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3" r:id="rId7"/>
    <p:sldId id="283" r:id="rId8"/>
    <p:sldId id="263" r:id="rId9"/>
    <p:sldId id="284" r:id="rId10"/>
    <p:sldId id="285" r:id="rId11"/>
    <p:sldId id="294" r:id="rId12"/>
    <p:sldId id="286" r:id="rId13"/>
    <p:sldId id="287" r:id="rId14"/>
    <p:sldId id="288" r:id="rId15"/>
    <p:sldId id="289" r:id="rId16"/>
    <p:sldId id="295" r:id="rId17"/>
    <p:sldId id="290" r:id="rId18"/>
    <p:sldId id="291" r:id="rId19"/>
    <p:sldId id="292" r:id="rId20"/>
    <p:sldId id="273" r:id="rId21"/>
    <p:sldId id="265" r:id="rId22"/>
    <p:sldId id="270" r:id="rId23"/>
    <p:sldId id="313" r:id="rId24"/>
    <p:sldId id="314" r:id="rId25"/>
    <p:sldId id="315" r:id="rId26"/>
    <p:sldId id="316" r:id="rId27"/>
    <p:sldId id="317" r:id="rId28"/>
    <p:sldId id="296" r:id="rId29"/>
    <p:sldId id="298" r:id="rId30"/>
    <p:sldId id="272" r:id="rId31"/>
  </p:sldIdLst>
  <p:sldSz cx="12192000" cy="6858000"/>
  <p:notesSz cx="6858000" cy="9144000"/>
  <p:embeddedFontLst>
    <p:embeddedFont>
      <p:font typeface="新細明體" panose="02020500000000000000" pitchFamily="2" charset="-122"/>
      <p:regular r:id="rId35"/>
    </p:embeddedFont>
    <p:embeddedFont>
      <p:font typeface="微軟正黑體" panose="020B0604030504040204" charset="-120"/>
      <p:regular r:id="rId36"/>
    </p:embeddedFont>
    <p:embeddedFont>
      <p:font typeface="Calibri" panose="020F0502020204030204"/>
      <p:regular r:id="rId37"/>
      <p:bold r:id="rId38"/>
      <p:italic r:id="rId39"/>
      <p:boldItalic r:id="rId40"/>
    </p:embeddedFont>
    <p:embeddedFont>
      <p:font typeface="SimSun" panose="02010600030101010101" charset="-122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list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17264811-B842-45CA-8023-890707C56826}">
      <dgm:prSet phldrT="[文字]" phldr="0" custT="0"/>
      <dgm:spPr/>
      <dgm:t>
        <a:bodyPr vert="horz" wrap="square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ym typeface="+mn-ea"/>
            </a:rPr>
            <a:t>型管 參數化</a:t>
          </a:r>
          <a:r>
            <a:rPr lang="zh-TW" altLang="en-US"/>
            <a:t/>
          </a:r>
          <a:endParaRPr lang="zh-TW" altLang="en-US"/>
        </a:p>
      </dgm:t>
    </dgm:pt>
    <dgm:pt modelId="{A109D010-9885-4F8F-B8E9-E2C717658764}" cxnId="{AB592161-7A01-4667-9EB3-F3404D663101}" type="parTrans">
      <dgm:prSet/>
      <dgm:spPr/>
      <dgm:t>
        <a:bodyPr/>
        <a:p>
          <a:endParaRPr lang="zh-TW" altLang="en-US"/>
        </a:p>
      </dgm:t>
    </dgm:pt>
    <dgm:pt modelId="{ABC69D63-56ED-48ED-9346-231F6A6139BF}" cxnId="{AB592161-7A01-4667-9EB3-F3404D663101}" type="sibTrans">
      <dgm:prSet/>
      <dgm:spPr/>
      <dgm:t>
        <a:bodyPr/>
        <a:p>
          <a:endParaRPr lang="zh-TW" altLang="en-US"/>
        </a:p>
      </dgm:t>
    </dgm:pt>
    <dgm:pt modelId="{3A04E1E2-A022-47CE-8997-EF18827AD0A2}">
      <dgm:prSet phldrT="[文字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TW" altLang="en-US">
              <a:sym typeface="+mn-ea"/>
            </a:rPr>
            <a:t>目標</a:t>
          </a:r>
          <a:r>
            <a:rPr lang="en-US" altLang="zh-TW">
              <a:sym typeface="+mn-ea"/>
            </a:rPr>
            <a:t>: </a:t>
          </a:r>
          <a:r>
            <a:rPr lang="zh-TW">
              <a:sym typeface="+mn-ea"/>
            </a:rPr>
            <a:t>降低 </a:t>
          </a:r>
          <a:r>
            <a:rPr lang="en-US" altLang="zh-TW">
              <a:sym typeface="+mn-ea"/>
            </a:rPr>
            <a:t>30 </a:t>
          </a:r>
          <a:r>
            <a:rPr lang="zh-TW" altLang="en-US">
              <a:sym typeface="+mn-ea"/>
            </a:rPr>
            <a:t>主機與</a:t>
          </a:r>
          <a:r>
            <a:rPr lang="zh-TW" altLang="en-US">
              <a:sym typeface="+mn-ea"/>
            </a:rPr>
            <a:t>型</a:t>
          </a:r>
          <a:r>
            <a:rPr lang="zh-TW" altLang="en-US">
              <a:sym typeface="+mn-ea"/>
            </a:rPr>
            <a:t>管</a:t>
          </a:r>
          <a:r>
            <a:rPr lang="zh-TW">
              <a:sym typeface="+mn-ea"/>
            </a:rPr>
            <a:t>人工維護重複項目</a:t>
          </a:r>
          <a:r>
            <a:rPr lang="en-US" altLang="zh-TW"/>
            <a:t/>
          </a:r>
          <a:endParaRPr lang="en-US" altLang="zh-TW"/>
        </a:p>
      </dgm:t>
    </dgm:pt>
    <dgm:pt modelId="{27D8CDC7-1381-4175-B7BB-6022CF4D82E6}" cxnId="{77EE187B-1429-417B-BFA3-ECE1B1B42EAB}" type="parTrans">
      <dgm:prSet/>
      <dgm:spPr/>
      <dgm:t>
        <a:bodyPr/>
        <a:p>
          <a:endParaRPr lang="zh-TW" altLang="en-US"/>
        </a:p>
      </dgm:t>
    </dgm:pt>
    <dgm:pt modelId="{6093660C-20EB-4964-87F9-BCEC151AEF5F}" cxnId="{77EE187B-1429-417B-BFA3-ECE1B1B42EAB}" type="sibTrans">
      <dgm:prSet/>
      <dgm:spPr/>
      <dgm:t>
        <a:bodyPr/>
        <a:p>
          <a:endParaRPr lang="zh-TW" altLang="en-US"/>
        </a:p>
      </dgm:t>
    </dgm:pt>
    <dgm:pt modelId="{8168A9C6-5A99-4479-96E9-2C81D811E0D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TW"/>
            <a:t>1. </a:t>
          </a:r>
          <a:r>
            <a:rPr lang="zh-TW" altLang="en-US"/>
            <a:t>評估各項參數如何設置</a:t>
          </a:r>
          <a:endParaRPr lang="zh-TW" altLang="en-US"/>
        </a:p>
      </dgm:t>
    </dgm:pt>
    <dgm:pt modelId="{13BF7DF4-835C-495F-9CCF-C2F481256420}" cxnId="{85A57DF4-3B36-4056-BC8E-222127848E67}" type="parTrans">
      <dgm:prSet/>
      <dgm:spPr/>
    </dgm:pt>
    <dgm:pt modelId="{F2EFA2D0-E2D4-4050-8879-E4E3E8D32268}" cxnId="{85A57DF4-3B36-4056-BC8E-222127848E67}" type="sibTrans">
      <dgm:prSet/>
      <dgm:spPr/>
    </dgm:pt>
    <dgm:pt modelId="{4AECB0C8-581C-44D4-A531-5E502B32925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TW"/>
            <a:t>2. </a:t>
          </a:r>
          <a:r>
            <a:rPr lang="zh-TW" altLang="en-US"/>
            <a:t>參數設置程式複製到 30 主機</a:t>
          </a:r>
          <a:r>
            <a:rPr lang="zh-TW" altLang="en-US"/>
            <a:t/>
          </a:r>
          <a:endParaRPr lang="zh-TW" altLang="en-US"/>
        </a:p>
      </dgm:t>
    </dgm:pt>
    <dgm:pt modelId="{22113BBA-98E7-4603-9FFF-DD2839CB75D2}" cxnId="{811BA62C-F31C-4763-986E-BA6E2AE01DE8}" type="parTrans">
      <dgm:prSet/>
      <dgm:spPr/>
    </dgm:pt>
    <dgm:pt modelId="{323F26FA-020D-45A7-B63A-DADFB36B9004}" cxnId="{811BA62C-F31C-4763-986E-BA6E2AE01DE8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B592161-7A01-4667-9EB3-F3404D663101}" srcId="{49F218E0-E72F-4FB4-B861-C83F0E35F934}" destId="{17264811-B842-45CA-8023-890707C56826}" srcOrd="0" destOrd="0" parTransId="{A109D010-9885-4F8F-B8E9-E2C717658764}" sibTransId="{ABC69D63-56ED-48ED-9346-231F6A6139BF}"/>
    <dgm:cxn modelId="{77EE187B-1429-417B-BFA3-ECE1B1B42EAB}" srcId="{17264811-B842-45CA-8023-890707C56826}" destId="{3A04E1E2-A022-47CE-8997-EF18827AD0A2}" srcOrd="0" destOrd="0" parTransId="{27D8CDC7-1381-4175-B7BB-6022CF4D82E6}" sibTransId="{6093660C-20EB-4964-87F9-BCEC151AEF5F}"/>
    <dgm:cxn modelId="{85A57DF4-3B36-4056-BC8E-222127848E67}" srcId="{17264811-B842-45CA-8023-890707C56826}" destId="{8168A9C6-5A99-4479-96E9-2C81D811E0D2}" srcOrd="1" destOrd="0" parTransId="{13BF7DF4-835C-495F-9CCF-C2F481256420}" sibTransId="{F2EFA2D0-E2D4-4050-8879-E4E3E8D32268}"/>
    <dgm:cxn modelId="{811BA62C-F31C-4763-986E-BA6E2AE01DE8}" srcId="{17264811-B842-45CA-8023-890707C56826}" destId="{4AECB0C8-581C-44D4-A531-5E502B32925F}" srcOrd="2" destOrd="0" parTransId="{22113BBA-98E7-4603-9FFF-DD2839CB75D2}" sibTransId="{323F26FA-020D-45A7-B63A-DADFB36B9004}"/>
    <dgm:cxn modelId="{BD64A834-03F3-4D59-A8DB-27BD68457ABD}" type="presOf" srcId="{49F218E0-E72F-4FB4-B861-C83F0E35F934}" destId="{7CF2E237-A323-4932-9A99-5C3801C407F7}" srcOrd="0" destOrd="0" presId="urn:microsoft.com/office/officeart/2005/8/layout/hList1"/>
    <dgm:cxn modelId="{E6E98640-1D3C-4B53-AD81-919213E0F6D7}" type="presParOf" srcId="{7CF2E237-A323-4932-9A99-5C3801C407F7}" destId="{600174B3-3EC6-4ED8-9A64-BCC193972B36}" srcOrd="0" destOrd="0" presId="urn:microsoft.com/office/officeart/2005/8/layout/hList1"/>
    <dgm:cxn modelId="{53E7B4F1-B4BA-4F17-B4F5-FB55D84FC825}" type="presParOf" srcId="{600174B3-3EC6-4ED8-9A64-BCC193972B36}" destId="{27C3B081-C62D-4789-ACCC-6B5C4C4AC593}" srcOrd="0" destOrd="0" presId="urn:microsoft.com/office/officeart/2005/8/layout/hList1"/>
    <dgm:cxn modelId="{3FED92EB-18EB-42A5-86B2-5127D1D5295E}" type="presOf" srcId="{17264811-B842-45CA-8023-890707C56826}" destId="{27C3B081-C62D-4789-ACCC-6B5C4C4AC593}" srcOrd="0" destOrd="0" presId="urn:microsoft.com/office/officeart/2005/8/layout/hList1"/>
    <dgm:cxn modelId="{0ACF61F7-7B54-4C12-92F7-9B7CFCD7B95A}" type="presParOf" srcId="{600174B3-3EC6-4ED8-9A64-BCC193972B36}" destId="{EF7A3F2B-0DDF-464D-BB82-2FD9B2735E45}" srcOrd="1" destOrd="0" presId="urn:microsoft.com/office/officeart/2005/8/layout/hList1"/>
    <dgm:cxn modelId="{2FA27F6C-AC28-40F7-90C6-E3FAA30BC3B2}" type="presOf" srcId="{3A04E1E2-A022-47CE-8997-EF18827AD0A2}" destId="{EF7A3F2B-0DDF-464D-BB82-2FD9B2735E45}" srcOrd="0" destOrd="0" presId="urn:microsoft.com/office/officeart/2005/8/layout/hList1"/>
    <dgm:cxn modelId="{D125FD58-FE12-4719-B076-EAABF4C1AEDE}" type="presOf" srcId="{8168A9C6-5A99-4479-96E9-2C81D811E0D2}" destId="{EF7A3F2B-0DDF-464D-BB82-2FD9B2735E45}" srcOrd="0" destOrd="1" presId="urn:microsoft.com/office/officeart/2005/8/layout/hList1"/>
    <dgm:cxn modelId="{EE1312FC-811B-4DFA-B307-0AEEF6794FF9}" type="presOf" srcId="{4AECB0C8-581C-44D4-A531-5E502B32925F}" destId="{EF7A3F2B-0DDF-464D-BB82-2FD9B2735E45}" srcOrd="0" destOrd="2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5517B846-E84C-4864-89B5-1273D93BC899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檔案大小降低</a:t>
          </a:r>
          <a:r>
            <a:rPr lang="zh-TW" altLang="en-US"/>
            <a:t/>
          </a:r>
          <a:endParaRPr lang="zh-TW" altLang="en-US"/>
        </a:p>
      </dgm:t>
    </dgm:pt>
    <dgm:pt modelId="{A2D4F7F4-4D7B-4483-B239-95405595478C}" cxnId="{370BBE87-E9A4-43A3-9782-1211B550587E}" type="parTrans">
      <dgm:prSet/>
      <dgm:spPr/>
      <dgm:t>
        <a:bodyPr/>
        <a:p>
          <a:endParaRPr lang="zh-TW" altLang="en-US"/>
        </a:p>
      </dgm:t>
    </dgm:pt>
    <dgm:pt modelId="{2B544C9C-8E05-42F5-9212-6599E4B2ECE4}" cxnId="{370BBE87-E9A4-43A3-9782-1211B550587E}" type="sibTrans">
      <dgm:prSet/>
      <dgm:spPr/>
      <dgm:t>
        <a:bodyPr/>
        <a:p>
          <a:endParaRPr lang="zh-TW" altLang="en-US"/>
        </a:p>
      </dgm:t>
    </dgm:pt>
    <dgm:pt modelId="{E4931E8F-11B9-4A4A-B71C-F4F8CBF2A501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加速查看問題</a:t>
          </a:r>
          <a:r>
            <a:rPr lang="zh-TW" altLang="en-US"/>
            <a:t>點</a:t>
          </a:r>
          <a:r>
            <a:rPr lang="zh-TW" altLang="en-US"/>
            <a:t/>
          </a:r>
          <a:endParaRPr lang="zh-TW" altLang="en-US"/>
        </a:p>
      </dgm:t>
    </dgm:pt>
    <dgm:pt modelId="{A8B9A657-6E7B-4ED3-AB00-98E9F913A785}" cxnId="{5DB779B4-AE19-41E8-9C2E-DC3438BA88E5}" type="parTrans">
      <dgm:prSet/>
      <dgm:spPr/>
      <dgm:t>
        <a:bodyPr/>
        <a:p>
          <a:endParaRPr lang="zh-TW" altLang="en-US"/>
        </a:p>
      </dgm:t>
    </dgm:pt>
    <dgm:pt modelId="{18A58144-A08A-4AA2-87B4-A1B3BEF9B79D}" cxnId="{5DB779B4-AE19-41E8-9C2E-DC3438BA88E5}" type="sibTrans">
      <dgm:prSet/>
      <dgm:spPr/>
      <dgm:t>
        <a:bodyPr/>
        <a:p>
          <a:endParaRPr lang="zh-TW" alt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Cnt="0"/>
      <dgm:spPr/>
    </dgm:pt>
    <dgm:pt modelId="{CE974068-7363-48BA-8A56-58FC71B522DC}" type="pres">
      <dgm:prSet presAssocID="{CECC35F0-40B5-460D-A737-FC2ACF235663}" presName="visible" presStyleLbl="node1" presStyleIdx="0" presStyleCnt="3"/>
      <dgm:spPr/>
    </dgm:pt>
    <dgm:pt modelId="{CFE719B1-FDDF-4968-9D26-52CE098EA344}" type="pres">
      <dgm:prSet presAssocID="{A2D4F7F4-4D7B-4483-B239-95405595478C}" presName="Name25" presStyleLbl="parChTrans1D1" presStyleIdx="0" presStyleCnt="2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Cnt="0">
        <dgm:presLayoutVars>
          <dgm:bulletEnabled val="1"/>
        </dgm:presLayoutVars>
      </dgm:prSet>
      <dgm:spPr/>
    </dgm:pt>
    <dgm:pt modelId="{863C0671-E2AB-40BD-AF6E-9FA09F369FF0}" type="pres">
      <dgm:prSet presAssocID="{A8B9A657-6E7B-4ED3-AB00-98E9F913A785}" presName="Name25" presStyleLbl="parChTrans1D1" presStyleIdx="1" presStyleCnt="2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Cnt="0">
        <dgm:presLayoutVars>
          <dgm:bulletEnabled val="1"/>
        </dgm:presLayoutVars>
      </dgm:prSet>
      <dgm:spPr/>
    </dgm:pt>
  </dgm:ptLst>
  <dgm:cxnLst>
    <dgm:cxn modelId="{370BBE87-E9A4-43A3-9782-1211B550587E}" srcId="{CECC35F0-40B5-460D-A737-FC2ACF235663}" destId="{5517B846-E84C-4864-89B5-1273D93BC899}" srcOrd="0" destOrd="0" parTransId="{A2D4F7F4-4D7B-4483-B239-95405595478C}" sibTransId="{2B544C9C-8E05-42F5-9212-6599E4B2ECE4}"/>
    <dgm:cxn modelId="{5DB779B4-AE19-41E8-9C2E-DC3438BA88E5}" srcId="{CECC35F0-40B5-460D-A737-FC2ACF235663}" destId="{E4931E8F-11B9-4A4A-B71C-F4F8CBF2A501}" srcOrd="1" destOrd="0" parTransId="{A8B9A657-6E7B-4ED3-AB00-98E9F913A785}" sibTransId="{18A58144-A08A-4AA2-87B4-A1B3BEF9B79D}"/>
    <dgm:cxn modelId="{1DB21A43-7160-42E0-942C-3A46171980D5}" type="presOf" srcId="{CECC35F0-40B5-460D-A737-FC2ACF235663}" destId="{68BD68BC-1A6F-4897-AE58-D220871191CC}" srcOrd="0" destOrd="0" presId="urn:microsoft.com/office/officeart/2005/8/layout/radial2"/>
    <dgm:cxn modelId="{444CDCD8-7084-4AC8-8C1F-0BEAA6F9D51F}" type="presParOf" srcId="{68BD68BC-1A6F-4897-AE58-D220871191CC}" destId="{DF7CCDCB-1FEF-446D-879C-7B573A150A85}" srcOrd="0" destOrd="0" presId="urn:microsoft.com/office/officeart/2005/8/layout/radial2"/>
    <dgm:cxn modelId="{93565585-1B59-4420-B07B-EAFC251372DF}" type="presParOf" srcId="{DF7CCDCB-1FEF-446D-879C-7B573A150A85}" destId="{42504826-0B2E-42B2-89E0-6C444D015311}" srcOrd="0" destOrd="0" presId="urn:microsoft.com/office/officeart/2005/8/layout/radial2"/>
    <dgm:cxn modelId="{8BC822F3-4728-4E3C-A143-E597ACA45FB6}" type="presOf" srcId="{5517B846-E84C-4864-89B5-1273D93BC899}" destId="{42504826-0B2E-42B2-89E0-6C444D015311}" srcOrd="0" destOrd="0" presId="urn:microsoft.com/office/officeart/2005/8/layout/radial2"/>
    <dgm:cxn modelId="{35BEE215-7EFF-4D20-BA6D-A8EAA7CCC064}" type="presParOf" srcId="{42504826-0B2E-42B2-89E0-6C444D015311}" destId="{85032AF7-CC0A-43B1-ADBC-12E888570430}" srcOrd="0" destOrd="0" presId="urn:microsoft.com/office/officeart/2005/8/layout/radial2"/>
    <dgm:cxn modelId="{6F643BAA-54C7-43DB-BCFF-7A508E0C8193}" type="presParOf" srcId="{42504826-0B2E-42B2-89E0-6C444D015311}" destId="{CE974068-7363-48BA-8A56-58FC71B522DC}" srcOrd="1" destOrd="0" presId="urn:microsoft.com/office/officeart/2005/8/layout/radial2"/>
    <dgm:cxn modelId="{B578CBBC-2C7C-4B1F-B1EB-D442897207C1}" type="presParOf" srcId="{DF7CCDCB-1FEF-446D-879C-7B573A150A85}" destId="{CFE719B1-FDDF-4968-9D26-52CE098EA344}" srcOrd="1" destOrd="0" presId="urn:microsoft.com/office/officeart/2005/8/layout/radial2"/>
    <dgm:cxn modelId="{031D0EE3-1383-490C-8810-61DAEFEA446F}" type="presOf" srcId="{A2D4F7F4-4D7B-4483-B239-95405595478C}" destId="{CFE719B1-FDDF-4968-9D26-52CE098EA344}" srcOrd="0" destOrd="0" presId="urn:microsoft.com/office/officeart/2005/8/layout/radial2"/>
    <dgm:cxn modelId="{F7FF3FB3-072F-4FA2-923B-331C2AA4E6F9}" type="presParOf" srcId="{DF7CCDCB-1FEF-446D-879C-7B573A150A85}" destId="{269D1A46-C3B2-412B-A63B-90077459CAEC}" srcOrd="2" destOrd="0" presId="urn:microsoft.com/office/officeart/2005/8/layout/radial2"/>
    <dgm:cxn modelId="{B7A0ECA5-1962-4655-9C1F-95DE06D0F862}" type="presParOf" srcId="{269D1A46-C3B2-412B-A63B-90077459CAEC}" destId="{B9FD9A9B-F5B2-41C6-AA4C-23B98CB4FBF3}" srcOrd="0" destOrd="2" presId="urn:microsoft.com/office/officeart/2005/8/layout/radial2"/>
    <dgm:cxn modelId="{0E627BD3-32A6-400A-910B-DFDCD9C4024E}" type="presOf" srcId="{5517B846-E84C-4864-89B5-1273D93BC899}" destId="{B9FD9A9B-F5B2-41C6-AA4C-23B98CB4FBF3}" srcOrd="0" destOrd="0" presId="urn:microsoft.com/office/officeart/2005/8/layout/radial2"/>
    <dgm:cxn modelId="{79816DAA-BF89-4915-BC2D-4FB5984DE646}" type="presParOf" srcId="{269D1A46-C3B2-412B-A63B-90077459CAEC}" destId="{4B22126E-6F7A-4ADB-A489-ACBD46EA330A}" srcOrd="1" destOrd="2" presId="urn:microsoft.com/office/officeart/2005/8/layout/radial2"/>
    <dgm:cxn modelId="{F8CD8879-0A7E-4F27-8766-739A186013E6}" type="presParOf" srcId="{DF7CCDCB-1FEF-446D-879C-7B573A150A85}" destId="{863C0671-E2AB-40BD-AF6E-9FA09F369FF0}" srcOrd="3" destOrd="0" presId="urn:microsoft.com/office/officeart/2005/8/layout/radial2"/>
    <dgm:cxn modelId="{4FE1F00A-E530-42B3-B18E-44FE34C7107D}" type="presOf" srcId="{A8B9A657-6E7B-4ED3-AB00-98E9F913A785}" destId="{863C0671-E2AB-40BD-AF6E-9FA09F369FF0}" srcOrd="0" destOrd="0" presId="urn:microsoft.com/office/officeart/2005/8/layout/radial2"/>
    <dgm:cxn modelId="{96FFC667-90FE-4C06-AF7F-E8D0FC617BA9}" type="presParOf" srcId="{DF7CCDCB-1FEF-446D-879C-7B573A150A85}" destId="{A2B55D64-F506-4444-9F04-08EB2F045FE5}" srcOrd="4" destOrd="0" presId="urn:microsoft.com/office/officeart/2005/8/layout/radial2"/>
    <dgm:cxn modelId="{D5237D48-E1B7-4BC9-8586-3A8D17ACC6D2}" type="presParOf" srcId="{A2B55D64-F506-4444-9F04-08EB2F045FE5}" destId="{A4594B93-3116-410F-A9B6-83291B1F28AD}" srcOrd="0" destOrd="4" presId="urn:microsoft.com/office/officeart/2005/8/layout/radial2"/>
    <dgm:cxn modelId="{3BE3544F-3F18-479A-A796-1E2624487104}" type="presOf" srcId="{E4931E8F-11B9-4A4A-B71C-F4F8CBF2A501}" destId="{A4594B93-3116-410F-A9B6-83291B1F28AD}" srcOrd="0" destOrd="0" presId="urn:microsoft.com/office/officeart/2005/8/layout/radial2"/>
    <dgm:cxn modelId="{ECD6CA01-F0D8-46C2-BB5D-0E84735DF836}" type="presParOf" srcId="{A2B55D64-F506-4444-9F04-08EB2F045FE5}" destId="{A27E8F25-3FF6-4BDB-AC60-BAC2D7C34B3C}" srcOrd="1" destOrd="4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3DDEC3-4410-4A7B-A08D-B4E398522276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4658C9D2-50B6-4477-A31B-10DA7C5783F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需</a:t>
          </a:r>
          <a:r>
            <a:rPr lang="zh-TW">
              <a:solidFill>
                <a:schemeClr val="dk1"/>
              </a:solidFill>
              <a:sym typeface="+mn-ea"/>
            </a:rPr>
            <a:t>求單 1.0 與 3.0 自動同步</a:t>
          </a:r>
          <a:r>
            <a:rPr lang="zh-TW">
              <a:solidFill>
                <a:schemeClr val="dk1"/>
              </a:solidFill>
            </a:rPr>
            <a:t/>
          </a:r>
          <a:endParaRPr lang="zh-TW">
            <a:solidFill>
              <a:schemeClr val="dk1"/>
            </a:solidFill>
          </a:endParaRPr>
        </a:p>
      </dgm:t>
    </dgm:pt>
    <dgm:pt modelId="{85029253-F666-4843-BE9B-E3EF8C187D79}" cxnId="{83816D46-9480-4F43-AA99-8FCAF42F57D9}" type="parTrans">
      <dgm:prSet/>
      <dgm:spPr/>
    </dgm:pt>
    <dgm:pt modelId="{83F90BB0-E474-4B6D-A799-B49EBC6FD49B}" cxnId="{83816D46-9480-4F43-AA99-8FCAF42F57D9}" type="sibTrans">
      <dgm:prSet/>
      <dgm:spPr/>
    </dgm:pt>
    <dgm:pt modelId="{5DEEADBF-8108-44B5-BE06-64EE01A1AFF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降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低手動同步過單數量</a:t>
          </a:r>
          <a:endParaRPr lang="zh-TW">
            <a:solidFill>
              <a:srgbClr val="FF0000"/>
            </a:solidFill>
            <a:latin typeface="微軟正黑體" panose="020B0604030504040204" charset="-120"/>
            <a:ea typeface="微軟正黑體" panose="020B0604030504040204" charset="-12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已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自動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同步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大約 </a:t>
          </a:r>
          <a:r>
            <a:rPr lang="en-US" alt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3000</a:t>
          </a: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多張單據</a:t>
          </a: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/>
          </a:r>
          <a:endParaRPr lang="zh-TW" altLang="en-US">
            <a:solidFill>
              <a:srgbClr val="FF0000"/>
            </a:solidFill>
            <a:latin typeface="微軟正黑體" panose="020B0604030504040204" charset="-120"/>
            <a:ea typeface="微軟正黑體" panose="020B0604030504040204" charset="-120"/>
            <a:sym typeface="+mn-ea"/>
          </a:endParaRPr>
        </a:p>
      </dgm:t>
    </dgm:pt>
    <dgm:pt modelId="{656B5535-A481-403C-82F3-F8CFA56E6187}" cxnId="{41BA9672-EC44-4CC9-9090-0F12FC2148E4}" type="parTrans">
      <dgm:prSet/>
      <dgm:spPr/>
    </dgm:pt>
    <dgm:pt modelId="{DB8F62EC-B29C-497D-A5AA-5E5CAD967508}" cxnId="{41BA9672-EC44-4CC9-9090-0F12FC2148E4}" type="sibTrans">
      <dgm:prSet/>
      <dgm:spPr/>
    </dgm:pt>
    <dgm:pt modelId="{5929EA13-75BF-4A54-B63B-037538B2104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rPr>
            <a:t>簡化程式</a:t>
          </a:r>
          <a:r>
            <a: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rPr>
            <a:t>維護</a:t>
          </a:r>
          <a:r>
            <a: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rPr>
            <a:t/>
          </a:r>
          <a:endParaRPr lang="zh-TW" altLang="en-US">
            <a:latin typeface="微軟正黑體" panose="020B0604030504040204" charset="-120"/>
            <a:ea typeface="微軟正黑體" panose="020B0604030504040204" charset="-120"/>
            <a:cs typeface="微軟正黑體" panose="020B0604030504040204" charset="-12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rPr>
            <a:t>如有新增同步項目只需加入程式內</a:t>
          </a:r>
          <a:r>
            <a: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rPr>
            <a:t/>
          </a:r>
          <a:endParaRPr lang="zh-TW" altLang="en-US">
            <a:latin typeface="微軟正黑體" panose="020B0604030504040204" charset="-120"/>
            <a:ea typeface="微軟正黑體" panose="020B0604030504040204" charset="-120"/>
            <a:cs typeface="微軟正黑體" panose="020B0604030504040204" charset="-120"/>
          </a:endParaRPr>
        </a:p>
      </dgm:t>
    </dgm:pt>
    <dgm:pt modelId="{CE517F4C-BEDC-4CFC-AA87-EE88CE3869A1}" cxnId="{E50B0A5B-11AB-44D1-92CB-84A1B383713C}" type="parTrans">
      <dgm:prSet/>
      <dgm:spPr/>
    </dgm:pt>
    <dgm:pt modelId="{88B16E85-4B26-48EB-A47E-291E38433EF2}" cxnId="{E50B0A5B-11AB-44D1-92CB-84A1B383713C}" type="sibTrans">
      <dgm:prSet/>
      <dgm:spPr/>
    </dgm:pt>
    <dgm:pt modelId="{BA99965A-2D40-4D79-8990-EDFF24C85EE8}" type="pres">
      <dgm:prSet presAssocID="{8C3DDEC3-4410-4A7B-A08D-B4E3985222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3DF6C6-5DB9-47DF-AFEF-1630E9A76F3D}" type="pres">
      <dgm:prSet presAssocID="{4658C9D2-50B6-4477-A31B-10DA7C5783F6}" presName="root" presStyleCnt="0"/>
      <dgm:spPr/>
    </dgm:pt>
    <dgm:pt modelId="{7BB38B8C-7003-49A6-A504-506E5E9D431B}" type="pres">
      <dgm:prSet presAssocID="{4658C9D2-50B6-4477-A31B-10DA7C5783F6}" presName="rootComposite" presStyleCnt="0"/>
      <dgm:spPr/>
    </dgm:pt>
    <dgm:pt modelId="{B0E4954F-6750-4895-AFCA-D712F3BB0059}" type="pres">
      <dgm:prSet presAssocID="{4658C9D2-50B6-4477-A31B-10DA7C5783F6}" presName="rootText" presStyleLbl="node1" presStyleIdx="0" presStyleCnt="1"/>
      <dgm:spPr/>
    </dgm:pt>
    <dgm:pt modelId="{24B4CDC3-DDD8-435D-86E2-1EBEF76A6426}" type="pres">
      <dgm:prSet presAssocID="{4658C9D2-50B6-4477-A31B-10DA7C5783F6}" presName="rootConnector" presStyleCnt="0"/>
      <dgm:spPr/>
    </dgm:pt>
    <dgm:pt modelId="{C388BF8F-5400-42C0-B2C6-5F232261F636}" type="pres">
      <dgm:prSet presAssocID="{4658C9D2-50B6-4477-A31B-10DA7C5783F6}" presName="childShape" presStyleCnt="0"/>
      <dgm:spPr/>
    </dgm:pt>
    <dgm:pt modelId="{9B9A6B9D-578B-4573-9B8C-EE2EF7F36786}" type="pres">
      <dgm:prSet presAssocID="{656B5535-A481-403C-82F3-F8CFA56E6187}" presName="Name13" presStyleLbl="parChTrans1D2" presStyleIdx="0" presStyleCnt="2"/>
      <dgm:spPr/>
    </dgm:pt>
    <dgm:pt modelId="{0010329A-2D04-47D2-BB3F-A7A41D649707}" type="pres">
      <dgm:prSet presAssocID="{5DEEADBF-8108-44B5-BE06-64EE01A1AFF6}" presName="childText" presStyleLbl="bgAcc1" presStyleIdx="0" presStyleCnt="2">
        <dgm:presLayoutVars>
          <dgm:bulletEnabled val="1"/>
        </dgm:presLayoutVars>
      </dgm:prSet>
      <dgm:spPr/>
    </dgm:pt>
    <dgm:pt modelId="{C5151999-74EC-423C-A8CB-A7694C7F94FE}" type="pres">
      <dgm:prSet presAssocID="{CE517F4C-BEDC-4CFC-AA87-EE88CE3869A1}" presName="Name13" presStyleLbl="parChTrans1D2" presStyleIdx="1" presStyleCnt="2"/>
      <dgm:spPr/>
    </dgm:pt>
    <dgm:pt modelId="{3B28C85E-4A40-479A-B19F-010D161C81FA}" type="pres">
      <dgm:prSet presAssocID="{5929EA13-75BF-4A54-B63B-037538B21045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83816D46-9480-4F43-AA99-8FCAF42F57D9}" srcId="{8C3DDEC3-4410-4A7B-A08D-B4E398522276}" destId="{4658C9D2-50B6-4477-A31B-10DA7C5783F6}" srcOrd="0" destOrd="0" parTransId="{85029253-F666-4843-BE9B-E3EF8C187D79}" sibTransId="{83F90BB0-E474-4B6D-A799-B49EBC6FD49B}"/>
    <dgm:cxn modelId="{41BA9672-EC44-4CC9-9090-0F12FC2148E4}" srcId="{4658C9D2-50B6-4477-A31B-10DA7C5783F6}" destId="{5DEEADBF-8108-44B5-BE06-64EE01A1AFF6}" srcOrd="0" destOrd="0" parTransId="{656B5535-A481-403C-82F3-F8CFA56E6187}" sibTransId="{DB8F62EC-B29C-497D-A5AA-5E5CAD967508}"/>
    <dgm:cxn modelId="{E50B0A5B-11AB-44D1-92CB-84A1B383713C}" srcId="{4658C9D2-50B6-4477-A31B-10DA7C5783F6}" destId="{5929EA13-75BF-4A54-B63B-037538B21045}" srcOrd="1" destOrd="0" parTransId="{CE517F4C-BEDC-4CFC-AA87-EE88CE3869A1}" sibTransId="{88B16E85-4B26-48EB-A47E-291E38433EF2}"/>
    <dgm:cxn modelId="{4B2CFBA9-208C-4FA2-92C4-924201A22162}" type="presOf" srcId="{8C3DDEC3-4410-4A7B-A08D-B4E398522276}" destId="{BA99965A-2D40-4D79-8990-EDFF24C85EE8}" srcOrd="0" destOrd="0" presId="urn:microsoft.com/office/officeart/2005/8/layout/hierarchy3"/>
    <dgm:cxn modelId="{8BF4CD65-F977-467E-8569-3D6A7402503C}" type="presParOf" srcId="{BA99965A-2D40-4D79-8990-EDFF24C85EE8}" destId="{953DF6C6-5DB9-47DF-AFEF-1630E9A76F3D}" srcOrd="0" destOrd="0" presId="urn:microsoft.com/office/officeart/2005/8/layout/hierarchy3"/>
    <dgm:cxn modelId="{7C4DBE58-7FD4-4A74-8160-9E6D7CF8F005}" type="presParOf" srcId="{953DF6C6-5DB9-47DF-AFEF-1630E9A76F3D}" destId="{7BB38B8C-7003-49A6-A504-506E5E9D431B}" srcOrd="0" destOrd="0" presId="urn:microsoft.com/office/officeart/2005/8/layout/hierarchy3"/>
    <dgm:cxn modelId="{9228E95E-36A4-4C4A-9E0E-61DF8A3045BC}" type="presOf" srcId="{4658C9D2-50B6-4477-A31B-10DA7C5783F6}" destId="{7BB38B8C-7003-49A6-A504-506E5E9D431B}" srcOrd="0" destOrd="0" presId="urn:microsoft.com/office/officeart/2005/8/layout/hierarchy3"/>
    <dgm:cxn modelId="{945DA296-BA7B-4D39-8E30-D9EC3B3EA8E4}" type="presParOf" srcId="{7BB38B8C-7003-49A6-A504-506E5E9D431B}" destId="{B0E4954F-6750-4895-AFCA-D712F3BB0059}" srcOrd="0" destOrd="0" presId="urn:microsoft.com/office/officeart/2005/8/layout/hierarchy3"/>
    <dgm:cxn modelId="{9031B0AC-2894-4358-8EDB-6E82C0F92D80}" type="presOf" srcId="{4658C9D2-50B6-4477-A31B-10DA7C5783F6}" destId="{B0E4954F-6750-4895-AFCA-D712F3BB0059}" srcOrd="0" destOrd="0" presId="urn:microsoft.com/office/officeart/2005/8/layout/hierarchy3"/>
    <dgm:cxn modelId="{D48818D5-52ED-4413-BEFD-2A0306D9D53F}" type="presParOf" srcId="{7BB38B8C-7003-49A6-A504-506E5E9D431B}" destId="{24B4CDC3-DDD8-435D-86E2-1EBEF76A6426}" srcOrd="1" destOrd="0" presId="urn:microsoft.com/office/officeart/2005/8/layout/hierarchy3"/>
    <dgm:cxn modelId="{F85EEDFD-7C7D-46F5-8213-580D137F4D03}" type="presOf" srcId="{4658C9D2-50B6-4477-A31B-10DA7C5783F6}" destId="{24B4CDC3-DDD8-435D-86E2-1EBEF76A6426}" srcOrd="0" destOrd="0" presId="urn:microsoft.com/office/officeart/2005/8/layout/hierarchy3"/>
    <dgm:cxn modelId="{B21DAAF5-C71C-4E04-9A1C-71823DFA0925}" type="presParOf" srcId="{953DF6C6-5DB9-47DF-AFEF-1630E9A76F3D}" destId="{C388BF8F-5400-42C0-B2C6-5F232261F636}" srcOrd="1" destOrd="0" presId="urn:microsoft.com/office/officeart/2005/8/layout/hierarchy3"/>
    <dgm:cxn modelId="{2B42E3C8-9814-4803-8C97-1BA2C8651F28}" type="presParOf" srcId="{C388BF8F-5400-42C0-B2C6-5F232261F636}" destId="{9B9A6B9D-578B-4573-9B8C-EE2EF7F36786}" srcOrd="0" destOrd="1" presId="urn:microsoft.com/office/officeart/2005/8/layout/hierarchy3"/>
    <dgm:cxn modelId="{F43898E1-A18F-4F19-930B-2BB80BCECD71}" type="presOf" srcId="{656B5535-A481-403C-82F3-F8CFA56E6187}" destId="{9B9A6B9D-578B-4573-9B8C-EE2EF7F36786}" srcOrd="0" destOrd="0" presId="urn:microsoft.com/office/officeart/2005/8/layout/hierarchy3"/>
    <dgm:cxn modelId="{04FD83A1-6938-4818-B903-11906C448C6B}" type="presParOf" srcId="{C388BF8F-5400-42C0-B2C6-5F232261F636}" destId="{0010329A-2D04-47D2-BB3F-A7A41D649707}" srcOrd="1" destOrd="1" presId="urn:microsoft.com/office/officeart/2005/8/layout/hierarchy3"/>
    <dgm:cxn modelId="{0FA0AD6A-CB15-4BF0-B8A5-8A37EF79042F}" type="presOf" srcId="{5DEEADBF-8108-44B5-BE06-64EE01A1AFF6}" destId="{0010329A-2D04-47D2-BB3F-A7A41D649707}" srcOrd="0" destOrd="0" presId="urn:microsoft.com/office/officeart/2005/8/layout/hierarchy3"/>
    <dgm:cxn modelId="{B757CCB5-FF4F-4AB6-946F-E4291E427A05}" type="presParOf" srcId="{C388BF8F-5400-42C0-B2C6-5F232261F636}" destId="{C5151999-74EC-423C-A8CB-A7694C7F94FE}" srcOrd="2" destOrd="1" presId="urn:microsoft.com/office/officeart/2005/8/layout/hierarchy3"/>
    <dgm:cxn modelId="{54B7C5E6-6588-4B2E-8E65-48CC4BE9DF77}" type="presOf" srcId="{CE517F4C-BEDC-4CFC-AA87-EE88CE3869A1}" destId="{C5151999-74EC-423C-A8CB-A7694C7F94FE}" srcOrd="0" destOrd="0" presId="urn:microsoft.com/office/officeart/2005/8/layout/hierarchy3"/>
    <dgm:cxn modelId="{B74AA9D0-B718-4A11-A1AE-85CFDD2124A8}" type="presParOf" srcId="{C388BF8F-5400-42C0-B2C6-5F232261F636}" destId="{3B28C85E-4A40-479A-B19F-010D161C81FA}" srcOrd="3" destOrd="1" presId="urn:microsoft.com/office/officeart/2005/8/layout/hierarchy3"/>
    <dgm:cxn modelId="{DEC0AAAB-0AD0-43B5-86D6-0A0383DE3230}" type="presOf" srcId="{5929EA13-75BF-4A54-B63B-037538B21045}" destId="{3B28C85E-4A40-479A-B19F-010D161C81FA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list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17264811-B842-45CA-8023-890707C56826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rPr>
            <a:t>BDL </a:t>
          </a:r>
          <a:r>
            <a:rPr lang="zh-TW" altLang="en-US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rPr>
            <a:t>轉換</a:t>
          </a:r>
          <a:r>
            <a:rPr lang="zh-TW" altLang="en-US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rPr>
            <a:t>語言更換</a:t>
          </a:r>
          <a:r>
            <a:rPr lang="zh-TW" altLang="en-US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rPr>
            <a:t>資料庫</a:t>
          </a:r>
          <a:r>
            <a:rPr lang="zh-TW" altLang="en-US"/>
            <a:t/>
          </a:r>
          <a:endParaRPr lang="zh-TW" altLang="en-US"/>
        </a:p>
      </dgm:t>
    </dgm:pt>
    <dgm:pt modelId="{A109D010-9885-4F8F-B8E9-E2C717658764}" cxnId="{764536D3-A135-4333-A4C1-586577552939}" type="parTrans">
      <dgm:prSet/>
      <dgm:spPr/>
      <dgm:t>
        <a:bodyPr/>
        <a:p>
          <a:endParaRPr lang="zh-TW" altLang="en-US"/>
        </a:p>
      </dgm:t>
    </dgm:pt>
    <dgm:pt modelId="{ABC69D63-56ED-48ED-9346-231F6A6139BF}" cxnId="{764536D3-A135-4333-A4C1-586577552939}" type="sibTrans">
      <dgm:prSet/>
      <dgm:spPr/>
      <dgm:t>
        <a:bodyPr/>
        <a:p>
          <a:endParaRPr lang="zh-TW" altLang="en-US"/>
        </a:p>
      </dgm:t>
    </dgm:pt>
    <dgm:pt modelId="{3A04E1E2-A022-47CE-8997-EF18827AD0A2}">
      <dgm:prSet phldrT="[文字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TW" altLang="en-US">
              <a:sym typeface="+mn-ea"/>
            </a:rPr>
            <a:t>目標</a:t>
          </a:r>
          <a:r>
            <a:rPr lang="en-US" altLang="zh-TW">
              <a:sym typeface="+mn-ea"/>
            </a:rPr>
            <a:t>: </a:t>
          </a:r>
          <a:r>
            <a:rPr lang="zh-TW" altLang="en-US">
              <a:sym typeface="+mn-ea"/>
            </a:rPr>
            <a:t>優化 </a:t>
          </a:r>
          <a:r>
            <a:rPr lang="en-US">
              <a:sym typeface="+mn-ea"/>
            </a:rPr>
            <a:t>BDL </a:t>
          </a:r>
          <a:r>
            <a:rPr lang="zh-TW" altLang="en-US">
              <a:sym typeface="+mn-ea"/>
            </a:rPr>
            <a:t>轉換</a:t>
          </a:r>
          <a:r>
            <a:rPr lang="zh-TW" altLang="en-US">
              <a:sym typeface="+mn-ea"/>
            </a:rPr>
            <a:t>語言</a:t>
          </a:r>
          <a:r>
            <a:rPr lang="zh-TW" altLang="en-US">
              <a:sym typeface="+mn-ea"/>
            </a:rPr>
            <a:t>工具</a:t>
          </a:r>
          <a:endParaRPr lang="zh-TW" altLang="en-US">
            <a:sym typeface="+mn-ea"/>
          </a:endParaRPr>
        </a:p>
      </dgm:t>
    </dgm:pt>
    <dgm:pt modelId="{27D8CDC7-1381-4175-B7BB-6022CF4D82E6}" cxnId="{91718D94-026F-44CC-AC60-FF422379A12A}" type="parTrans">
      <dgm:prSet/>
      <dgm:spPr/>
      <dgm:t>
        <a:bodyPr/>
        <a:p>
          <a:endParaRPr lang="zh-TW" altLang="en-US"/>
        </a:p>
      </dgm:t>
    </dgm:pt>
    <dgm:pt modelId="{6093660C-20EB-4964-87F9-BCEC151AEF5F}" cxnId="{91718D94-026F-44CC-AC60-FF422379A12A}" type="sibTrans">
      <dgm:prSet/>
      <dgm:spPr/>
      <dgm:t>
        <a:bodyPr/>
        <a:p>
          <a:endParaRPr lang="zh-TW" altLang="en-US"/>
        </a:p>
      </dgm:t>
    </dgm:pt>
    <dgm:pt modelId="{CA378058-6406-4F67-9C10-B1968609F142}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TW"/>
            <a:t>1. </a:t>
          </a:r>
          <a:r>
            <a:rPr lang="zh-TW" altLang="en-US"/>
            <a:t>轉換資料庫所需配置</a:t>
          </a:r>
          <a:endParaRPr lang="zh-TW" altLang="en-US"/>
        </a:p>
      </dgm:t>
    </dgm:pt>
    <dgm:pt modelId="{6641537C-AC42-4714-8191-30FA8A96B8EB}" cxnId="{2320699B-2FA5-41D8-BBA9-B300336E8BFB}" type="parTrans">
      <dgm:prSet/>
      <dgm:spPr/>
    </dgm:pt>
    <dgm:pt modelId="{9C788385-7EA1-424C-8011-2B07D4B55025}" cxnId="{2320699B-2FA5-41D8-BBA9-B300336E8BFB}" type="sibTrans">
      <dgm:prSet/>
      <dgm:spPr/>
    </dgm:pt>
    <dgm:pt modelId="{E1EB672D-7829-4DDA-8F40-DFD8CA78BE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TW"/>
            <a:t>2. </a:t>
          </a:r>
          <a:r>
            <a:rPr lang="zh-TW" altLang="en-US"/>
            <a:t>評估後續維護</a:t>
          </a:r>
          <a:r>
            <a:rPr lang="zh-TW" altLang="en-US"/>
            <a:t/>
          </a:r>
          <a:endParaRPr lang="zh-TW" altLang="en-US"/>
        </a:p>
      </dgm:t>
    </dgm:pt>
    <dgm:pt modelId="{B4154F8A-C3E4-416A-B95C-1C5FB4BFBA7E}" cxnId="{2C48F036-BB82-4031-A9DA-466FB576692F}" type="parTrans">
      <dgm:prSet/>
      <dgm:spPr/>
    </dgm:pt>
    <dgm:pt modelId="{27CC2D94-5519-4AE5-B512-9F0AE87D793F}" cxnId="{2C48F036-BB82-4031-A9DA-466FB576692F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64536D3-A135-4333-A4C1-586577552939}" srcId="{49F218E0-E72F-4FB4-B861-C83F0E35F934}" destId="{17264811-B842-45CA-8023-890707C56826}" srcOrd="0" destOrd="0" parTransId="{A109D010-9885-4F8F-B8E9-E2C717658764}" sibTransId="{ABC69D63-56ED-48ED-9346-231F6A6139BF}"/>
    <dgm:cxn modelId="{91718D94-026F-44CC-AC60-FF422379A12A}" srcId="{17264811-B842-45CA-8023-890707C56826}" destId="{3A04E1E2-A022-47CE-8997-EF18827AD0A2}" srcOrd="0" destOrd="0" parTransId="{27D8CDC7-1381-4175-B7BB-6022CF4D82E6}" sibTransId="{6093660C-20EB-4964-87F9-BCEC151AEF5F}"/>
    <dgm:cxn modelId="{2320699B-2FA5-41D8-BBA9-B300336E8BFB}" srcId="{17264811-B842-45CA-8023-890707C56826}" destId="{CA378058-6406-4F67-9C10-B1968609F142}" srcOrd="1" destOrd="0" parTransId="{6641537C-AC42-4714-8191-30FA8A96B8EB}" sibTransId="{9C788385-7EA1-424C-8011-2B07D4B55025}"/>
    <dgm:cxn modelId="{2C48F036-BB82-4031-A9DA-466FB576692F}" srcId="{17264811-B842-45CA-8023-890707C56826}" destId="{E1EB672D-7829-4DDA-8F40-DFD8CA78BEDD}" srcOrd="2" destOrd="0" parTransId="{B4154F8A-C3E4-416A-B95C-1C5FB4BFBA7E}" sibTransId="{27CC2D94-5519-4AE5-B512-9F0AE87D793F}"/>
    <dgm:cxn modelId="{D4BF1CEE-5D9F-48C4-B0B6-2E9AE3C13D98}" type="presOf" srcId="{49F218E0-E72F-4FB4-B861-C83F0E35F934}" destId="{7CF2E237-A323-4932-9A99-5C3801C407F7}" srcOrd="0" destOrd="0" presId="urn:microsoft.com/office/officeart/2005/8/layout/hList1"/>
    <dgm:cxn modelId="{37A96514-077A-4183-B65E-B1F83F7EF6A6}" type="presParOf" srcId="{7CF2E237-A323-4932-9A99-5C3801C407F7}" destId="{600174B3-3EC6-4ED8-9A64-BCC193972B36}" srcOrd="0" destOrd="0" presId="urn:microsoft.com/office/officeart/2005/8/layout/hList1"/>
    <dgm:cxn modelId="{F2326E3B-81FB-43DA-BC9E-93F9BA8C473A}" type="presParOf" srcId="{600174B3-3EC6-4ED8-9A64-BCC193972B36}" destId="{27C3B081-C62D-4789-ACCC-6B5C4C4AC593}" srcOrd="0" destOrd="0" presId="urn:microsoft.com/office/officeart/2005/8/layout/hList1"/>
    <dgm:cxn modelId="{027AC0F9-1601-489B-9DA6-350EE19F4179}" type="presOf" srcId="{17264811-B842-45CA-8023-890707C56826}" destId="{27C3B081-C62D-4789-ACCC-6B5C4C4AC593}" srcOrd="0" destOrd="0" presId="urn:microsoft.com/office/officeart/2005/8/layout/hList1"/>
    <dgm:cxn modelId="{F3079511-EF41-4180-8BF2-BD7FDBAB4077}" type="presParOf" srcId="{600174B3-3EC6-4ED8-9A64-BCC193972B36}" destId="{EF7A3F2B-0DDF-464D-BB82-2FD9B2735E45}" srcOrd="1" destOrd="0" presId="urn:microsoft.com/office/officeart/2005/8/layout/hList1"/>
    <dgm:cxn modelId="{EE09BD65-5A13-41E3-8CC1-F67A2B154CAB}" type="presOf" srcId="{3A04E1E2-A022-47CE-8997-EF18827AD0A2}" destId="{EF7A3F2B-0DDF-464D-BB82-2FD9B2735E45}" srcOrd="0" destOrd="0" presId="urn:microsoft.com/office/officeart/2005/8/layout/hList1"/>
    <dgm:cxn modelId="{AEDEA1F6-E70D-47B1-BC2A-675D9DEDE6C3}" type="presOf" srcId="{CA378058-6406-4F67-9C10-B1968609F142}" destId="{EF7A3F2B-0DDF-464D-BB82-2FD9B2735E45}" srcOrd="0" destOrd="1" presId="urn:microsoft.com/office/officeart/2005/8/layout/hList1"/>
    <dgm:cxn modelId="{5E88B902-68BE-4BB1-8924-54870BD97601}" type="presOf" srcId="{E1EB672D-7829-4DDA-8F40-DFD8CA78BEDD}" destId="{EF7A3F2B-0DDF-464D-BB82-2FD9B2735E45}" srcOrd="0" destOrd="2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3DDEC3-4410-4A7B-A08D-B4E398522276}" type="doc">
      <dgm:prSet loTypeId="hierarchy" loCatId="hierarchy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F970B406-3137-445F-A047-960BE6F8F548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rPr>
            <a:t>BDL </a:t>
          </a:r>
          <a:r>
            <a:rPr lang="zh-TW" altLang="en-US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rPr>
            <a:t>轉換</a:t>
          </a:r>
          <a:endParaRPr lang="zh-TW" altLang="en-US" b="1">
            <a:latin typeface="微軟正黑體" panose="020B0604030504040204" charset="-120"/>
            <a:ea typeface="微軟正黑體" panose="020B0604030504040204" charset="-120"/>
            <a:cs typeface="微軟正黑體" panose="020B0604030504040204" charset="-120"/>
            <a:sym typeface="微軟正黑體" panose="020B0604030504040204" charset="-12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rPr>
            <a:t>語言更換資料庫</a:t>
          </a:r>
          <a:r>
            <a:rPr lang="zh-TW" altLang="en-US"/>
            <a:t/>
          </a:r>
          <a:endParaRPr lang="zh-TW" altLang="en-US"/>
        </a:p>
      </dgm:t>
    </dgm:pt>
    <dgm:pt modelId="{DE9920FC-ADF2-43FC-8D66-AB16E15737FC}" cxnId="{F71817D7-62CC-4B2E-AE88-A3EC2373729D}" type="parTrans">
      <dgm:prSet/>
      <dgm:spPr/>
      <dgm:t>
        <a:bodyPr/>
        <a:p>
          <a:endParaRPr lang="zh-TW" altLang="en-US"/>
        </a:p>
      </dgm:t>
    </dgm:pt>
    <dgm:pt modelId="{A6DBE21A-0230-45DE-A17E-9E9D78667511}" cxnId="{F71817D7-62CC-4B2E-AE88-A3EC2373729D}" type="sibTrans">
      <dgm:prSet/>
      <dgm:spPr/>
      <dgm:t>
        <a:bodyPr/>
        <a:p>
          <a:endParaRPr lang="zh-TW" altLang="en-US"/>
        </a:p>
      </dgm:t>
    </dgm:pt>
    <dgm:pt modelId="{2199E590-A466-443A-B43D-5CA7DA30B3AC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可直接使用 </a:t>
          </a:r>
          <a:r>
            <a:rPr lang="en-US" alt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oracle </a:t>
          </a: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資料庫來轉換語言</a:t>
          </a: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/>
          </a:r>
          <a:endParaRPr lang="zh-TW" altLang="en-US">
            <a:solidFill>
              <a:srgbClr val="FF0000"/>
            </a:solidFill>
            <a:latin typeface="微軟正黑體" panose="020B0604030504040204" charset="-120"/>
            <a:ea typeface="微軟正黑體" panose="020B0604030504040204" charset="-120"/>
            <a:sym typeface="+mn-ea"/>
          </a:endParaRPr>
        </a:p>
      </dgm:t>
    </dgm:pt>
    <dgm:pt modelId="{0F1D7D4E-BD8E-43C1-8F99-ED496D7A9BB4}" cxnId="{608E7B8A-69D8-477B-82F8-C45C7F7C9DBF}" type="parTrans">
      <dgm:prSet/>
      <dgm:spPr/>
      <dgm:t>
        <a:bodyPr/>
        <a:p>
          <a:endParaRPr lang="zh-TW" altLang="en-US"/>
        </a:p>
      </dgm:t>
    </dgm:pt>
    <dgm:pt modelId="{49BEF6ED-1342-41F0-807C-53E1906472B9}" cxnId="{608E7B8A-69D8-477B-82F8-C45C7F7C9DBF}" type="sibTrans">
      <dgm:prSet/>
      <dgm:spPr/>
      <dgm:t>
        <a:bodyPr/>
        <a:p>
          <a:endParaRPr lang="zh-TW" altLang="en-US"/>
        </a:p>
      </dgm:t>
    </dgm:pt>
    <dgm:pt modelId="{79F076AE-58E7-43CB-8F99-ED70B2177B9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優化程式，</a:t>
          </a:r>
          <a:endParaRPr lang="zh-TW">
            <a:solidFill>
              <a:srgbClr val="FF0000"/>
            </a:solidFill>
            <a:latin typeface="微軟正黑體" panose="020B0604030504040204" charset="-120"/>
            <a:ea typeface="微軟正黑體" panose="020B0604030504040204" charset="-12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之後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可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持續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轉換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相關 </a:t>
          </a:r>
          <a:r>
            <a:rPr lang="en-US" alt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BDL </a:t>
          </a: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語言包</a:t>
          </a: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/>
          </a:r>
          <a:endParaRPr lang="zh-TW" altLang="en-US">
            <a:solidFill>
              <a:srgbClr val="FF0000"/>
            </a:solidFill>
            <a:latin typeface="微軟正黑體" panose="020B0604030504040204" charset="-120"/>
            <a:ea typeface="微軟正黑體" panose="020B0604030504040204" charset="-120"/>
            <a:sym typeface="+mn-ea"/>
          </a:endParaRPr>
        </a:p>
      </dgm:t>
    </dgm:pt>
    <dgm:pt modelId="{F520E5A4-EDA8-4191-8252-C966307DAD8C}" cxnId="{3C93DCBA-3152-4EE3-84E4-C969739EF9F2}" type="parTrans">
      <dgm:prSet/>
      <dgm:spPr/>
    </dgm:pt>
    <dgm:pt modelId="{EF5AD780-B5B5-4772-9D4F-22CDBF7D45AC}" cxnId="{3C93DCBA-3152-4EE3-84E4-C969739EF9F2}" type="sibTrans">
      <dgm:prSet/>
      <dgm:spPr/>
    </dgm:pt>
    <dgm:pt modelId="{BA99965A-2D40-4D79-8990-EDFF24C85EE8}" type="pres">
      <dgm:prSet presAssocID="{8C3DDEC3-4410-4A7B-A08D-B4E3985222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F4677-56D9-46C1-8D8A-E79069C61FEF}" type="pres">
      <dgm:prSet presAssocID="{F970B406-3137-445F-A047-960BE6F8F548}" presName="root" presStyleCnt="0"/>
      <dgm:spPr/>
    </dgm:pt>
    <dgm:pt modelId="{A0242BD7-40EC-4B30-A4E6-F6CADB9C4AF7}" type="pres">
      <dgm:prSet presAssocID="{F970B406-3137-445F-A047-960BE6F8F548}" presName="rootComposite" presStyleCnt="0"/>
      <dgm:spPr/>
    </dgm:pt>
    <dgm:pt modelId="{F7165120-5FFC-451F-A676-9DCAA5026EF0}" type="pres">
      <dgm:prSet presAssocID="{F970B406-3137-445F-A047-960BE6F8F548}" presName="rootText" presStyleLbl="node1" presStyleIdx="0" presStyleCnt="1"/>
      <dgm:spPr/>
    </dgm:pt>
    <dgm:pt modelId="{76A4EA41-4C04-4672-9E66-C332C13D0A8A}" type="pres">
      <dgm:prSet presAssocID="{F970B406-3137-445F-A047-960BE6F8F548}" presName="rootConnector" presStyleCnt="0"/>
      <dgm:spPr/>
    </dgm:pt>
    <dgm:pt modelId="{F8EA77B5-FD36-4D9F-8881-E02597338EBD}" type="pres">
      <dgm:prSet presAssocID="{F970B406-3137-445F-A047-960BE6F8F548}" presName="childShape" presStyleCnt="0"/>
      <dgm:spPr/>
    </dgm:pt>
    <dgm:pt modelId="{A8F86FA2-285E-4466-A13D-4ECC369B5275}" type="pres">
      <dgm:prSet presAssocID="{0F1D7D4E-BD8E-43C1-8F99-ED496D7A9BB4}" presName="Name13" presStyleLbl="parChTrans1D2" presStyleIdx="0" presStyleCnt="2"/>
      <dgm:spPr/>
    </dgm:pt>
    <dgm:pt modelId="{8402CCB8-5F3F-4B37-9533-2CEF8B977F02}" type="pres">
      <dgm:prSet presAssocID="{2199E590-A466-443A-B43D-5CA7DA30B3AC}" presName="childText" presStyleLbl="bgAcc1" presStyleIdx="0" presStyleCnt="2">
        <dgm:presLayoutVars>
          <dgm:bulletEnabled val="1"/>
        </dgm:presLayoutVars>
      </dgm:prSet>
      <dgm:spPr/>
    </dgm:pt>
    <dgm:pt modelId="{EF907CEC-46A8-4879-857A-27BB1CB746E3}" type="pres">
      <dgm:prSet presAssocID="{F520E5A4-EDA8-4191-8252-C966307DAD8C}" presName="Name13" presStyleLbl="parChTrans1D2" presStyleIdx="1" presStyleCnt="2"/>
      <dgm:spPr/>
    </dgm:pt>
    <dgm:pt modelId="{F3066DA5-A296-4501-B67B-DAEFE7F535AE}" type="pres">
      <dgm:prSet presAssocID="{79F076AE-58E7-43CB-8F99-ED70B2177B9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71817D7-62CC-4B2E-AE88-A3EC2373729D}" srcId="{8C3DDEC3-4410-4A7B-A08D-B4E398522276}" destId="{F970B406-3137-445F-A047-960BE6F8F548}" srcOrd="0" destOrd="0" parTransId="{DE9920FC-ADF2-43FC-8D66-AB16E15737FC}" sibTransId="{A6DBE21A-0230-45DE-A17E-9E9D78667511}"/>
    <dgm:cxn modelId="{608E7B8A-69D8-477B-82F8-C45C7F7C9DBF}" srcId="{F970B406-3137-445F-A047-960BE6F8F548}" destId="{2199E590-A466-443A-B43D-5CA7DA30B3AC}" srcOrd="0" destOrd="0" parTransId="{0F1D7D4E-BD8E-43C1-8F99-ED496D7A9BB4}" sibTransId="{49BEF6ED-1342-41F0-807C-53E1906472B9}"/>
    <dgm:cxn modelId="{3C93DCBA-3152-4EE3-84E4-C969739EF9F2}" srcId="{F970B406-3137-445F-A047-960BE6F8F548}" destId="{79F076AE-58E7-43CB-8F99-ED70B2177B9E}" srcOrd="1" destOrd="0" parTransId="{F520E5A4-EDA8-4191-8252-C966307DAD8C}" sibTransId="{EF5AD780-B5B5-4772-9D4F-22CDBF7D45AC}"/>
    <dgm:cxn modelId="{B8CBA0FA-E3C9-4451-9065-2442E3AF67D1}" type="presOf" srcId="{8C3DDEC3-4410-4A7B-A08D-B4E398522276}" destId="{BA99965A-2D40-4D79-8990-EDFF24C85EE8}" srcOrd="0" destOrd="0" presId="urn:microsoft.com/office/officeart/2005/8/layout/hierarchy3"/>
    <dgm:cxn modelId="{C340B783-FD3E-469C-A149-86AFBC93DC8E}" type="presParOf" srcId="{BA99965A-2D40-4D79-8990-EDFF24C85EE8}" destId="{687F4677-56D9-46C1-8D8A-E79069C61FEF}" srcOrd="0" destOrd="0" presId="urn:microsoft.com/office/officeart/2005/8/layout/hierarchy3"/>
    <dgm:cxn modelId="{7B74A696-24C8-4280-976F-A28BD3DA8B3D}" type="presParOf" srcId="{687F4677-56D9-46C1-8D8A-E79069C61FEF}" destId="{A0242BD7-40EC-4B30-A4E6-F6CADB9C4AF7}" srcOrd="0" destOrd="0" presId="urn:microsoft.com/office/officeart/2005/8/layout/hierarchy3"/>
    <dgm:cxn modelId="{17F1D3BA-605C-4A9B-8099-7682DB001D7C}" type="presOf" srcId="{F970B406-3137-445F-A047-960BE6F8F548}" destId="{A0242BD7-40EC-4B30-A4E6-F6CADB9C4AF7}" srcOrd="0" destOrd="0" presId="urn:microsoft.com/office/officeart/2005/8/layout/hierarchy3"/>
    <dgm:cxn modelId="{D2FE0945-9D0F-4B8E-8CAC-37CF04CA3B57}" type="presParOf" srcId="{A0242BD7-40EC-4B30-A4E6-F6CADB9C4AF7}" destId="{F7165120-5FFC-451F-A676-9DCAA5026EF0}" srcOrd="0" destOrd="0" presId="urn:microsoft.com/office/officeart/2005/8/layout/hierarchy3"/>
    <dgm:cxn modelId="{B8BE7B33-8D75-4CBB-ADB4-F2B8F8793559}" type="presOf" srcId="{F970B406-3137-445F-A047-960BE6F8F548}" destId="{F7165120-5FFC-451F-A676-9DCAA5026EF0}" srcOrd="0" destOrd="0" presId="urn:microsoft.com/office/officeart/2005/8/layout/hierarchy3"/>
    <dgm:cxn modelId="{952345BA-5017-43A6-A5DD-61AB8BA57A66}" type="presParOf" srcId="{A0242BD7-40EC-4B30-A4E6-F6CADB9C4AF7}" destId="{76A4EA41-4C04-4672-9E66-C332C13D0A8A}" srcOrd="1" destOrd="0" presId="urn:microsoft.com/office/officeart/2005/8/layout/hierarchy3"/>
    <dgm:cxn modelId="{ABA22DB0-4B95-4B91-BF23-7A2ED693C853}" type="presOf" srcId="{F970B406-3137-445F-A047-960BE6F8F548}" destId="{76A4EA41-4C04-4672-9E66-C332C13D0A8A}" srcOrd="0" destOrd="0" presId="urn:microsoft.com/office/officeart/2005/8/layout/hierarchy3"/>
    <dgm:cxn modelId="{E1E72D48-458D-43E1-85F5-FB321F586053}" type="presParOf" srcId="{687F4677-56D9-46C1-8D8A-E79069C61FEF}" destId="{F8EA77B5-FD36-4D9F-8881-E02597338EBD}" srcOrd="1" destOrd="0" presId="urn:microsoft.com/office/officeart/2005/8/layout/hierarchy3"/>
    <dgm:cxn modelId="{821AAE8C-EB06-4667-BD48-E4BB39FFC9B4}" type="presParOf" srcId="{F8EA77B5-FD36-4D9F-8881-E02597338EBD}" destId="{A8F86FA2-285E-4466-A13D-4ECC369B5275}" srcOrd="0" destOrd="1" presId="urn:microsoft.com/office/officeart/2005/8/layout/hierarchy3"/>
    <dgm:cxn modelId="{0FA4F542-4014-4E2F-B1F3-C637BED0B0BF}" type="presOf" srcId="{0F1D7D4E-BD8E-43C1-8F99-ED496D7A9BB4}" destId="{A8F86FA2-285E-4466-A13D-4ECC369B5275}" srcOrd="0" destOrd="0" presId="urn:microsoft.com/office/officeart/2005/8/layout/hierarchy3"/>
    <dgm:cxn modelId="{73B03D68-7848-4C9D-AF54-01C1F57F4202}" type="presParOf" srcId="{F8EA77B5-FD36-4D9F-8881-E02597338EBD}" destId="{8402CCB8-5F3F-4B37-9533-2CEF8B977F02}" srcOrd="1" destOrd="1" presId="urn:microsoft.com/office/officeart/2005/8/layout/hierarchy3"/>
    <dgm:cxn modelId="{371B5B1C-DCC3-41FF-82CE-2568277164AC}" type="presOf" srcId="{2199E590-A466-443A-B43D-5CA7DA30B3AC}" destId="{8402CCB8-5F3F-4B37-9533-2CEF8B977F02}" srcOrd="0" destOrd="0" presId="urn:microsoft.com/office/officeart/2005/8/layout/hierarchy3"/>
    <dgm:cxn modelId="{F5629251-6104-4197-96F2-5F0AE288877A}" type="presParOf" srcId="{F8EA77B5-FD36-4D9F-8881-E02597338EBD}" destId="{EF907CEC-46A8-4879-857A-27BB1CB746E3}" srcOrd="2" destOrd="1" presId="urn:microsoft.com/office/officeart/2005/8/layout/hierarchy3"/>
    <dgm:cxn modelId="{0D9FC567-D5A6-4181-B74C-2C6BBEED6B01}" type="presOf" srcId="{F520E5A4-EDA8-4191-8252-C966307DAD8C}" destId="{EF907CEC-46A8-4879-857A-27BB1CB746E3}" srcOrd="0" destOrd="0" presId="urn:microsoft.com/office/officeart/2005/8/layout/hierarchy3"/>
    <dgm:cxn modelId="{F7D63EC9-DF0D-48F5-BCDD-852FD6AA1398}" type="presParOf" srcId="{F8EA77B5-FD36-4D9F-8881-E02597338EBD}" destId="{F3066DA5-A296-4501-B67B-DAEFE7F535AE}" srcOrd="3" destOrd="1" presId="urn:microsoft.com/office/officeart/2005/8/layout/hierarchy3"/>
    <dgm:cxn modelId="{E262411C-D814-45C8-A7DD-5EACDDE50E70}" type="presOf" srcId="{79F076AE-58E7-43CB-8F99-ED70B2177B9E}" destId="{F3066DA5-A296-4501-B67B-DAEFE7F535AE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558AF1-0EC6-4D1C-8E90-C05FEAF92E8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DC6E1F64-28AC-4FBA-BF71-E4FE67A82554}">
      <dgm:prSet phldrT="[文字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評估各項參數如何設置</a:t>
          </a:r>
          <a:r>
            <a:rPr lang="zh-TW" altLang="en-US"/>
            <a:t/>
          </a:r>
          <a:endParaRPr lang="zh-TW" altLang="en-US"/>
        </a:p>
      </dgm:t>
    </dgm:pt>
    <dgm:pt modelId="{DE25C55C-752C-4362-BF61-CB44F864000F}" cxnId="{5C2508D1-5DD1-4797-898A-566E07633AD5}" type="parTrans">
      <dgm:prSet/>
      <dgm:spPr/>
      <dgm:t>
        <a:bodyPr/>
        <a:p>
          <a:endParaRPr lang="zh-TW" altLang="en-US"/>
        </a:p>
      </dgm:t>
    </dgm:pt>
    <dgm:pt modelId="{0DED925F-D899-478B-8059-E861EF746843}" cxnId="{5C2508D1-5DD1-4797-898A-566E07633AD5}" type="sibTrans">
      <dgm:prSet/>
      <dgm:spPr/>
      <dgm:t>
        <a:bodyPr/>
        <a:p>
          <a:endParaRPr lang="zh-TW" altLang="en-US"/>
        </a:p>
      </dgm:t>
    </dgm:pt>
    <dgm:pt modelId="{50100B2D-FD03-4254-BB61-EB17139864F2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依照規格設置參數</a:t>
          </a:r>
          <a:r>
            <a:rPr lang="zh-TW" altLang="en-US"/>
            <a:t/>
          </a:r>
          <a:endParaRPr lang="zh-TW" altLang="en-US"/>
        </a:p>
      </dgm:t>
    </dgm:pt>
    <dgm:pt modelId="{8504DA07-4D85-4E24-8B6B-CA57A43435EF}" cxnId="{0234ABA1-6944-4FCD-82CB-F8ABCAEA283A}" type="parTrans">
      <dgm:prSet/>
      <dgm:spPr/>
      <dgm:t>
        <a:bodyPr/>
        <a:p>
          <a:endParaRPr lang="zh-TW" altLang="en-US"/>
        </a:p>
      </dgm:t>
    </dgm:pt>
    <dgm:pt modelId="{ECEAA7F9-203F-407C-A7DF-76C9E1ECD158}" cxnId="{0234ABA1-6944-4FCD-82CB-F8ABCAEA283A}" type="sibTrans">
      <dgm:prSet/>
      <dgm:spPr/>
      <dgm:t>
        <a:bodyPr/>
        <a:p>
          <a:endParaRPr lang="zh-TW" altLang="en-US"/>
        </a:p>
      </dgm:t>
    </dgm:pt>
    <dgm:pt modelId="{91257B91-677F-4091-86A9-DA2E1F096A57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測試</a:t>
          </a:r>
          <a:r>
            <a:rPr lang="zh-TW" altLang="en-US"/>
            <a:t>是否</a:t>
          </a:r>
          <a:r>
            <a:rPr lang="zh-TW" altLang="en-US"/>
            <a:t>可以</a:t>
          </a:r>
          <a:r>
            <a:rPr lang="zh-TW" altLang="en-US"/>
            <a:t>讀取</a:t>
          </a:r>
          <a:r>
            <a:rPr lang="zh-TW" altLang="en-US"/>
            <a:t>資料</a:t>
          </a:r>
          <a:r>
            <a:rPr lang="zh-TW" altLang="en-US"/>
            <a:t/>
          </a:r>
          <a:endParaRPr lang="zh-TW" altLang="en-US"/>
        </a:p>
      </dgm:t>
    </dgm:pt>
    <dgm:pt modelId="{185DE02B-F7F9-42DD-B0D2-49A497F29579}" cxnId="{EC7349CA-D55D-426A-98F9-5D4078AD3CD0}" type="parTrans">
      <dgm:prSet/>
      <dgm:spPr/>
      <dgm:t>
        <a:bodyPr/>
        <a:p>
          <a:endParaRPr lang="zh-TW" altLang="en-US"/>
        </a:p>
      </dgm:t>
    </dgm:pt>
    <dgm:pt modelId="{BAAC09E0-365B-4A44-B632-9E71760EE119}" cxnId="{EC7349CA-D55D-426A-98F9-5D4078AD3CD0}" type="sibTrans">
      <dgm:prSet/>
      <dgm:spPr/>
      <dgm:t>
        <a:bodyPr/>
        <a:p>
          <a:endParaRPr lang="zh-TW" altLang="en-US"/>
        </a:p>
      </dgm:t>
    </dgm:pt>
    <dgm:pt modelId="{E3A00837-F571-4D38-9C2F-AADCCC20CEE6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確認</a:t>
          </a:r>
          <a:r>
            <a:rPr lang="zh-TW" altLang="en-US"/>
            <a:t>寄送的通知</a:t>
          </a:r>
          <a:r>
            <a:rPr lang="zh-TW" altLang="en-US"/>
            <a:t>人員</a:t>
          </a:r>
          <a:r>
            <a:rPr lang="zh-TW" altLang="en-US"/>
            <a:t>是否正確</a:t>
          </a:r>
          <a:r>
            <a:rPr lang="zh-TW" altLang="en-US"/>
            <a:t/>
          </a:r>
          <a:endParaRPr lang="zh-TW" altLang="en-US"/>
        </a:p>
      </dgm:t>
    </dgm:pt>
    <dgm:pt modelId="{949C179C-450D-4F83-A8E0-E59CE7B5E2CF}" cxnId="{CE83A163-576A-4633-812D-D30C73A3817F}" type="parTrans">
      <dgm:prSet/>
      <dgm:spPr/>
      <dgm:t>
        <a:bodyPr/>
        <a:p>
          <a:endParaRPr lang="zh-TW" altLang="en-US"/>
        </a:p>
      </dgm:t>
    </dgm:pt>
    <dgm:pt modelId="{65425625-C236-4778-9377-8CE5BCFEC5DC}" cxnId="{CE83A163-576A-4633-812D-D30C73A3817F}" type="sibTrans">
      <dgm:prSet/>
      <dgm:spPr/>
      <dgm:t>
        <a:bodyPr/>
        <a:p>
          <a:endParaRPr lang="zh-TW" altLang="en-US"/>
        </a:p>
      </dgm:t>
    </dgm:pt>
    <dgm:pt modelId="{AB71FD9A-F73D-4B51-B3E7-DE053418F91A}">
      <dgm:prSet phldrT="[文字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參數設置</a:t>
          </a:r>
          <a:endParaRPr lang="zh-TW" altLang="en-US">
            <a:solidFill>
              <a:schemeClr val="dk1"/>
            </a:solidFill>
            <a:sym typeface="+mn-ea"/>
          </a:endParaRPr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程式複製到 30 主機</a:t>
          </a:r>
          <a:r>
            <a:rPr lang="zh-TW" altLang="en-US"/>
            <a:t/>
          </a:r>
          <a:endParaRPr lang="zh-TW" altLang="en-US"/>
        </a:p>
      </dgm:t>
    </dgm:pt>
    <dgm:pt modelId="{49832EFD-2DF4-4658-B3AB-26D15C75B3EF}" cxnId="{B2B4E170-C9E7-4C84-BBB0-F02D25C845D6}" type="parTrans">
      <dgm:prSet/>
      <dgm:spPr/>
      <dgm:t>
        <a:bodyPr/>
        <a:p>
          <a:endParaRPr lang="zh-TW" altLang="en-US"/>
        </a:p>
      </dgm:t>
    </dgm:pt>
    <dgm:pt modelId="{779C825E-56F5-4ECD-9642-4749E96E4A44}" cxnId="{B2B4E170-C9E7-4C84-BBB0-F02D25C845D6}" type="sibTrans">
      <dgm:prSet/>
      <dgm:spPr/>
      <dgm:t>
        <a:bodyPr/>
        <a:p>
          <a:endParaRPr lang="zh-TW" altLang="en-US"/>
        </a:p>
      </dgm:t>
    </dgm:pt>
    <dgm:pt modelId="{C84205E0-9980-447F-B9E7-472B808E5842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參考</a:t>
          </a:r>
          <a:r>
            <a:rPr lang="zh-TW" altLang="en-US"/>
            <a:t>型</a:t>
          </a:r>
          <a:r>
            <a:rPr lang="zh-TW" altLang="en-US"/>
            <a:t>管</a:t>
          </a:r>
          <a:r>
            <a:rPr lang="zh-TW" altLang="en-US"/>
            <a:t>的配置</a:t>
          </a:r>
          <a:r>
            <a:rPr lang="zh-TW" altLang="en-US"/>
            <a:t>建立相關</a:t>
          </a:r>
          <a:r>
            <a:rPr lang="zh-TW" altLang="en-US"/>
            <a:t>程式</a:t>
          </a:r>
          <a:r>
            <a:rPr lang="zh-TW" altLang="en-US"/>
            <a:t/>
          </a:r>
          <a:endParaRPr lang="zh-TW" altLang="en-US"/>
        </a:p>
      </dgm:t>
    </dgm:pt>
    <dgm:pt modelId="{4530E0F5-C47F-4C11-8926-3025DF970690}" cxnId="{24B92E37-6013-40DD-BBC3-794760574579}" type="parTrans">
      <dgm:prSet/>
      <dgm:spPr/>
      <dgm:t>
        <a:bodyPr/>
        <a:p>
          <a:endParaRPr lang="zh-TW" altLang="en-US"/>
        </a:p>
      </dgm:t>
    </dgm:pt>
    <dgm:pt modelId="{2215A685-DDA7-40C3-8A3D-C3B272248D38}" cxnId="{24B92E37-6013-40DD-BBC3-794760574579}" type="sibTrans">
      <dgm:prSet/>
      <dgm:spPr/>
      <dgm:t>
        <a:bodyPr/>
        <a:p>
          <a:endParaRPr lang="zh-TW" altLang="en-US"/>
        </a:p>
      </dgm:t>
    </dgm:pt>
    <dgm:pt modelId="{0656BC49-1812-45CB-9879-F3A4E116D8B7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設置 </a:t>
          </a:r>
          <a:r>
            <a:rPr lang="en-US" altLang="zh-TW"/>
            <a:t>lib </a:t>
          </a:r>
          <a:r>
            <a:rPr lang="zh-TW" altLang="en-US"/>
            <a:t>權限人員</a:t>
          </a:r>
          <a:endParaRPr lang="zh-TW" altLang="en-US"/>
        </a:p>
      </dgm:t>
    </dgm:pt>
    <dgm:pt modelId="{43CD9DDC-F958-4452-9962-D96CCEC3043C}" cxnId="{FF5DF44A-2F96-4C5D-A680-3297A9AF450C}" type="parTrans">
      <dgm:prSet/>
      <dgm:spPr/>
      <dgm:t>
        <a:bodyPr/>
        <a:p>
          <a:endParaRPr lang="zh-TW" altLang="en-US"/>
        </a:p>
      </dgm:t>
    </dgm:pt>
    <dgm:pt modelId="{31D559F3-6381-4735-8105-C3F03E1FC28B}" cxnId="{FF5DF44A-2F96-4C5D-A680-3297A9AF450C}" type="sibTrans">
      <dgm:prSet/>
      <dgm:spPr/>
      <dgm:t>
        <a:bodyPr/>
        <a:p>
          <a:endParaRPr lang="zh-TW" altLang="en-US"/>
        </a:p>
      </dgm:t>
    </dgm:pt>
    <dgm:pt modelId="{62FAB6A1-32F4-44EE-91C5-2B44CFE49F6D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測試</a:t>
          </a:r>
          <a:r>
            <a:rPr lang="zh-TW" altLang="en-US"/>
            <a:t>讀取參數是否正確</a:t>
          </a:r>
          <a:r>
            <a:rPr lang="zh-TW" altLang="en-US"/>
            <a:t/>
          </a:r>
          <a:endParaRPr lang="zh-TW" altLang="en-US"/>
        </a:p>
      </dgm:t>
    </dgm:pt>
    <dgm:pt modelId="{0E23654A-99ED-48BC-89E9-B69D23085986}" cxnId="{8D934DFB-71BE-4186-AA7B-699E86306AD4}" type="parTrans">
      <dgm:prSet/>
      <dgm:spPr/>
      <dgm:t>
        <a:bodyPr/>
        <a:p>
          <a:endParaRPr lang="zh-TW" altLang="en-US"/>
        </a:p>
      </dgm:t>
    </dgm:pt>
    <dgm:pt modelId="{8D041C43-7240-41D0-A545-09E75E1A6F0C}" cxnId="{8D934DFB-71BE-4186-AA7B-699E86306AD4}" type="sibTrans">
      <dgm:prSet/>
      <dgm:spPr/>
      <dgm:t>
        <a:bodyPr/>
        <a:p>
          <a:endParaRPr lang="zh-TW" altLang="en-US"/>
        </a:p>
      </dgm:t>
    </dgm:pt>
    <dgm:pt modelId="{80CB43BD-F5A3-461B-A25E-4DAB8ABA7BE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/>
            <a:t>測試 新增的人員是否可調整 </a:t>
          </a:r>
          <a:r>
            <a:rPr lang="en-US" altLang="zh-TW"/>
            <a:t>lib</a:t>
          </a:r>
          <a:r>
            <a:rPr lang="en-US" altLang="zh-TW"/>
            <a:t/>
          </a:r>
          <a:endParaRPr lang="en-US" altLang="zh-TW"/>
        </a:p>
      </dgm:t>
    </dgm:pt>
    <dgm:pt modelId="{565207E8-FE4E-4D4F-A3E4-AC51807F7B16}" cxnId="{EE41801A-8DC4-48DD-BFBF-5FC43D82024D}" type="parTrans">
      <dgm:prSet/>
      <dgm:spPr/>
    </dgm:pt>
    <dgm:pt modelId="{44FE2EFD-B788-4EFA-9299-0525B37FFB4D}" cxnId="{EE41801A-8DC4-48DD-BFBF-5FC43D82024D}" type="sibTrans">
      <dgm:prSet/>
      <dgm:spPr/>
    </dgm:pt>
    <dgm:pt modelId="{E8B683B4-CC9A-4EAF-8AD1-8E9040E4B842}" type="pres">
      <dgm:prSet presAssocID="{35558AF1-0EC6-4D1C-8E90-C05FEAF92E8D}" presName="layout" presStyleCnt="0">
        <dgm:presLayoutVars>
          <dgm:chMax/>
          <dgm:chPref/>
          <dgm:dir/>
          <dgm:resizeHandles/>
        </dgm:presLayoutVars>
      </dgm:prSet>
      <dgm:spPr/>
    </dgm:pt>
    <dgm:pt modelId="{AABB63BC-F73A-4675-BF75-863390199BDA}" type="pres">
      <dgm:prSet presAssocID="{DC6E1F64-28AC-4FBA-BF71-E4FE67A82554}" presName="root" presStyleCnt="0">
        <dgm:presLayoutVars>
          <dgm:chMax/>
          <dgm:chPref/>
        </dgm:presLayoutVars>
      </dgm:prSet>
      <dgm:spPr/>
    </dgm:pt>
    <dgm:pt modelId="{E7B329B0-EF90-424C-B358-35857FB7AF7B}" type="pres">
      <dgm:prSet presAssocID="{DC6E1F64-28AC-4FBA-BF71-E4FE67A82554}" presName="rootComposite" presStyleCnt="0">
        <dgm:presLayoutVars/>
      </dgm:prSet>
      <dgm:spPr/>
    </dgm:pt>
    <dgm:pt modelId="{B238326A-CFE6-4521-930F-E91E4BFCC0A1}" type="pres">
      <dgm:prSet presAssocID="{DC6E1F64-28AC-4FBA-BF71-E4FE67A82554}" presName="ParentAccent" presStyleLbl="alignNode1" presStyleIdx="0" presStyleCnt="2"/>
      <dgm:spPr/>
    </dgm:pt>
    <dgm:pt modelId="{64FEA07D-D576-4DAA-B4E9-022B3756F7BB}" type="pres">
      <dgm:prSet presAssocID="{DC6E1F64-28AC-4FBA-BF71-E4FE67A82554}" presName="ParentSmallAccent" presStyleLbl="fgAcc1" presStyleIdx="0" presStyleCnt="2"/>
      <dgm:spPr/>
    </dgm:pt>
    <dgm:pt modelId="{E2515008-CBA9-4AF7-A24C-6922EA5D96FB}" type="pres">
      <dgm:prSet presAssocID="{DC6E1F64-28AC-4FBA-BF71-E4FE67A82554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78B66652-052E-403E-9CC2-018F13CD2741}" type="pres">
      <dgm:prSet presAssocID="{DC6E1F64-28AC-4FBA-BF71-E4FE67A82554}" presName="childShape" presStyleCnt="0">
        <dgm:presLayoutVars>
          <dgm:chMax val="0"/>
          <dgm:chPref val="0"/>
        </dgm:presLayoutVars>
      </dgm:prSet>
      <dgm:spPr/>
    </dgm:pt>
    <dgm:pt modelId="{B523B4DF-04A5-4C3F-8739-9FBD04515E87}" type="pres">
      <dgm:prSet presAssocID="{50100B2D-FD03-4254-BB61-EB17139864F2}" presName="childComposite" presStyleCnt="0">
        <dgm:presLayoutVars>
          <dgm:chMax val="0"/>
          <dgm:chPref val="0"/>
        </dgm:presLayoutVars>
      </dgm:prSet>
      <dgm:spPr/>
    </dgm:pt>
    <dgm:pt modelId="{AD84E9CD-AD92-4902-A1EF-4DCCBE5FAD33}" type="pres">
      <dgm:prSet presAssocID="{50100B2D-FD03-4254-BB61-EB17139864F2}" presName="ChildAccent" presStyleLbl="solidFgAcc1" presStyleIdx="0" presStyleCnt="7"/>
      <dgm:spPr/>
    </dgm:pt>
    <dgm:pt modelId="{9AA504EC-521E-4CA2-A0F6-4F147FF601DE}" type="pres">
      <dgm:prSet presAssocID="{50100B2D-FD03-4254-BB61-EB17139864F2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9C8524DD-DA69-4234-B276-26C557022C5B}" type="pres">
      <dgm:prSet presAssocID="{91257B91-677F-4091-86A9-DA2E1F096A57}" presName="childComposite" presStyleCnt="0">
        <dgm:presLayoutVars>
          <dgm:chMax val="0"/>
          <dgm:chPref val="0"/>
        </dgm:presLayoutVars>
      </dgm:prSet>
      <dgm:spPr/>
    </dgm:pt>
    <dgm:pt modelId="{9309CEC0-599A-42DF-8AF7-247C32AB562F}" type="pres">
      <dgm:prSet presAssocID="{91257B91-677F-4091-86A9-DA2E1F096A57}" presName="ChildAccent" presStyleLbl="solidFgAcc1" presStyleIdx="1" presStyleCnt="7"/>
      <dgm:spPr/>
    </dgm:pt>
    <dgm:pt modelId="{8C7EE341-F956-4B32-9FDC-51A19A54C5B7}" type="pres">
      <dgm:prSet presAssocID="{91257B91-677F-4091-86A9-DA2E1F096A57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C8092317-E3FC-4026-987E-59FEB87E7BB5}" type="pres">
      <dgm:prSet presAssocID="{E3A00837-F571-4D38-9C2F-AADCCC20CEE6}" presName="childComposite" presStyleCnt="0">
        <dgm:presLayoutVars>
          <dgm:chMax val="0"/>
          <dgm:chPref val="0"/>
        </dgm:presLayoutVars>
      </dgm:prSet>
      <dgm:spPr/>
    </dgm:pt>
    <dgm:pt modelId="{2B4660B8-0D83-4BA4-952F-B3839E7AA1BD}" type="pres">
      <dgm:prSet presAssocID="{E3A00837-F571-4D38-9C2F-AADCCC20CEE6}" presName="ChildAccent" presStyleLbl="solidFgAcc1" presStyleIdx="2" presStyleCnt="7"/>
      <dgm:spPr/>
    </dgm:pt>
    <dgm:pt modelId="{98864C97-3AF5-4B97-89C2-E64316F053C6}" type="pres">
      <dgm:prSet presAssocID="{E3A00837-F571-4D38-9C2F-AADCCC20CEE6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FFC1A045-8AB1-4DC0-A80E-EBD7CAFE66CE}" type="pres">
      <dgm:prSet presAssocID="{AB71FD9A-F73D-4B51-B3E7-DE053418F91A}" presName="root" presStyleCnt="0">
        <dgm:presLayoutVars>
          <dgm:chMax/>
          <dgm:chPref/>
        </dgm:presLayoutVars>
      </dgm:prSet>
      <dgm:spPr/>
    </dgm:pt>
    <dgm:pt modelId="{F8D12FC8-36F1-4B14-A8D0-B41534B6D825}" type="pres">
      <dgm:prSet presAssocID="{AB71FD9A-F73D-4B51-B3E7-DE053418F91A}" presName="rootComposite" presStyleCnt="0">
        <dgm:presLayoutVars/>
      </dgm:prSet>
      <dgm:spPr/>
    </dgm:pt>
    <dgm:pt modelId="{4883A32C-FB6D-4470-834B-A0D0B519B6E8}" type="pres">
      <dgm:prSet presAssocID="{AB71FD9A-F73D-4B51-B3E7-DE053418F91A}" presName="ParentAccent" presStyleLbl="alignNode1" presStyleIdx="1" presStyleCnt="2"/>
      <dgm:spPr/>
    </dgm:pt>
    <dgm:pt modelId="{16272331-F376-4F78-9E72-6620FFE1EEC3}" type="pres">
      <dgm:prSet presAssocID="{AB71FD9A-F73D-4B51-B3E7-DE053418F91A}" presName="ParentSmallAccent" presStyleLbl="fgAcc1" presStyleIdx="1" presStyleCnt="2"/>
      <dgm:spPr/>
    </dgm:pt>
    <dgm:pt modelId="{D42EB80D-978D-4E33-A14B-3612F1F0EC16}" type="pres">
      <dgm:prSet presAssocID="{AB71FD9A-F73D-4B51-B3E7-DE053418F91A}" presName="Parent" presStyleLbl="revTx" presStyleIdx="4" presStyleCnt="9">
        <dgm:presLayoutVars>
          <dgm:chMax/>
          <dgm:chPref val="4"/>
          <dgm:bulletEnabled val="1"/>
        </dgm:presLayoutVars>
      </dgm:prSet>
      <dgm:spPr/>
    </dgm:pt>
    <dgm:pt modelId="{578214DC-1BB7-4BA1-A6D6-E846C9C25F6B}" type="pres">
      <dgm:prSet presAssocID="{AB71FD9A-F73D-4B51-B3E7-DE053418F91A}" presName="childShape" presStyleCnt="0">
        <dgm:presLayoutVars>
          <dgm:chMax val="0"/>
          <dgm:chPref val="0"/>
        </dgm:presLayoutVars>
      </dgm:prSet>
      <dgm:spPr/>
    </dgm:pt>
    <dgm:pt modelId="{10DED540-3595-43ED-9E4B-5934EBBE357C}" type="pres">
      <dgm:prSet presAssocID="{C84205E0-9980-447F-B9E7-472B808E5842}" presName="childComposite" presStyleCnt="0">
        <dgm:presLayoutVars>
          <dgm:chMax val="0"/>
          <dgm:chPref val="0"/>
        </dgm:presLayoutVars>
      </dgm:prSet>
      <dgm:spPr/>
    </dgm:pt>
    <dgm:pt modelId="{6B4C860A-DBDB-4F25-AEE7-078D55D197F8}" type="pres">
      <dgm:prSet presAssocID="{C84205E0-9980-447F-B9E7-472B808E5842}" presName="ChildAccent" presStyleLbl="solidFgAcc1" presStyleIdx="3" presStyleCnt="7"/>
      <dgm:spPr/>
    </dgm:pt>
    <dgm:pt modelId="{54539F7E-C594-4A33-A548-FC053A5E74C0}" type="pres">
      <dgm:prSet presAssocID="{C84205E0-9980-447F-B9E7-472B808E5842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3015F0F5-1EFB-46C8-9A7D-A0E002016A95}" type="pres">
      <dgm:prSet presAssocID="{0656BC49-1812-45CB-9879-F3A4E116D8B7}" presName="childComposite" presStyleCnt="0">
        <dgm:presLayoutVars>
          <dgm:chMax val="0"/>
          <dgm:chPref val="0"/>
        </dgm:presLayoutVars>
      </dgm:prSet>
      <dgm:spPr/>
    </dgm:pt>
    <dgm:pt modelId="{E2D49713-C487-4217-897C-F1AC5452D8AE}" type="pres">
      <dgm:prSet presAssocID="{0656BC49-1812-45CB-9879-F3A4E116D8B7}" presName="ChildAccent" presStyleLbl="solidFgAcc1" presStyleIdx="4" presStyleCnt="7"/>
      <dgm:spPr/>
    </dgm:pt>
    <dgm:pt modelId="{C8B4A2BD-9153-4BF1-97C2-56D067BD9B4D}" type="pres">
      <dgm:prSet presAssocID="{0656BC49-1812-45CB-9879-F3A4E116D8B7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46A112DC-C0E7-4B5E-93B2-6829EBAB00C7}" type="pres">
      <dgm:prSet presAssocID="{62FAB6A1-32F4-44EE-91C5-2B44CFE49F6D}" presName="childComposite" presStyleCnt="0">
        <dgm:presLayoutVars>
          <dgm:chMax val="0"/>
          <dgm:chPref val="0"/>
        </dgm:presLayoutVars>
      </dgm:prSet>
      <dgm:spPr/>
    </dgm:pt>
    <dgm:pt modelId="{86D5968F-5D14-425C-BC01-D9BACC060D2B}" type="pres">
      <dgm:prSet presAssocID="{62FAB6A1-32F4-44EE-91C5-2B44CFE49F6D}" presName="ChildAccent" presStyleLbl="solidFgAcc1" presStyleIdx="5" presStyleCnt="7"/>
      <dgm:spPr/>
    </dgm:pt>
    <dgm:pt modelId="{43EAE0DB-A52C-41DB-8B6A-88727B61E0E2}" type="pres">
      <dgm:prSet presAssocID="{62FAB6A1-32F4-44EE-91C5-2B44CFE49F6D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52798927-AFAC-4D59-908C-D70A294C8315}" type="pres">
      <dgm:prSet presAssocID="{80CB43BD-F5A3-461B-A25E-4DAB8ABA7BE0}" presName="childComposite" presStyleCnt="0">
        <dgm:presLayoutVars>
          <dgm:chMax val="0"/>
          <dgm:chPref val="0"/>
        </dgm:presLayoutVars>
      </dgm:prSet>
      <dgm:spPr/>
    </dgm:pt>
    <dgm:pt modelId="{ADB9DFC1-8180-40F4-A537-CDCE5427CB7C}" type="pres">
      <dgm:prSet presAssocID="{80CB43BD-F5A3-461B-A25E-4DAB8ABA7BE0}" presName="ChildAccent" presStyleLbl="solidFgAcc1" presStyleIdx="6" presStyleCnt="7"/>
      <dgm:spPr/>
    </dgm:pt>
    <dgm:pt modelId="{2AD004BA-D9C2-4188-B99F-3DE4D15A6002}" type="pres">
      <dgm:prSet presAssocID="{80CB43BD-F5A3-461B-A25E-4DAB8ABA7BE0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5C2508D1-5DD1-4797-898A-566E07633AD5}" srcId="{35558AF1-0EC6-4D1C-8E90-C05FEAF92E8D}" destId="{DC6E1F64-28AC-4FBA-BF71-E4FE67A82554}" srcOrd="0" destOrd="0" parTransId="{DE25C55C-752C-4362-BF61-CB44F864000F}" sibTransId="{0DED925F-D899-478B-8059-E861EF746843}"/>
    <dgm:cxn modelId="{0234ABA1-6944-4FCD-82CB-F8ABCAEA283A}" srcId="{DC6E1F64-28AC-4FBA-BF71-E4FE67A82554}" destId="{50100B2D-FD03-4254-BB61-EB17139864F2}" srcOrd="0" destOrd="0" parTransId="{8504DA07-4D85-4E24-8B6B-CA57A43435EF}" sibTransId="{ECEAA7F9-203F-407C-A7DF-76C9E1ECD158}"/>
    <dgm:cxn modelId="{EC7349CA-D55D-426A-98F9-5D4078AD3CD0}" srcId="{DC6E1F64-28AC-4FBA-BF71-E4FE67A82554}" destId="{91257B91-677F-4091-86A9-DA2E1F096A57}" srcOrd="1" destOrd="0" parTransId="{185DE02B-F7F9-42DD-B0D2-49A497F29579}" sibTransId="{BAAC09E0-365B-4A44-B632-9E71760EE119}"/>
    <dgm:cxn modelId="{CE83A163-576A-4633-812D-D30C73A3817F}" srcId="{DC6E1F64-28AC-4FBA-BF71-E4FE67A82554}" destId="{E3A00837-F571-4D38-9C2F-AADCCC20CEE6}" srcOrd="2" destOrd="0" parTransId="{949C179C-450D-4F83-A8E0-E59CE7B5E2CF}" sibTransId="{65425625-C236-4778-9377-8CE5BCFEC5DC}"/>
    <dgm:cxn modelId="{B2B4E170-C9E7-4C84-BBB0-F02D25C845D6}" srcId="{35558AF1-0EC6-4D1C-8E90-C05FEAF92E8D}" destId="{AB71FD9A-F73D-4B51-B3E7-DE053418F91A}" srcOrd="1" destOrd="0" parTransId="{49832EFD-2DF4-4658-B3AB-26D15C75B3EF}" sibTransId="{779C825E-56F5-4ECD-9642-4749E96E4A44}"/>
    <dgm:cxn modelId="{24B92E37-6013-40DD-BBC3-794760574579}" srcId="{AB71FD9A-F73D-4B51-B3E7-DE053418F91A}" destId="{C84205E0-9980-447F-B9E7-472B808E5842}" srcOrd="0" destOrd="1" parTransId="{4530E0F5-C47F-4C11-8926-3025DF970690}" sibTransId="{2215A685-DDA7-40C3-8A3D-C3B272248D38}"/>
    <dgm:cxn modelId="{FF5DF44A-2F96-4C5D-A680-3297A9AF450C}" srcId="{AB71FD9A-F73D-4B51-B3E7-DE053418F91A}" destId="{0656BC49-1812-45CB-9879-F3A4E116D8B7}" srcOrd="1" destOrd="1" parTransId="{43CD9DDC-F958-4452-9962-D96CCEC3043C}" sibTransId="{31D559F3-6381-4735-8105-C3F03E1FC28B}"/>
    <dgm:cxn modelId="{8D934DFB-71BE-4186-AA7B-699E86306AD4}" srcId="{AB71FD9A-F73D-4B51-B3E7-DE053418F91A}" destId="{62FAB6A1-32F4-44EE-91C5-2B44CFE49F6D}" srcOrd="2" destOrd="1" parTransId="{0E23654A-99ED-48BC-89E9-B69D23085986}" sibTransId="{8D041C43-7240-41D0-A545-09E75E1A6F0C}"/>
    <dgm:cxn modelId="{EE41801A-8DC4-48DD-BFBF-5FC43D82024D}" srcId="{AB71FD9A-F73D-4B51-B3E7-DE053418F91A}" destId="{80CB43BD-F5A3-461B-A25E-4DAB8ABA7BE0}" srcOrd="3" destOrd="1" parTransId="{565207E8-FE4E-4D4F-A3E4-AC51807F7B16}" sibTransId="{44FE2EFD-B788-4EFA-9299-0525B37FFB4D}"/>
    <dgm:cxn modelId="{DAA08D4F-788E-4276-8F37-15E970FFF455}" type="presOf" srcId="{35558AF1-0EC6-4D1C-8E90-C05FEAF92E8D}" destId="{E8B683B4-CC9A-4EAF-8AD1-8E9040E4B842}" srcOrd="0" destOrd="0" presId="urn:microsoft.com/office/officeart/2008/layout/SquareAccentList"/>
    <dgm:cxn modelId="{60A66345-8E11-4F03-A5F4-8DD22B8CF338}" type="presParOf" srcId="{E8B683B4-CC9A-4EAF-8AD1-8E9040E4B842}" destId="{AABB63BC-F73A-4675-BF75-863390199BDA}" srcOrd="0" destOrd="0" presId="urn:microsoft.com/office/officeart/2008/layout/SquareAccentList"/>
    <dgm:cxn modelId="{AA027DDB-666C-4D12-9AFA-1BFA0C8F42FC}" type="presParOf" srcId="{AABB63BC-F73A-4675-BF75-863390199BDA}" destId="{E7B329B0-EF90-424C-B358-35857FB7AF7B}" srcOrd="0" destOrd="0" presId="urn:microsoft.com/office/officeart/2008/layout/SquareAccentList"/>
    <dgm:cxn modelId="{CD97F1F6-6930-49CB-92BE-1BCA22078312}" type="presOf" srcId="{DC6E1F64-28AC-4FBA-BF71-E4FE67A82554}" destId="{E7B329B0-EF90-424C-B358-35857FB7AF7B}" srcOrd="0" destOrd="0" presId="urn:microsoft.com/office/officeart/2008/layout/SquareAccentList"/>
    <dgm:cxn modelId="{46E08CBF-6A6E-460E-A320-333F1185178C}" type="presParOf" srcId="{E7B329B0-EF90-424C-B358-35857FB7AF7B}" destId="{B238326A-CFE6-4521-930F-E91E4BFCC0A1}" srcOrd="0" destOrd="0" presId="urn:microsoft.com/office/officeart/2008/layout/SquareAccentList"/>
    <dgm:cxn modelId="{092A2081-4AC9-4FE6-B80A-81775EB36FAA}" type="presParOf" srcId="{E7B329B0-EF90-424C-B358-35857FB7AF7B}" destId="{64FEA07D-D576-4DAA-B4E9-022B3756F7BB}" srcOrd="1" destOrd="0" presId="urn:microsoft.com/office/officeart/2008/layout/SquareAccentList"/>
    <dgm:cxn modelId="{68F1DFFB-F3E6-477F-A893-0CC900F14257}" type="presParOf" srcId="{E7B329B0-EF90-424C-B358-35857FB7AF7B}" destId="{E2515008-CBA9-4AF7-A24C-6922EA5D96FB}" srcOrd="2" destOrd="0" presId="urn:microsoft.com/office/officeart/2008/layout/SquareAccentList"/>
    <dgm:cxn modelId="{0A6AD4E9-0511-42EF-A26A-DB733E0AD8E2}" type="presOf" srcId="{DC6E1F64-28AC-4FBA-BF71-E4FE67A82554}" destId="{E2515008-CBA9-4AF7-A24C-6922EA5D96FB}" srcOrd="0" destOrd="0" presId="urn:microsoft.com/office/officeart/2008/layout/SquareAccentList"/>
    <dgm:cxn modelId="{DC939E22-AF95-4110-BC8E-AEEB56E7F9F9}" type="presParOf" srcId="{AABB63BC-F73A-4675-BF75-863390199BDA}" destId="{78B66652-052E-403E-9CC2-018F13CD2741}" srcOrd="1" destOrd="0" presId="urn:microsoft.com/office/officeart/2008/layout/SquareAccentList"/>
    <dgm:cxn modelId="{369CC32D-5D69-4CA0-B17C-1E2D0BD88139}" type="presParOf" srcId="{78B66652-052E-403E-9CC2-018F13CD2741}" destId="{B523B4DF-04A5-4C3F-8739-9FBD04515E87}" srcOrd="0" destOrd="1" presId="urn:microsoft.com/office/officeart/2008/layout/SquareAccentList"/>
    <dgm:cxn modelId="{71280D9F-0A19-475B-A6B9-EC1B4E2CBCB0}" type="presParOf" srcId="{B523B4DF-04A5-4C3F-8739-9FBD04515E87}" destId="{AD84E9CD-AD92-4902-A1EF-4DCCBE5FAD33}" srcOrd="0" destOrd="0" presId="urn:microsoft.com/office/officeart/2008/layout/SquareAccentList"/>
    <dgm:cxn modelId="{D692B1E8-875C-4766-B3FE-14852829AF16}" type="presParOf" srcId="{B523B4DF-04A5-4C3F-8739-9FBD04515E87}" destId="{9AA504EC-521E-4CA2-A0F6-4F147FF601DE}" srcOrd="1" destOrd="0" presId="urn:microsoft.com/office/officeart/2008/layout/SquareAccentList"/>
    <dgm:cxn modelId="{A5F26ADD-04D4-499B-B8E4-921D71DEFEA4}" type="presOf" srcId="{50100B2D-FD03-4254-BB61-EB17139864F2}" destId="{9AA504EC-521E-4CA2-A0F6-4F147FF601DE}" srcOrd="0" destOrd="0" presId="urn:microsoft.com/office/officeart/2008/layout/SquareAccentList"/>
    <dgm:cxn modelId="{D5420599-E361-4FC4-95A1-B17CC211044C}" type="presParOf" srcId="{78B66652-052E-403E-9CC2-018F13CD2741}" destId="{9C8524DD-DA69-4234-B276-26C557022C5B}" srcOrd="1" destOrd="1" presId="urn:microsoft.com/office/officeart/2008/layout/SquareAccentList"/>
    <dgm:cxn modelId="{7D2E6C1D-C8B2-4CC5-AB5F-64E8F6FD3835}" type="presParOf" srcId="{9C8524DD-DA69-4234-B276-26C557022C5B}" destId="{9309CEC0-599A-42DF-8AF7-247C32AB562F}" srcOrd="0" destOrd="1" presId="urn:microsoft.com/office/officeart/2008/layout/SquareAccentList"/>
    <dgm:cxn modelId="{225DA05A-E9DD-4291-8D63-8A6A5CC60C3F}" type="presParOf" srcId="{9C8524DD-DA69-4234-B276-26C557022C5B}" destId="{8C7EE341-F956-4B32-9FDC-51A19A54C5B7}" srcOrd="1" destOrd="1" presId="urn:microsoft.com/office/officeart/2008/layout/SquareAccentList"/>
    <dgm:cxn modelId="{BE8F4DE0-7A63-4DC8-AF6C-CA942004C22F}" type="presOf" srcId="{91257B91-677F-4091-86A9-DA2E1F096A57}" destId="{8C7EE341-F956-4B32-9FDC-51A19A54C5B7}" srcOrd="0" destOrd="0" presId="urn:microsoft.com/office/officeart/2008/layout/SquareAccentList"/>
    <dgm:cxn modelId="{E9F849BF-DDF6-4845-80F4-C94BFB851B69}" type="presParOf" srcId="{78B66652-052E-403E-9CC2-018F13CD2741}" destId="{C8092317-E3FC-4026-987E-59FEB87E7BB5}" srcOrd="2" destOrd="1" presId="urn:microsoft.com/office/officeart/2008/layout/SquareAccentList"/>
    <dgm:cxn modelId="{BB855FC6-2BCF-4708-B0A5-7845756BD1C0}" type="presParOf" srcId="{C8092317-E3FC-4026-987E-59FEB87E7BB5}" destId="{2B4660B8-0D83-4BA4-952F-B3839E7AA1BD}" srcOrd="0" destOrd="2" presId="urn:microsoft.com/office/officeart/2008/layout/SquareAccentList"/>
    <dgm:cxn modelId="{F6369275-6679-49D3-87B5-532B4DD8BD85}" type="presParOf" srcId="{C8092317-E3FC-4026-987E-59FEB87E7BB5}" destId="{98864C97-3AF5-4B97-89C2-E64316F053C6}" srcOrd="1" destOrd="2" presId="urn:microsoft.com/office/officeart/2008/layout/SquareAccentList"/>
    <dgm:cxn modelId="{DD1F174C-5DF2-427E-BB4A-ED392080EA46}" type="presOf" srcId="{E3A00837-F571-4D38-9C2F-AADCCC20CEE6}" destId="{98864C97-3AF5-4B97-89C2-E64316F053C6}" srcOrd="0" destOrd="0" presId="urn:microsoft.com/office/officeart/2008/layout/SquareAccentList"/>
    <dgm:cxn modelId="{B04F96A7-ED6F-4500-BB58-DA6F811CA6A7}" type="presParOf" srcId="{E8B683B4-CC9A-4EAF-8AD1-8E9040E4B842}" destId="{FFC1A045-8AB1-4DC0-A80E-EBD7CAFE66CE}" srcOrd="1" destOrd="0" presId="urn:microsoft.com/office/officeart/2008/layout/SquareAccentList"/>
    <dgm:cxn modelId="{E91A0BBE-0D58-459A-8916-09F9B2FA36E2}" type="presParOf" srcId="{FFC1A045-8AB1-4DC0-A80E-EBD7CAFE66CE}" destId="{F8D12FC8-36F1-4B14-A8D0-B41534B6D825}" srcOrd="0" destOrd="1" presId="urn:microsoft.com/office/officeart/2008/layout/SquareAccentList"/>
    <dgm:cxn modelId="{015FCE24-41EF-452E-ADD5-D557F5CB3FC9}" type="presOf" srcId="{AB71FD9A-F73D-4B51-B3E7-DE053418F91A}" destId="{F8D12FC8-36F1-4B14-A8D0-B41534B6D825}" srcOrd="0" destOrd="0" presId="urn:microsoft.com/office/officeart/2008/layout/SquareAccentList"/>
    <dgm:cxn modelId="{F7C8EB26-584F-46D2-9A7C-3D7354969E6A}" type="presParOf" srcId="{F8D12FC8-36F1-4B14-A8D0-B41534B6D825}" destId="{4883A32C-FB6D-4470-834B-A0D0B519B6E8}" srcOrd="0" destOrd="0" presId="urn:microsoft.com/office/officeart/2008/layout/SquareAccentList"/>
    <dgm:cxn modelId="{624755E9-44A5-4F1E-9BAA-13A7D1441E3A}" type="presParOf" srcId="{F8D12FC8-36F1-4B14-A8D0-B41534B6D825}" destId="{16272331-F376-4F78-9E72-6620FFE1EEC3}" srcOrd="1" destOrd="0" presId="urn:microsoft.com/office/officeart/2008/layout/SquareAccentList"/>
    <dgm:cxn modelId="{38FAEE72-F690-444B-8C59-D5D4A557E7D0}" type="presParOf" srcId="{F8D12FC8-36F1-4B14-A8D0-B41534B6D825}" destId="{D42EB80D-978D-4E33-A14B-3612F1F0EC16}" srcOrd="2" destOrd="0" presId="urn:microsoft.com/office/officeart/2008/layout/SquareAccentList"/>
    <dgm:cxn modelId="{2AF43D53-FDCB-4EB6-9A5B-651790A42F57}" type="presOf" srcId="{AB71FD9A-F73D-4B51-B3E7-DE053418F91A}" destId="{D42EB80D-978D-4E33-A14B-3612F1F0EC16}" srcOrd="0" destOrd="0" presId="urn:microsoft.com/office/officeart/2008/layout/SquareAccentList"/>
    <dgm:cxn modelId="{036461CD-91C2-4B92-AD41-45363A731999}" type="presParOf" srcId="{FFC1A045-8AB1-4DC0-A80E-EBD7CAFE66CE}" destId="{578214DC-1BB7-4BA1-A6D6-E846C9C25F6B}" srcOrd="1" destOrd="1" presId="urn:microsoft.com/office/officeart/2008/layout/SquareAccentList"/>
    <dgm:cxn modelId="{53F56B31-49FF-49AE-B68F-418C50733720}" type="presParOf" srcId="{578214DC-1BB7-4BA1-A6D6-E846C9C25F6B}" destId="{10DED540-3595-43ED-9E4B-5934EBBE357C}" srcOrd="0" destOrd="1" presId="urn:microsoft.com/office/officeart/2008/layout/SquareAccentList"/>
    <dgm:cxn modelId="{9A96F439-D8B9-4E88-947A-513984F8CAAB}" type="presParOf" srcId="{10DED540-3595-43ED-9E4B-5934EBBE357C}" destId="{6B4C860A-DBDB-4F25-AEE7-078D55D197F8}" srcOrd="0" destOrd="0" presId="urn:microsoft.com/office/officeart/2008/layout/SquareAccentList"/>
    <dgm:cxn modelId="{09359042-2CFB-4CC9-A236-23F44C1111B2}" type="presParOf" srcId="{10DED540-3595-43ED-9E4B-5934EBBE357C}" destId="{54539F7E-C594-4A33-A548-FC053A5E74C0}" srcOrd="1" destOrd="0" presId="urn:microsoft.com/office/officeart/2008/layout/SquareAccentList"/>
    <dgm:cxn modelId="{6C8EAE26-4AD8-4327-9595-120EB676371A}" type="presOf" srcId="{C84205E0-9980-447F-B9E7-472B808E5842}" destId="{54539F7E-C594-4A33-A548-FC053A5E74C0}" srcOrd="0" destOrd="0" presId="urn:microsoft.com/office/officeart/2008/layout/SquareAccentList"/>
    <dgm:cxn modelId="{E429CB16-4E95-4D0B-ADBF-EE4B361208A4}" type="presParOf" srcId="{578214DC-1BB7-4BA1-A6D6-E846C9C25F6B}" destId="{3015F0F5-1EFB-46C8-9A7D-A0E002016A95}" srcOrd="1" destOrd="1" presId="urn:microsoft.com/office/officeart/2008/layout/SquareAccentList"/>
    <dgm:cxn modelId="{F227ED2B-C788-4086-B823-A16C8C3A4707}" type="presParOf" srcId="{3015F0F5-1EFB-46C8-9A7D-A0E002016A95}" destId="{E2D49713-C487-4217-897C-F1AC5452D8AE}" srcOrd="0" destOrd="1" presId="urn:microsoft.com/office/officeart/2008/layout/SquareAccentList"/>
    <dgm:cxn modelId="{C9FCC23B-EE84-42D2-AFF7-787BA37F9B1F}" type="presParOf" srcId="{3015F0F5-1EFB-46C8-9A7D-A0E002016A95}" destId="{C8B4A2BD-9153-4BF1-97C2-56D067BD9B4D}" srcOrd="1" destOrd="1" presId="urn:microsoft.com/office/officeart/2008/layout/SquareAccentList"/>
    <dgm:cxn modelId="{07207891-2B2B-43BA-99B5-A4CDF0C816B0}" type="presOf" srcId="{0656BC49-1812-45CB-9879-F3A4E116D8B7}" destId="{C8B4A2BD-9153-4BF1-97C2-56D067BD9B4D}" srcOrd="0" destOrd="0" presId="urn:microsoft.com/office/officeart/2008/layout/SquareAccentList"/>
    <dgm:cxn modelId="{30615A4E-0AC6-4179-91E5-738F8D3AC3D6}" type="presParOf" srcId="{578214DC-1BB7-4BA1-A6D6-E846C9C25F6B}" destId="{46A112DC-C0E7-4B5E-93B2-6829EBAB00C7}" srcOrd="2" destOrd="1" presId="urn:microsoft.com/office/officeart/2008/layout/SquareAccentList"/>
    <dgm:cxn modelId="{4458950E-4FDC-4D2A-AEDB-C3A7A92F8D45}" type="presParOf" srcId="{46A112DC-C0E7-4B5E-93B2-6829EBAB00C7}" destId="{86D5968F-5D14-425C-BC01-D9BACC060D2B}" srcOrd="0" destOrd="2" presId="urn:microsoft.com/office/officeart/2008/layout/SquareAccentList"/>
    <dgm:cxn modelId="{190B5F6C-70E1-4ED6-9348-5576F5A793A1}" type="presParOf" srcId="{46A112DC-C0E7-4B5E-93B2-6829EBAB00C7}" destId="{43EAE0DB-A52C-41DB-8B6A-88727B61E0E2}" srcOrd="1" destOrd="2" presId="urn:microsoft.com/office/officeart/2008/layout/SquareAccentList"/>
    <dgm:cxn modelId="{90822232-2460-4CA3-9D9D-D99EA0803653}" type="presOf" srcId="{62FAB6A1-32F4-44EE-91C5-2B44CFE49F6D}" destId="{43EAE0DB-A52C-41DB-8B6A-88727B61E0E2}" srcOrd="0" destOrd="0" presId="urn:microsoft.com/office/officeart/2008/layout/SquareAccentList"/>
    <dgm:cxn modelId="{9DD05844-D387-458A-BF8B-697E711072C3}" type="presParOf" srcId="{578214DC-1BB7-4BA1-A6D6-E846C9C25F6B}" destId="{52798927-AFAC-4D59-908C-D70A294C8315}" srcOrd="3" destOrd="1" presId="urn:microsoft.com/office/officeart/2008/layout/SquareAccentList"/>
    <dgm:cxn modelId="{B10A24F6-C695-42AF-A8D9-1A28783A1A5F}" type="presParOf" srcId="{52798927-AFAC-4D59-908C-D70A294C8315}" destId="{ADB9DFC1-8180-40F4-A537-CDCE5427CB7C}" srcOrd="0" destOrd="3" presId="urn:microsoft.com/office/officeart/2008/layout/SquareAccentList"/>
    <dgm:cxn modelId="{6113DC2E-8BA1-4AE2-BF14-2108BC9F3C95}" type="presParOf" srcId="{52798927-AFAC-4D59-908C-D70A294C8315}" destId="{2AD004BA-D9C2-4188-B99F-3DE4D15A6002}" srcOrd="1" destOrd="3" presId="urn:microsoft.com/office/officeart/2008/layout/SquareAccentList"/>
    <dgm:cxn modelId="{18C97404-FB31-46B6-9627-1BD80B5E510F}" type="presOf" srcId="{80CB43BD-F5A3-461B-A25E-4DAB8ABA7BE0}" destId="{2AD004BA-D9C2-4188-B99F-3DE4D15A6002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DDEC3-4410-4A7B-A08D-B4E398522276}" type="doc">
      <dgm:prSet loTypeId="hierarchy" loCatId="hierarchy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F970B406-3137-445F-A047-960BE6F8F548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ym typeface="+mn-ea"/>
            </a:rPr>
            <a:t>型管 </a:t>
          </a:r>
          <a:endParaRPr lang="zh-TW"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ym typeface="+mn-ea"/>
            </a:rPr>
            <a:t>參數化</a:t>
          </a:r>
          <a:r>
            <a:rPr lang="zh-TW" altLang="en-US"/>
            <a:t/>
          </a:r>
          <a:endParaRPr lang="zh-TW" altLang="en-US"/>
        </a:p>
      </dgm:t>
    </dgm:pt>
    <dgm:pt modelId="{DE9920FC-ADF2-43FC-8D66-AB16E15737FC}" cxnId="{4806A87D-974E-4B9D-87F5-BFEAAD92B0EA}" type="parTrans">
      <dgm:prSet/>
      <dgm:spPr/>
      <dgm:t>
        <a:bodyPr/>
        <a:p>
          <a:endParaRPr lang="zh-TW" altLang="en-US"/>
        </a:p>
      </dgm:t>
    </dgm:pt>
    <dgm:pt modelId="{A6DBE21A-0230-45DE-A17E-9E9D78667511}" cxnId="{4806A87D-974E-4B9D-87F5-BFEAAD92B0EA}" type="sibTrans">
      <dgm:prSet/>
      <dgm:spPr/>
      <dgm:t>
        <a:bodyPr/>
        <a:p>
          <a:endParaRPr lang="zh-TW" altLang="en-US"/>
        </a:p>
      </dgm:t>
    </dgm:pt>
    <dgm:pt modelId="{2199E590-A466-443A-B43D-5CA7DA30B3AC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降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低人工維護重複項目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/>
          </a:r>
          <a:endParaRPr lang="zh-TW">
            <a:solidFill>
              <a:srgbClr val="FF0000"/>
            </a:solidFill>
            <a:latin typeface="微軟正黑體" panose="020B0604030504040204" charset="-120"/>
            <a:ea typeface="微軟正黑體" panose="020B0604030504040204" charset="-120"/>
            <a:sym typeface="+mn-ea"/>
          </a:endParaRPr>
        </a:p>
      </dgm:t>
    </dgm:pt>
    <dgm:pt modelId="{0F1D7D4E-BD8E-43C1-8F99-ED496D7A9BB4}" cxnId="{EE58A135-E8D6-471B-BFA4-BB928B3AF0F6}" type="parTrans">
      <dgm:prSet/>
      <dgm:spPr/>
      <dgm:t>
        <a:bodyPr/>
        <a:p>
          <a:endParaRPr lang="zh-TW" altLang="en-US"/>
        </a:p>
      </dgm:t>
    </dgm:pt>
    <dgm:pt modelId="{49BEF6ED-1342-41F0-807C-53E1906472B9}" cxnId="{EE58A135-E8D6-471B-BFA4-BB928B3AF0F6}" type="sibTrans">
      <dgm:prSet/>
      <dgm:spPr/>
      <dgm:t>
        <a:bodyPr/>
        <a:p>
          <a:endParaRPr lang="zh-TW" altLang="en-US"/>
        </a:p>
      </dgm:t>
    </dgm:pt>
    <dgm:pt modelId="{79F076AE-58E7-43CB-8F99-ED70B2177B9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簡</a:t>
          </a: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化程式</a:t>
          </a:r>
          <a:endParaRPr lang="zh-TW">
            <a:solidFill>
              <a:srgbClr val="FF0000"/>
            </a:solidFill>
            <a:latin typeface="微軟正黑體" panose="020B0604030504040204" charset="-120"/>
            <a:ea typeface="微軟正黑體" panose="020B0604030504040204" charset="-12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和權限維護</a:t>
          </a:r>
          <a:r>
            <a:rPr lang="zh-TW">
              <a:latin typeface="微軟正黑體" panose="020B0604030504040204" charset="-120"/>
              <a:ea typeface="微軟正黑體" panose="020B0604030504040204" charset="-120"/>
              <a:sym typeface="+mn-ea"/>
            </a:rPr>
            <a:t>，</a:t>
          </a:r>
          <a:endParaRPr lang="zh-TW">
            <a:latin typeface="微軟正黑體" panose="020B0604030504040204" charset="-120"/>
            <a:ea typeface="微軟正黑體" panose="020B0604030504040204" charset="-12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latin typeface="微軟正黑體" panose="020B0604030504040204" charset="-120"/>
              <a:ea typeface="微軟正黑體" panose="020B0604030504040204" charset="-120"/>
              <a:sym typeface="+mn-ea"/>
            </a:rPr>
            <a:t>只需調整參數設置</a:t>
          </a:r>
          <a:r>
            <a:rPr lang="zh-TW">
              <a:latin typeface="微軟正黑體" panose="020B0604030504040204" charset="-120"/>
              <a:ea typeface="微軟正黑體" panose="020B0604030504040204" charset="-120"/>
            </a:rPr>
            <a:t/>
          </a:r>
          <a:endParaRPr lang="zh-TW">
            <a:latin typeface="微軟正黑體" panose="020B0604030504040204" charset="-120"/>
            <a:ea typeface="微軟正黑體" panose="020B0604030504040204" charset="-120"/>
          </a:endParaRPr>
        </a:p>
      </dgm:t>
    </dgm:pt>
    <dgm:pt modelId="{F520E5A4-EDA8-4191-8252-C966307DAD8C}" cxnId="{C7BF76E1-5799-430A-9A02-FD394F531F5D}" type="parTrans">
      <dgm:prSet/>
      <dgm:spPr/>
    </dgm:pt>
    <dgm:pt modelId="{EF5AD780-B5B5-4772-9D4F-22CDBF7D45AC}" cxnId="{C7BF76E1-5799-430A-9A02-FD394F531F5D}" type="sibTrans">
      <dgm:prSet/>
      <dgm:spPr/>
    </dgm:pt>
    <dgm:pt modelId="{BA99965A-2D40-4D79-8990-EDFF24C85EE8}" type="pres">
      <dgm:prSet presAssocID="{8C3DDEC3-4410-4A7B-A08D-B4E3985222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F4677-56D9-46C1-8D8A-E79069C61FEF}" type="pres">
      <dgm:prSet presAssocID="{F970B406-3137-445F-A047-960BE6F8F548}" presName="root" presStyleCnt="0"/>
      <dgm:spPr/>
    </dgm:pt>
    <dgm:pt modelId="{A0242BD7-40EC-4B30-A4E6-F6CADB9C4AF7}" type="pres">
      <dgm:prSet presAssocID="{F970B406-3137-445F-A047-960BE6F8F548}" presName="rootComposite" presStyleCnt="0"/>
      <dgm:spPr/>
    </dgm:pt>
    <dgm:pt modelId="{F7165120-5FFC-451F-A676-9DCAA5026EF0}" type="pres">
      <dgm:prSet presAssocID="{F970B406-3137-445F-A047-960BE6F8F548}" presName="rootText" presStyleLbl="node1" presStyleIdx="0" presStyleCnt="1"/>
      <dgm:spPr/>
    </dgm:pt>
    <dgm:pt modelId="{76A4EA41-4C04-4672-9E66-C332C13D0A8A}" type="pres">
      <dgm:prSet presAssocID="{F970B406-3137-445F-A047-960BE6F8F548}" presName="rootConnector" presStyleCnt="0"/>
      <dgm:spPr/>
    </dgm:pt>
    <dgm:pt modelId="{F8EA77B5-FD36-4D9F-8881-E02597338EBD}" type="pres">
      <dgm:prSet presAssocID="{F970B406-3137-445F-A047-960BE6F8F548}" presName="childShape" presStyleCnt="0"/>
      <dgm:spPr/>
    </dgm:pt>
    <dgm:pt modelId="{A8F86FA2-285E-4466-A13D-4ECC369B5275}" type="pres">
      <dgm:prSet presAssocID="{0F1D7D4E-BD8E-43C1-8F99-ED496D7A9BB4}" presName="Name13" presStyleLbl="parChTrans1D2" presStyleIdx="0" presStyleCnt="2"/>
      <dgm:spPr/>
    </dgm:pt>
    <dgm:pt modelId="{8402CCB8-5F3F-4B37-9533-2CEF8B977F02}" type="pres">
      <dgm:prSet presAssocID="{2199E590-A466-443A-B43D-5CA7DA30B3AC}" presName="childText" presStyleLbl="bgAcc1" presStyleIdx="0" presStyleCnt="2">
        <dgm:presLayoutVars>
          <dgm:bulletEnabled val="1"/>
        </dgm:presLayoutVars>
      </dgm:prSet>
      <dgm:spPr/>
    </dgm:pt>
    <dgm:pt modelId="{EF907CEC-46A8-4879-857A-27BB1CB746E3}" type="pres">
      <dgm:prSet presAssocID="{F520E5A4-EDA8-4191-8252-C966307DAD8C}" presName="Name13" presStyleLbl="parChTrans1D2" presStyleIdx="1" presStyleCnt="2"/>
      <dgm:spPr/>
    </dgm:pt>
    <dgm:pt modelId="{F3066DA5-A296-4501-B67B-DAEFE7F535AE}" type="pres">
      <dgm:prSet presAssocID="{79F076AE-58E7-43CB-8F99-ED70B2177B9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806A87D-974E-4B9D-87F5-BFEAAD92B0EA}" srcId="{8C3DDEC3-4410-4A7B-A08D-B4E398522276}" destId="{F970B406-3137-445F-A047-960BE6F8F548}" srcOrd="0" destOrd="0" parTransId="{DE9920FC-ADF2-43FC-8D66-AB16E15737FC}" sibTransId="{A6DBE21A-0230-45DE-A17E-9E9D78667511}"/>
    <dgm:cxn modelId="{EE58A135-E8D6-471B-BFA4-BB928B3AF0F6}" srcId="{F970B406-3137-445F-A047-960BE6F8F548}" destId="{2199E590-A466-443A-B43D-5CA7DA30B3AC}" srcOrd="0" destOrd="0" parTransId="{0F1D7D4E-BD8E-43C1-8F99-ED496D7A9BB4}" sibTransId="{49BEF6ED-1342-41F0-807C-53E1906472B9}"/>
    <dgm:cxn modelId="{C7BF76E1-5799-430A-9A02-FD394F531F5D}" srcId="{F970B406-3137-445F-A047-960BE6F8F548}" destId="{79F076AE-58E7-43CB-8F99-ED70B2177B9E}" srcOrd="1" destOrd="0" parTransId="{F520E5A4-EDA8-4191-8252-C966307DAD8C}" sibTransId="{EF5AD780-B5B5-4772-9D4F-22CDBF7D45AC}"/>
    <dgm:cxn modelId="{00078A7E-A6A6-41A3-B391-01063F20F3E7}" type="presOf" srcId="{8C3DDEC3-4410-4A7B-A08D-B4E398522276}" destId="{BA99965A-2D40-4D79-8990-EDFF24C85EE8}" srcOrd="0" destOrd="0" presId="urn:microsoft.com/office/officeart/2005/8/layout/hierarchy3"/>
    <dgm:cxn modelId="{15265DFC-65BE-4042-A8B6-2F205D671BA0}" type="presParOf" srcId="{BA99965A-2D40-4D79-8990-EDFF24C85EE8}" destId="{687F4677-56D9-46C1-8D8A-E79069C61FEF}" srcOrd="0" destOrd="0" presId="urn:microsoft.com/office/officeart/2005/8/layout/hierarchy3"/>
    <dgm:cxn modelId="{CF2F7160-5F24-44E8-9CAD-D48FF5657052}" type="presParOf" srcId="{687F4677-56D9-46C1-8D8A-E79069C61FEF}" destId="{A0242BD7-40EC-4B30-A4E6-F6CADB9C4AF7}" srcOrd="0" destOrd="0" presId="urn:microsoft.com/office/officeart/2005/8/layout/hierarchy3"/>
    <dgm:cxn modelId="{BD614A9E-DD3D-4265-86E3-26071F3BB8E1}" type="presOf" srcId="{F970B406-3137-445F-A047-960BE6F8F548}" destId="{A0242BD7-40EC-4B30-A4E6-F6CADB9C4AF7}" srcOrd="0" destOrd="0" presId="urn:microsoft.com/office/officeart/2005/8/layout/hierarchy3"/>
    <dgm:cxn modelId="{F53AAF7F-B6B6-4184-8481-3DD0B382E587}" type="presParOf" srcId="{A0242BD7-40EC-4B30-A4E6-F6CADB9C4AF7}" destId="{F7165120-5FFC-451F-A676-9DCAA5026EF0}" srcOrd="0" destOrd="0" presId="urn:microsoft.com/office/officeart/2005/8/layout/hierarchy3"/>
    <dgm:cxn modelId="{82D9728D-A13D-4884-9838-DE86A1B4D558}" type="presOf" srcId="{F970B406-3137-445F-A047-960BE6F8F548}" destId="{F7165120-5FFC-451F-A676-9DCAA5026EF0}" srcOrd="0" destOrd="0" presId="urn:microsoft.com/office/officeart/2005/8/layout/hierarchy3"/>
    <dgm:cxn modelId="{1BF983FD-1304-4C3A-A39C-F5F9364BDCAE}" type="presParOf" srcId="{A0242BD7-40EC-4B30-A4E6-F6CADB9C4AF7}" destId="{76A4EA41-4C04-4672-9E66-C332C13D0A8A}" srcOrd="1" destOrd="0" presId="urn:microsoft.com/office/officeart/2005/8/layout/hierarchy3"/>
    <dgm:cxn modelId="{FD636AE1-F7AE-43EE-994C-0DF5D30513D6}" type="presOf" srcId="{F970B406-3137-445F-A047-960BE6F8F548}" destId="{76A4EA41-4C04-4672-9E66-C332C13D0A8A}" srcOrd="0" destOrd="0" presId="urn:microsoft.com/office/officeart/2005/8/layout/hierarchy3"/>
    <dgm:cxn modelId="{F40A0016-1999-4212-BC57-05AD519F4E91}" type="presParOf" srcId="{687F4677-56D9-46C1-8D8A-E79069C61FEF}" destId="{F8EA77B5-FD36-4D9F-8881-E02597338EBD}" srcOrd="1" destOrd="0" presId="urn:microsoft.com/office/officeart/2005/8/layout/hierarchy3"/>
    <dgm:cxn modelId="{E5C01F01-CABC-40E1-B8E1-93E42798081E}" type="presParOf" srcId="{F8EA77B5-FD36-4D9F-8881-E02597338EBD}" destId="{A8F86FA2-285E-4466-A13D-4ECC369B5275}" srcOrd="0" destOrd="1" presId="urn:microsoft.com/office/officeart/2005/8/layout/hierarchy3"/>
    <dgm:cxn modelId="{93AC5C79-28F1-469E-86BA-EDB7D6D93457}" type="presOf" srcId="{0F1D7D4E-BD8E-43C1-8F99-ED496D7A9BB4}" destId="{A8F86FA2-285E-4466-A13D-4ECC369B5275}" srcOrd="0" destOrd="0" presId="urn:microsoft.com/office/officeart/2005/8/layout/hierarchy3"/>
    <dgm:cxn modelId="{25ACB7AA-008B-4906-8DDE-F1F2E6616714}" type="presParOf" srcId="{F8EA77B5-FD36-4D9F-8881-E02597338EBD}" destId="{8402CCB8-5F3F-4B37-9533-2CEF8B977F02}" srcOrd="1" destOrd="1" presId="urn:microsoft.com/office/officeart/2005/8/layout/hierarchy3"/>
    <dgm:cxn modelId="{6EC1A193-FC9A-47CF-AD01-B095675767EC}" type="presOf" srcId="{2199E590-A466-443A-B43D-5CA7DA30B3AC}" destId="{8402CCB8-5F3F-4B37-9533-2CEF8B977F02}" srcOrd="0" destOrd="0" presId="urn:microsoft.com/office/officeart/2005/8/layout/hierarchy3"/>
    <dgm:cxn modelId="{3F36D5AF-EB15-4B49-8F88-4CD749C0AB18}" type="presParOf" srcId="{F8EA77B5-FD36-4D9F-8881-E02597338EBD}" destId="{EF907CEC-46A8-4879-857A-27BB1CB746E3}" srcOrd="2" destOrd="1" presId="urn:microsoft.com/office/officeart/2005/8/layout/hierarchy3"/>
    <dgm:cxn modelId="{B8893D91-6871-48E1-8E1F-EA0FF335CC64}" type="presOf" srcId="{F520E5A4-EDA8-4191-8252-C966307DAD8C}" destId="{EF907CEC-46A8-4879-857A-27BB1CB746E3}" srcOrd="0" destOrd="0" presId="urn:microsoft.com/office/officeart/2005/8/layout/hierarchy3"/>
    <dgm:cxn modelId="{FBE60F86-907D-4010-9E94-4A830AFDE0F8}" type="presParOf" srcId="{F8EA77B5-FD36-4D9F-8881-E02597338EBD}" destId="{F3066DA5-A296-4501-B67B-DAEFE7F535AE}" srcOrd="3" destOrd="1" presId="urn:microsoft.com/office/officeart/2005/8/layout/hierarchy3"/>
    <dgm:cxn modelId="{60366E96-1766-4E37-BB09-C36604F12386}" type="presOf" srcId="{79F076AE-58E7-43CB-8F99-ED70B2177B9E}" destId="{F3066DA5-A296-4501-B67B-DAEFE7F535AE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list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17264811-B842-45CA-8023-890707C56826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ym typeface="+mn-ea"/>
            </a:rPr>
            <a:t>員工基本資料自動同步</a:t>
          </a:r>
          <a:r>
            <a:rPr lang="zh-TW" altLang="en-US"/>
            <a:t/>
          </a:r>
          <a:endParaRPr lang="zh-TW" altLang="en-US"/>
        </a:p>
      </dgm:t>
    </dgm:pt>
    <dgm:pt modelId="{A109D010-9885-4F8F-B8E9-E2C717658764}" cxnId="{73FAE8E3-B636-417D-A5BD-78D8D894D805}" type="parTrans">
      <dgm:prSet/>
      <dgm:spPr/>
      <dgm:t>
        <a:bodyPr/>
        <a:p>
          <a:endParaRPr lang="zh-TW" altLang="en-US"/>
        </a:p>
      </dgm:t>
    </dgm:pt>
    <dgm:pt modelId="{ABC69D63-56ED-48ED-9346-231F6A6139BF}" cxnId="{73FAE8E3-B636-417D-A5BD-78D8D894D805}" type="sibTrans">
      <dgm:prSet/>
      <dgm:spPr/>
      <dgm:t>
        <a:bodyPr/>
        <a:p>
          <a:endParaRPr lang="zh-TW" altLang="en-US"/>
        </a:p>
      </dgm:t>
    </dgm:pt>
    <dgm:pt modelId="{3A04E1E2-A022-47CE-8997-EF18827AD0A2}">
      <dgm:prSet phldrT="[文字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TW" altLang="en-US">
              <a:sym typeface="+mn-ea"/>
            </a:rPr>
            <a:t>目標</a:t>
          </a:r>
          <a:r>
            <a:rPr lang="en-US" altLang="zh-TW">
              <a:sym typeface="+mn-ea"/>
            </a:rPr>
            <a:t>: </a:t>
          </a:r>
          <a:r>
            <a:rPr lang="zh-TW">
              <a:sym typeface="+mn-ea"/>
            </a:rPr>
            <a:t>減少人工維護所需時間</a:t>
          </a:r>
          <a:r>
            <a:rPr lang="en-US" altLang="zh-TW"/>
            <a:t/>
          </a:r>
          <a:endParaRPr lang="en-US" altLang="zh-TW"/>
        </a:p>
      </dgm:t>
    </dgm:pt>
    <dgm:pt modelId="{27D8CDC7-1381-4175-B7BB-6022CF4D82E6}" cxnId="{806B810C-315E-4190-A52A-4A03275507A6}" type="parTrans">
      <dgm:prSet/>
      <dgm:spPr/>
      <dgm:t>
        <a:bodyPr/>
        <a:p>
          <a:endParaRPr lang="zh-TW" altLang="en-US"/>
        </a:p>
      </dgm:t>
    </dgm:pt>
    <dgm:pt modelId="{6093660C-20EB-4964-87F9-BCEC151AEF5F}" cxnId="{806B810C-315E-4190-A52A-4A03275507A6}" type="sibTrans">
      <dgm:prSet/>
      <dgm:spPr/>
      <dgm:t>
        <a:bodyPr/>
        <a:p>
          <a:endParaRPr lang="zh-TW" altLang="en-US"/>
        </a:p>
      </dgm:t>
    </dgm:pt>
    <dgm:pt modelId="{EB34EE5E-4B86-4109-B532-0890F6A8615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TW"/>
            <a:t>1. </a:t>
          </a:r>
          <a:r>
            <a:rPr lang="zh-TW" altLang="en-US"/>
            <a:t>評估如何讓型管</a:t>
          </a:r>
          <a:r>
            <a:rPr lang="zh-TW" altLang="en-US"/>
            <a:t>同步</a:t>
          </a:r>
          <a:r>
            <a:rPr lang="zh-TW" altLang="en-US"/>
            <a:t>更新</a:t>
          </a:r>
          <a:r>
            <a:rPr lang="zh-TW" altLang="en-US"/>
            <a:t/>
          </a:r>
          <a:endParaRPr lang="zh-TW" altLang="en-US"/>
        </a:p>
      </dgm:t>
    </dgm:pt>
    <dgm:pt modelId="{3E464C7C-A7BF-4714-9FAD-2A0707EB1772}" cxnId="{1F8EE758-0B58-4588-8420-9416AD87E8F7}" type="parTrans">
      <dgm:prSet/>
      <dgm:spPr/>
    </dgm:pt>
    <dgm:pt modelId="{77ED2CEA-1F37-45F8-A23A-11E2B527BA92}" cxnId="{1F8EE758-0B58-4588-8420-9416AD87E8F7}" type="sibTrans">
      <dgm:prSet/>
      <dgm:spPr/>
    </dgm:pt>
    <dgm:pt modelId="{F4CD5DAA-26F3-4E74-B1AE-2CDCA87F72F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TW"/>
            <a:t>2. </a:t>
          </a:r>
          <a:r>
            <a:rPr lang="zh-TW" altLang="en-US"/>
            <a:t>檢</a:t>
          </a:r>
          <a:r>
            <a:rPr lang="zh-TW" altLang="en-US"/>
            <a:t>核程序</a:t>
          </a:r>
          <a:r>
            <a:rPr lang="zh-TW" altLang="en-US"/>
            <a:t>階段</a:t>
          </a:r>
          <a:endParaRPr lang="zh-TW" altLang="en-US"/>
        </a:p>
      </dgm:t>
    </dgm:pt>
    <dgm:pt modelId="{EBED200A-5E3B-4EDA-89E2-B7F22AF89F45}" cxnId="{8E76821B-52C9-4C48-AF0F-EA937329BE8E}" type="parTrans">
      <dgm:prSet/>
      <dgm:spPr/>
    </dgm:pt>
    <dgm:pt modelId="{735E18FD-3E48-4560-A1D8-D2625380D22C}" cxnId="{8E76821B-52C9-4C48-AF0F-EA937329BE8E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FAE8E3-B636-417D-A5BD-78D8D894D805}" srcId="{49F218E0-E72F-4FB4-B861-C83F0E35F934}" destId="{17264811-B842-45CA-8023-890707C56826}" srcOrd="0" destOrd="0" parTransId="{A109D010-9885-4F8F-B8E9-E2C717658764}" sibTransId="{ABC69D63-56ED-48ED-9346-231F6A6139BF}"/>
    <dgm:cxn modelId="{806B810C-315E-4190-A52A-4A03275507A6}" srcId="{17264811-B842-45CA-8023-890707C56826}" destId="{3A04E1E2-A022-47CE-8997-EF18827AD0A2}" srcOrd="0" destOrd="0" parTransId="{27D8CDC7-1381-4175-B7BB-6022CF4D82E6}" sibTransId="{6093660C-20EB-4964-87F9-BCEC151AEF5F}"/>
    <dgm:cxn modelId="{1F8EE758-0B58-4588-8420-9416AD87E8F7}" srcId="{17264811-B842-45CA-8023-890707C56826}" destId="{EB34EE5E-4B86-4109-B532-0890F6A8615A}" srcOrd="1" destOrd="0" parTransId="{3E464C7C-A7BF-4714-9FAD-2A0707EB1772}" sibTransId="{77ED2CEA-1F37-45F8-A23A-11E2B527BA92}"/>
    <dgm:cxn modelId="{8E76821B-52C9-4C48-AF0F-EA937329BE8E}" srcId="{17264811-B842-45CA-8023-890707C56826}" destId="{F4CD5DAA-26F3-4E74-B1AE-2CDCA87F72FD}" srcOrd="2" destOrd="0" parTransId="{EBED200A-5E3B-4EDA-89E2-B7F22AF89F45}" sibTransId="{735E18FD-3E48-4560-A1D8-D2625380D22C}"/>
    <dgm:cxn modelId="{1EC424C3-D59B-4E2E-B3F5-8E793B943A35}" type="presOf" srcId="{49F218E0-E72F-4FB4-B861-C83F0E35F934}" destId="{7CF2E237-A323-4932-9A99-5C3801C407F7}" srcOrd="0" destOrd="0" presId="urn:microsoft.com/office/officeart/2005/8/layout/hList1"/>
    <dgm:cxn modelId="{9E05FCE4-4AFF-4956-9CC6-7302DBB10288}" type="presParOf" srcId="{7CF2E237-A323-4932-9A99-5C3801C407F7}" destId="{600174B3-3EC6-4ED8-9A64-BCC193972B36}" srcOrd="0" destOrd="0" presId="urn:microsoft.com/office/officeart/2005/8/layout/hList1"/>
    <dgm:cxn modelId="{6C1D665B-A960-402E-8ACC-AE14DD8DA90E}" type="presParOf" srcId="{600174B3-3EC6-4ED8-9A64-BCC193972B36}" destId="{27C3B081-C62D-4789-ACCC-6B5C4C4AC593}" srcOrd="0" destOrd="0" presId="urn:microsoft.com/office/officeart/2005/8/layout/hList1"/>
    <dgm:cxn modelId="{8485B696-FFCF-4334-9A25-CDE0DC7F5F49}" type="presOf" srcId="{17264811-B842-45CA-8023-890707C56826}" destId="{27C3B081-C62D-4789-ACCC-6B5C4C4AC593}" srcOrd="0" destOrd="0" presId="urn:microsoft.com/office/officeart/2005/8/layout/hList1"/>
    <dgm:cxn modelId="{CF9DD715-429A-4148-B772-0FC88891970F}" type="presParOf" srcId="{600174B3-3EC6-4ED8-9A64-BCC193972B36}" destId="{EF7A3F2B-0DDF-464D-BB82-2FD9B2735E45}" srcOrd="1" destOrd="0" presId="urn:microsoft.com/office/officeart/2005/8/layout/hList1"/>
    <dgm:cxn modelId="{1D0F1248-F385-4D24-BF2F-0E867D67B836}" type="presOf" srcId="{3A04E1E2-A022-47CE-8997-EF18827AD0A2}" destId="{EF7A3F2B-0DDF-464D-BB82-2FD9B2735E45}" srcOrd="0" destOrd="0" presId="urn:microsoft.com/office/officeart/2005/8/layout/hList1"/>
    <dgm:cxn modelId="{BB88EB16-DE01-435A-B03C-40B21F10F9BB}" type="presOf" srcId="{EB34EE5E-4B86-4109-B532-0890F6A8615A}" destId="{EF7A3F2B-0DDF-464D-BB82-2FD9B2735E45}" srcOrd="0" destOrd="1" presId="urn:microsoft.com/office/officeart/2005/8/layout/hList1"/>
    <dgm:cxn modelId="{476FF054-69DD-43F9-9B30-9505450B336A}" type="presOf" srcId="{F4CD5DAA-26F3-4E74-B1AE-2CDCA87F72FD}" destId="{EF7A3F2B-0DDF-464D-BB82-2FD9B2735E45}" srcOrd="0" destOrd="2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558AF1-0EC6-4D1C-8E90-C05FEAF92E8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DC6E1F64-28AC-4FBA-BF71-E4FE67A82554}">
      <dgm:prSet phldrT="[文字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ym typeface="+mn-ea"/>
            </a:rPr>
            <a:t>評估如何讓型管</a:t>
          </a:r>
          <a:r>
            <a:rPr lang="zh-TW" altLang="en-US">
              <a:sym typeface="+mn-ea"/>
            </a:rPr>
            <a:t>同步</a:t>
          </a:r>
          <a:r>
            <a:rPr lang="zh-TW" altLang="en-US">
              <a:sym typeface="+mn-ea"/>
            </a:rPr>
            <a:t>更新</a:t>
          </a:r>
          <a:r>
            <a:rPr lang="zh-TW" altLang="en-US"/>
            <a:t/>
          </a:r>
          <a:endParaRPr lang="zh-TW" altLang="en-US"/>
        </a:p>
      </dgm:t>
    </dgm:pt>
    <dgm:pt modelId="{DE25C55C-752C-4362-BF61-CB44F864000F}" cxnId="{D5D4D263-B5A0-4B06-B4FC-45F8CB346EF4}" type="parTrans">
      <dgm:prSet/>
      <dgm:spPr/>
      <dgm:t>
        <a:bodyPr/>
        <a:p>
          <a:endParaRPr lang="zh-TW" altLang="en-US"/>
        </a:p>
      </dgm:t>
    </dgm:pt>
    <dgm:pt modelId="{0DED925F-D899-478B-8059-E861EF746843}" cxnId="{D5D4D263-B5A0-4B06-B4FC-45F8CB346EF4}" type="sibTrans">
      <dgm:prSet/>
      <dgm:spPr/>
      <dgm:t>
        <a:bodyPr/>
        <a:p>
          <a:endParaRPr lang="zh-TW" altLang="en-US"/>
        </a:p>
      </dgm:t>
    </dgm:pt>
    <dgm:pt modelId="{50100B2D-FD03-4254-BB61-EB17139864F2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依照規格設計程序</a:t>
          </a:r>
          <a:r>
            <a:rPr lang="zh-TW" altLang="en-US"/>
            <a:t/>
          </a:r>
          <a:endParaRPr lang="zh-TW" altLang="en-US"/>
        </a:p>
      </dgm:t>
    </dgm:pt>
    <dgm:pt modelId="{8504DA07-4D85-4E24-8B6B-CA57A43435EF}" cxnId="{1065BAAE-F6AC-4783-94A0-E9293EE0D9A6}" type="parTrans">
      <dgm:prSet/>
      <dgm:spPr/>
      <dgm:t>
        <a:bodyPr/>
        <a:p>
          <a:endParaRPr lang="zh-TW" altLang="en-US"/>
        </a:p>
      </dgm:t>
    </dgm:pt>
    <dgm:pt modelId="{ECEAA7F9-203F-407C-A7DF-76C9E1ECD158}" cxnId="{1065BAAE-F6AC-4783-94A0-E9293EE0D9A6}" type="sibTrans">
      <dgm:prSet/>
      <dgm:spPr/>
      <dgm:t>
        <a:bodyPr/>
        <a:p>
          <a:endParaRPr lang="zh-TW" altLang="en-US"/>
        </a:p>
      </dgm:t>
    </dgm:pt>
    <dgm:pt modelId="{91257B91-677F-4091-86A9-DA2E1F096A57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ym typeface="+mn-ea"/>
            </a:rPr>
            <a:t>搜尋是否有相關案例</a:t>
          </a:r>
          <a:r>
            <a:rPr lang="zh-TW" altLang="en-US"/>
            <a:t/>
          </a:r>
          <a:endParaRPr lang="zh-TW" altLang="en-US"/>
        </a:p>
      </dgm:t>
    </dgm:pt>
    <dgm:pt modelId="{185DE02B-F7F9-42DD-B0D2-49A497F29579}" cxnId="{969F8717-7E54-464E-BF8C-5ADDD3D1E6DC}" type="parTrans">
      <dgm:prSet/>
      <dgm:spPr/>
      <dgm:t>
        <a:bodyPr/>
        <a:p>
          <a:endParaRPr lang="zh-TW" altLang="en-US"/>
        </a:p>
      </dgm:t>
    </dgm:pt>
    <dgm:pt modelId="{BAAC09E0-365B-4A44-B632-9E71760EE119}" cxnId="{969F8717-7E54-464E-BF8C-5ADDD3D1E6DC}" type="sibTrans">
      <dgm:prSet/>
      <dgm:spPr/>
      <dgm:t>
        <a:bodyPr/>
        <a:p>
          <a:endParaRPr lang="zh-TW" altLang="en-US"/>
        </a:p>
      </dgm:t>
    </dgm:pt>
    <dgm:pt modelId="{E3A00837-F571-4D38-9C2F-AADCCC20CEE6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測試資料是否</a:t>
          </a:r>
          <a:r>
            <a:rPr lang="zh-TW" altLang="en-US"/>
            <a:t>更新</a:t>
          </a:r>
          <a:r>
            <a:rPr lang="zh-TW" altLang="en-US"/>
            <a:t/>
          </a:r>
          <a:endParaRPr lang="zh-TW" altLang="en-US"/>
        </a:p>
      </dgm:t>
    </dgm:pt>
    <dgm:pt modelId="{949C179C-450D-4F83-A8E0-E59CE7B5E2CF}" cxnId="{BCA02F9D-2BB4-44C8-BAA9-08D034FA0328}" type="parTrans">
      <dgm:prSet/>
      <dgm:spPr/>
      <dgm:t>
        <a:bodyPr/>
        <a:p>
          <a:endParaRPr lang="zh-TW" altLang="en-US"/>
        </a:p>
      </dgm:t>
    </dgm:pt>
    <dgm:pt modelId="{65425625-C236-4778-9377-8CE5BCFEC5DC}" cxnId="{BCA02F9D-2BB4-44C8-BAA9-08D034FA0328}" type="sibTrans">
      <dgm:prSet/>
      <dgm:spPr/>
      <dgm:t>
        <a:bodyPr/>
        <a:p>
          <a:endParaRPr lang="zh-TW" altLang="en-US"/>
        </a:p>
      </dgm:t>
    </dgm:pt>
    <dgm:pt modelId="{AB71FD9A-F73D-4B51-B3E7-DE053418F91A}">
      <dgm:prSet phldrT="[文字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ym typeface="+mn-ea"/>
            </a:rPr>
            <a:t>檢</a:t>
          </a:r>
          <a:r>
            <a:rPr lang="zh-TW" altLang="en-US">
              <a:sym typeface="+mn-ea"/>
            </a:rPr>
            <a:t>核程序</a:t>
          </a:r>
          <a:r>
            <a:rPr lang="zh-TW" altLang="en-US">
              <a:sym typeface="+mn-ea"/>
            </a:rPr>
            <a:t>階段</a:t>
          </a:r>
          <a:r>
            <a:rPr lang="zh-TW" altLang="en-US"/>
            <a:t/>
          </a:r>
          <a:endParaRPr lang="zh-TW" altLang="en-US"/>
        </a:p>
      </dgm:t>
    </dgm:pt>
    <dgm:pt modelId="{49832EFD-2DF4-4658-B3AB-26D15C75B3EF}" cxnId="{DF250FCA-BF52-44F4-8570-E6B44948633E}" type="parTrans">
      <dgm:prSet/>
      <dgm:spPr/>
      <dgm:t>
        <a:bodyPr/>
        <a:p>
          <a:endParaRPr lang="zh-TW" altLang="en-US"/>
        </a:p>
      </dgm:t>
    </dgm:pt>
    <dgm:pt modelId="{779C825E-56F5-4ECD-9642-4749E96E4A44}" cxnId="{DF250FCA-BF52-44F4-8570-E6B44948633E}" type="sibTrans">
      <dgm:prSet/>
      <dgm:spPr/>
      <dgm:t>
        <a:bodyPr/>
        <a:p>
          <a:endParaRPr lang="zh-TW" altLang="en-US"/>
        </a:p>
      </dgm:t>
    </dgm:pt>
    <dgm:pt modelId="{C84205E0-9980-447F-B9E7-472B808E5842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在程序各階段都</a:t>
          </a:r>
          <a:r>
            <a:rPr lang="zh-TW" altLang="en-US"/>
            <a:t>放上</a:t>
          </a:r>
          <a:r>
            <a:rPr lang="zh-TW" altLang="en-US"/>
            <a:t>訊息</a:t>
          </a:r>
          <a:r>
            <a:rPr lang="zh-TW" altLang="en-US"/>
            <a:t/>
          </a:r>
          <a:endParaRPr lang="zh-TW" altLang="en-US"/>
        </a:p>
      </dgm:t>
    </dgm:pt>
    <dgm:pt modelId="{4530E0F5-C47F-4C11-8926-3025DF970690}" cxnId="{3DAD8C72-686E-48D9-9C73-B2AC3C2DB1ED}" type="parTrans">
      <dgm:prSet/>
      <dgm:spPr/>
      <dgm:t>
        <a:bodyPr/>
        <a:p>
          <a:endParaRPr lang="zh-TW" altLang="en-US"/>
        </a:p>
      </dgm:t>
    </dgm:pt>
    <dgm:pt modelId="{2215A685-DDA7-40C3-8A3D-C3B272248D38}" cxnId="{3DAD8C72-686E-48D9-9C73-B2AC3C2DB1ED}" type="sibTrans">
      <dgm:prSet/>
      <dgm:spPr/>
      <dgm:t>
        <a:bodyPr/>
        <a:p>
          <a:endParaRPr lang="zh-TW" altLang="en-US"/>
        </a:p>
      </dgm:t>
    </dgm:pt>
    <dgm:pt modelId="{0656BC49-1812-45CB-9879-F3A4E116D8B7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運用</a:t>
          </a:r>
          <a:r>
            <a:rPr lang="zh-TW" altLang="en-US"/>
            <a:t>資料筆數</a:t>
          </a:r>
          <a:r>
            <a:rPr lang="zh-TW" altLang="en-US"/>
            <a:t>確認</a:t>
          </a:r>
          <a:r>
            <a:rPr lang="zh-TW" altLang="en-US"/>
            <a:t>資料一致性</a:t>
          </a:r>
          <a:r>
            <a:rPr lang="zh-TW" altLang="en-US"/>
            <a:t/>
          </a:r>
          <a:endParaRPr lang="zh-TW" altLang="en-US"/>
        </a:p>
      </dgm:t>
    </dgm:pt>
    <dgm:pt modelId="{43CD9DDC-F958-4452-9962-D96CCEC3043C}" cxnId="{78CEB1F8-6FF0-473E-91BE-D942F02C50A5}" type="parTrans">
      <dgm:prSet/>
      <dgm:spPr/>
      <dgm:t>
        <a:bodyPr/>
        <a:p>
          <a:endParaRPr lang="zh-TW" altLang="en-US"/>
        </a:p>
      </dgm:t>
    </dgm:pt>
    <dgm:pt modelId="{31D559F3-6381-4735-8105-C3F03E1FC28B}" cxnId="{78CEB1F8-6FF0-473E-91BE-D942F02C50A5}" type="sibTrans">
      <dgm:prSet/>
      <dgm:spPr/>
      <dgm:t>
        <a:bodyPr/>
        <a:p>
          <a:endParaRPr lang="zh-TW" altLang="en-US"/>
        </a:p>
      </dgm:t>
    </dgm:pt>
    <dgm:pt modelId="{E8B683B4-CC9A-4EAF-8AD1-8E9040E4B842}" type="pres">
      <dgm:prSet presAssocID="{35558AF1-0EC6-4D1C-8E90-C05FEAF92E8D}" presName="layout" presStyleCnt="0">
        <dgm:presLayoutVars>
          <dgm:chMax/>
          <dgm:chPref/>
          <dgm:dir/>
          <dgm:resizeHandles/>
        </dgm:presLayoutVars>
      </dgm:prSet>
      <dgm:spPr/>
    </dgm:pt>
    <dgm:pt modelId="{AABB63BC-F73A-4675-BF75-863390199BDA}" type="pres">
      <dgm:prSet presAssocID="{DC6E1F64-28AC-4FBA-BF71-E4FE67A82554}" presName="root" presStyleCnt="0">
        <dgm:presLayoutVars>
          <dgm:chMax/>
          <dgm:chPref/>
        </dgm:presLayoutVars>
      </dgm:prSet>
      <dgm:spPr/>
    </dgm:pt>
    <dgm:pt modelId="{E7B329B0-EF90-424C-B358-35857FB7AF7B}" type="pres">
      <dgm:prSet presAssocID="{DC6E1F64-28AC-4FBA-BF71-E4FE67A82554}" presName="rootComposite" presStyleCnt="0">
        <dgm:presLayoutVars/>
      </dgm:prSet>
      <dgm:spPr/>
    </dgm:pt>
    <dgm:pt modelId="{B238326A-CFE6-4521-930F-E91E4BFCC0A1}" type="pres">
      <dgm:prSet presAssocID="{DC6E1F64-28AC-4FBA-BF71-E4FE67A82554}" presName="ParentAccent" presStyleLbl="alignNode1" presStyleIdx="0" presStyleCnt="2"/>
      <dgm:spPr/>
    </dgm:pt>
    <dgm:pt modelId="{64FEA07D-D576-4DAA-B4E9-022B3756F7BB}" type="pres">
      <dgm:prSet presAssocID="{DC6E1F64-28AC-4FBA-BF71-E4FE67A82554}" presName="ParentSmallAccent" presStyleLbl="fgAcc1" presStyleIdx="0" presStyleCnt="2"/>
      <dgm:spPr/>
    </dgm:pt>
    <dgm:pt modelId="{E2515008-CBA9-4AF7-A24C-6922EA5D96FB}" type="pres">
      <dgm:prSet presAssocID="{DC6E1F64-28AC-4FBA-BF71-E4FE67A82554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78B66652-052E-403E-9CC2-018F13CD2741}" type="pres">
      <dgm:prSet presAssocID="{DC6E1F64-28AC-4FBA-BF71-E4FE67A82554}" presName="childShape" presStyleCnt="0">
        <dgm:presLayoutVars>
          <dgm:chMax val="0"/>
          <dgm:chPref val="0"/>
        </dgm:presLayoutVars>
      </dgm:prSet>
      <dgm:spPr/>
    </dgm:pt>
    <dgm:pt modelId="{B523B4DF-04A5-4C3F-8739-9FBD04515E87}" type="pres">
      <dgm:prSet presAssocID="{50100B2D-FD03-4254-BB61-EB17139864F2}" presName="childComposite" presStyleCnt="0">
        <dgm:presLayoutVars>
          <dgm:chMax val="0"/>
          <dgm:chPref val="0"/>
        </dgm:presLayoutVars>
      </dgm:prSet>
      <dgm:spPr/>
    </dgm:pt>
    <dgm:pt modelId="{AD84E9CD-AD92-4902-A1EF-4DCCBE5FAD33}" type="pres">
      <dgm:prSet presAssocID="{50100B2D-FD03-4254-BB61-EB17139864F2}" presName="ChildAccent" presStyleLbl="solidFgAcc1" presStyleIdx="0" presStyleCnt="5"/>
      <dgm:spPr/>
    </dgm:pt>
    <dgm:pt modelId="{9AA504EC-521E-4CA2-A0F6-4F147FF601DE}" type="pres">
      <dgm:prSet presAssocID="{50100B2D-FD03-4254-BB61-EB17139864F2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9C8524DD-DA69-4234-B276-26C557022C5B}" type="pres">
      <dgm:prSet presAssocID="{91257B91-677F-4091-86A9-DA2E1F096A57}" presName="childComposite" presStyleCnt="0">
        <dgm:presLayoutVars>
          <dgm:chMax val="0"/>
          <dgm:chPref val="0"/>
        </dgm:presLayoutVars>
      </dgm:prSet>
      <dgm:spPr/>
    </dgm:pt>
    <dgm:pt modelId="{9309CEC0-599A-42DF-8AF7-247C32AB562F}" type="pres">
      <dgm:prSet presAssocID="{91257B91-677F-4091-86A9-DA2E1F096A57}" presName="ChildAccent" presStyleLbl="solidFgAcc1" presStyleIdx="1" presStyleCnt="5"/>
      <dgm:spPr/>
    </dgm:pt>
    <dgm:pt modelId="{8C7EE341-F956-4B32-9FDC-51A19A54C5B7}" type="pres">
      <dgm:prSet presAssocID="{91257B91-677F-4091-86A9-DA2E1F096A57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C8092317-E3FC-4026-987E-59FEB87E7BB5}" type="pres">
      <dgm:prSet presAssocID="{E3A00837-F571-4D38-9C2F-AADCCC20CEE6}" presName="childComposite" presStyleCnt="0">
        <dgm:presLayoutVars>
          <dgm:chMax val="0"/>
          <dgm:chPref val="0"/>
        </dgm:presLayoutVars>
      </dgm:prSet>
      <dgm:spPr/>
    </dgm:pt>
    <dgm:pt modelId="{2B4660B8-0D83-4BA4-952F-B3839E7AA1BD}" type="pres">
      <dgm:prSet presAssocID="{E3A00837-F571-4D38-9C2F-AADCCC20CEE6}" presName="ChildAccent" presStyleLbl="solidFgAcc1" presStyleIdx="2" presStyleCnt="5"/>
      <dgm:spPr/>
    </dgm:pt>
    <dgm:pt modelId="{98864C97-3AF5-4B97-89C2-E64316F053C6}" type="pres">
      <dgm:prSet presAssocID="{E3A00837-F571-4D38-9C2F-AADCCC20CEE6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FFC1A045-8AB1-4DC0-A80E-EBD7CAFE66CE}" type="pres">
      <dgm:prSet presAssocID="{AB71FD9A-F73D-4B51-B3E7-DE053418F91A}" presName="root" presStyleCnt="0">
        <dgm:presLayoutVars>
          <dgm:chMax/>
          <dgm:chPref/>
        </dgm:presLayoutVars>
      </dgm:prSet>
      <dgm:spPr/>
    </dgm:pt>
    <dgm:pt modelId="{F8D12FC8-36F1-4B14-A8D0-B41534B6D825}" type="pres">
      <dgm:prSet presAssocID="{AB71FD9A-F73D-4B51-B3E7-DE053418F91A}" presName="rootComposite" presStyleCnt="0">
        <dgm:presLayoutVars/>
      </dgm:prSet>
      <dgm:spPr/>
    </dgm:pt>
    <dgm:pt modelId="{4883A32C-FB6D-4470-834B-A0D0B519B6E8}" type="pres">
      <dgm:prSet presAssocID="{AB71FD9A-F73D-4B51-B3E7-DE053418F91A}" presName="ParentAccent" presStyleLbl="alignNode1" presStyleIdx="1" presStyleCnt="2"/>
      <dgm:spPr/>
    </dgm:pt>
    <dgm:pt modelId="{16272331-F376-4F78-9E72-6620FFE1EEC3}" type="pres">
      <dgm:prSet presAssocID="{AB71FD9A-F73D-4B51-B3E7-DE053418F91A}" presName="ParentSmallAccent" presStyleLbl="fgAcc1" presStyleIdx="1" presStyleCnt="2"/>
      <dgm:spPr/>
    </dgm:pt>
    <dgm:pt modelId="{D42EB80D-978D-4E33-A14B-3612F1F0EC16}" type="pres">
      <dgm:prSet presAssocID="{AB71FD9A-F73D-4B51-B3E7-DE053418F91A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578214DC-1BB7-4BA1-A6D6-E846C9C25F6B}" type="pres">
      <dgm:prSet presAssocID="{AB71FD9A-F73D-4B51-B3E7-DE053418F91A}" presName="childShape" presStyleCnt="0">
        <dgm:presLayoutVars>
          <dgm:chMax val="0"/>
          <dgm:chPref val="0"/>
        </dgm:presLayoutVars>
      </dgm:prSet>
      <dgm:spPr/>
    </dgm:pt>
    <dgm:pt modelId="{10DED540-3595-43ED-9E4B-5934EBBE357C}" type="pres">
      <dgm:prSet presAssocID="{C84205E0-9980-447F-B9E7-472B808E5842}" presName="childComposite" presStyleCnt="0">
        <dgm:presLayoutVars>
          <dgm:chMax val="0"/>
          <dgm:chPref val="0"/>
        </dgm:presLayoutVars>
      </dgm:prSet>
      <dgm:spPr/>
    </dgm:pt>
    <dgm:pt modelId="{6B4C860A-DBDB-4F25-AEE7-078D55D197F8}" type="pres">
      <dgm:prSet presAssocID="{C84205E0-9980-447F-B9E7-472B808E5842}" presName="ChildAccent" presStyleLbl="solidFgAcc1" presStyleIdx="3" presStyleCnt="5"/>
      <dgm:spPr/>
    </dgm:pt>
    <dgm:pt modelId="{54539F7E-C594-4A33-A548-FC053A5E74C0}" type="pres">
      <dgm:prSet presAssocID="{C84205E0-9980-447F-B9E7-472B808E5842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015F0F5-1EFB-46C8-9A7D-A0E002016A95}" type="pres">
      <dgm:prSet presAssocID="{0656BC49-1812-45CB-9879-F3A4E116D8B7}" presName="childComposite" presStyleCnt="0">
        <dgm:presLayoutVars>
          <dgm:chMax val="0"/>
          <dgm:chPref val="0"/>
        </dgm:presLayoutVars>
      </dgm:prSet>
      <dgm:spPr/>
    </dgm:pt>
    <dgm:pt modelId="{E2D49713-C487-4217-897C-F1AC5452D8AE}" type="pres">
      <dgm:prSet presAssocID="{0656BC49-1812-45CB-9879-F3A4E116D8B7}" presName="ChildAccent" presStyleLbl="solidFgAcc1" presStyleIdx="4" presStyleCnt="5"/>
      <dgm:spPr/>
    </dgm:pt>
    <dgm:pt modelId="{C8B4A2BD-9153-4BF1-97C2-56D067BD9B4D}" type="pres">
      <dgm:prSet presAssocID="{0656BC49-1812-45CB-9879-F3A4E116D8B7}" presName="Child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D5D4D263-B5A0-4B06-B4FC-45F8CB346EF4}" srcId="{35558AF1-0EC6-4D1C-8E90-C05FEAF92E8D}" destId="{DC6E1F64-28AC-4FBA-BF71-E4FE67A82554}" srcOrd="0" destOrd="0" parTransId="{DE25C55C-752C-4362-BF61-CB44F864000F}" sibTransId="{0DED925F-D899-478B-8059-E861EF746843}"/>
    <dgm:cxn modelId="{1065BAAE-F6AC-4783-94A0-E9293EE0D9A6}" srcId="{DC6E1F64-28AC-4FBA-BF71-E4FE67A82554}" destId="{50100B2D-FD03-4254-BB61-EB17139864F2}" srcOrd="0" destOrd="0" parTransId="{8504DA07-4D85-4E24-8B6B-CA57A43435EF}" sibTransId="{ECEAA7F9-203F-407C-A7DF-76C9E1ECD158}"/>
    <dgm:cxn modelId="{969F8717-7E54-464E-BF8C-5ADDD3D1E6DC}" srcId="{DC6E1F64-28AC-4FBA-BF71-E4FE67A82554}" destId="{91257B91-677F-4091-86A9-DA2E1F096A57}" srcOrd="1" destOrd="0" parTransId="{185DE02B-F7F9-42DD-B0D2-49A497F29579}" sibTransId="{BAAC09E0-365B-4A44-B632-9E71760EE119}"/>
    <dgm:cxn modelId="{BCA02F9D-2BB4-44C8-BAA9-08D034FA0328}" srcId="{DC6E1F64-28AC-4FBA-BF71-E4FE67A82554}" destId="{E3A00837-F571-4D38-9C2F-AADCCC20CEE6}" srcOrd="2" destOrd="0" parTransId="{949C179C-450D-4F83-A8E0-E59CE7B5E2CF}" sibTransId="{65425625-C236-4778-9377-8CE5BCFEC5DC}"/>
    <dgm:cxn modelId="{DF250FCA-BF52-44F4-8570-E6B44948633E}" srcId="{35558AF1-0EC6-4D1C-8E90-C05FEAF92E8D}" destId="{AB71FD9A-F73D-4B51-B3E7-DE053418F91A}" srcOrd="1" destOrd="0" parTransId="{49832EFD-2DF4-4658-B3AB-26D15C75B3EF}" sibTransId="{779C825E-56F5-4ECD-9642-4749E96E4A44}"/>
    <dgm:cxn modelId="{3DAD8C72-686E-48D9-9C73-B2AC3C2DB1ED}" srcId="{AB71FD9A-F73D-4B51-B3E7-DE053418F91A}" destId="{C84205E0-9980-447F-B9E7-472B808E5842}" srcOrd="0" destOrd="1" parTransId="{4530E0F5-C47F-4C11-8926-3025DF970690}" sibTransId="{2215A685-DDA7-40C3-8A3D-C3B272248D38}"/>
    <dgm:cxn modelId="{78CEB1F8-6FF0-473E-91BE-D942F02C50A5}" srcId="{AB71FD9A-F73D-4B51-B3E7-DE053418F91A}" destId="{0656BC49-1812-45CB-9879-F3A4E116D8B7}" srcOrd="1" destOrd="1" parTransId="{43CD9DDC-F958-4452-9962-D96CCEC3043C}" sibTransId="{31D559F3-6381-4735-8105-C3F03E1FC28B}"/>
    <dgm:cxn modelId="{43595A82-187E-4B85-9F52-F13B882DA182}" type="presOf" srcId="{35558AF1-0EC6-4D1C-8E90-C05FEAF92E8D}" destId="{E8B683B4-CC9A-4EAF-8AD1-8E9040E4B842}" srcOrd="0" destOrd="0" presId="urn:microsoft.com/office/officeart/2008/layout/SquareAccentList"/>
    <dgm:cxn modelId="{3B01C84F-F3E2-4BC7-8C44-0320BE1A5C30}" type="presParOf" srcId="{E8B683B4-CC9A-4EAF-8AD1-8E9040E4B842}" destId="{AABB63BC-F73A-4675-BF75-863390199BDA}" srcOrd="0" destOrd="0" presId="urn:microsoft.com/office/officeart/2008/layout/SquareAccentList"/>
    <dgm:cxn modelId="{0FF2AE4B-F691-46A8-B2A9-34F04D5E3662}" type="presParOf" srcId="{AABB63BC-F73A-4675-BF75-863390199BDA}" destId="{E7B329B0-EF90-424C-B358-35857FB7AF7B}" srcOrd="0" destOrd="0" presId="urn:microsoft.com/office/officeart/2008/layout/SquareAccentList"/>
    <dgm:cxn modelId="{AD0B3A35-B6D2-4D44-B1CE-973A42EBC835}" type="presOf" srcId="{DC6E1F64-28AC-4FBA-BF71-E4FE67A82554}" destId="{E7B329B0-EF90-424C-B358-35857FB7AF7B}" srcOrd="0" destOrd="0" presId="urn:microsoft.com/office/officeart/2008/layout/SquareAccentList"/>
    <dgm:cxn modelId="{22EC1A43-A1D5-4FE7-B1A0-74F978EA0330}" type="presParOf" srcId="{E7B329B0-EF90-424C-B358-35857FB7AF7B}" destId="{B238326A-CFE6-4521-930F-E91E4BFCC0A1}" srcOrd="0" destOrd="0" presId="urn:microsoft.com/office/officeart/2008/layout/SquareAccentList"/>
    <dgm:cxn modelId="{252BE45B-63F9-4AAB-B6A9-106EEE088D5D}" type="presParOf" srcId="{E7B329B0-EF90-424C-B358-35857FB7AF7B}" destId="{64FEA07D-D576-4DAA-B4E9-022B3756F7BB}" srcOrd="1" destOrd="0" presId="urn:microsoft.com/office/officeart/2008/layout/SquareAccentList"/>
    <dgm:cxn modelId="{9C265407-820D-4B65-B3D5-79A613F89B99}" type="presParOf" srcId="{E7B329B0-EF90-424C-B358-35857FB7AF7B}" destId="{E2515008-CBA9-4AF7-A24C-6922EA5D96FB}" srcOrd="2" destOrd="0" presId="urn:microsoft.com/office/officeart/2008/layout/SquareAccentList"/>
    <dgm:cxn modelId="{EE45C0C0-3BDF-4F55-9777-9C1531926EA8}" type="presOf" srcId="{DC6E1F64-28AC-4FBA-BF71-E4FE67A82554}" destId="{E2515008-CBA9-4AF7-A24C-6922EA5D96FB}" srcOrd="0" destOrd="0" presId="urn:microsoft.com/office/officeart/2008/layout/SquareAccentList"/>
    <dgm:cxn modelId="{90B10302-014B-4BE9-BAC9-D1085C6BB245}" type="presParOf" srcId="{AABB63BC-F73A-4675-BF75-863390199BDA}" destId="{78B66652-052E-403E-9CC2-018F13CD2741}" srcOrd="1" destOrd="0" presId="urn:microsoft.com/office/officeart/2008/layout/SquareAccentList"/>
    <dgm:cxn modelId="{1FA0DC40-388A-4789-9061-AD8E259E0538}" type="presParOf" srcId="{78B66652-052E-403E-9CC2-018F13CD2741}" destId="{B523B4DF-04A5-4C3F-8739-9FBD04515E87}" srcOrd="0" destOrd="1" presId="urn:microsoft.com/office/officeart/2008/layout/SquareAccentList"/>
    <dgm:cxn modelId="{900294A2-B3F1-4043-9EF6-10D11D883065}" type="presParOf" srcId="{B523B4DF-04A5-4C3F-8739-9FBD04515E87}" destId="{AD84E9CD-AD92-4902-A1EF-4DCCBE5FAD33}" srcOrd="0" destOrd="0" presId="urn:microsoft.com/office/officeart/2008/layout/SquareAccentList"/>
    <dgm:cxn modelId="{649115A6-D87E-47DC-9E6D-A1931DCC6C33}" type="presParOf" srcId="{B523B4DF-04A5-4C3F-8739-9FBD04515E87}" destId="{9AA504EC-521E-4CA2-A0F6-4F147FF601DE}" srcOrd="1" destOrd="0" presId="urn:microsoft.com/office/officeart/2008/layout/SquareAccentList"/>
    <dgm:cxn modelId="{F5A93BB5-B6E2-449B-A5C4-E11A520E9246}" type="presOf" srcId="{50100B2D-FD03-4254-BB61-EB17139864F2}" destId="{9AA504EC-521E-4CA2-A0F6-4F147FF601DE}" srcOrd="0" destOrd="0" presId="urn:microsoft.com/office/officeart/2008/layout/SquareAccentList"/>
    <dgm:cxn modelId="{0AB3C0B0-D66B-4C27-B72E-92B26B21DDDD}" type="presParOf" srcId="{78B66652-052E-403E-9CC2-018F13CD2741}" destId="{9C8524DD-DA69-4234-B276-26C557022C5B}" srcOrd="1" destOrd="1" presId="urn:microsoft.com/office/officeart/2008/layout/SquareAccentList"/>
    <dgm:cxn modelId="{ADEDF9DA-07CF-464F-B534-0A059C8D72B2}" type="presParOf" srcId="{9C8524DD-DA69-4234-B276-26C557022C5B}" destId="{9309CEC0-599A-42DF-8AF7-247C32AB562F}" srcOrd="0" destOrd="1" presId="urn:microsoft.com/office/officeart/2008/layout/SquareAccentList"/>
    <dgm:cxn modelId="{33E060B5-BB0F-4F7C-AB25-D706B1372A17}" type="presParOf" srcId="{9C8524DD-DA69-4234-B276-26C557022C5B}" destId="{8C7EE341-F956-4B32-9FDC-51A19A54C5B7}" srcOrd="1" destOrd="1" presId="urn:microsoft.com/office/officeart/2008/layout/SquareAccentList"/>
    <dgm:cxn modelId="{200F46DE-1AEA-496F-95D1-AC4A4476AFD0}" type="presOf" srcId="{91257B91-677F-4091-86A9-DA2E1F096A57}" destId="{8C7EE341-F956-4B32-9FDC-51A19A54C5B7}" srcOrd="0" destOrd="0" presId="urn:microsoft.com/office/officeart/2008/layout/SquareAccentList"/>
    <dgm:cxn modelId="{B42415FF-DAD0-40DC-8B5A-3C8357D69DC6}" type="presParOf" srcId="{78B66652-052E-403E-9CC2-018F13CD2741}" destId="{C8092317-E3FC-4026-987E-59FEB87E7BB5}" srcOrd="2" destOrd="1" presId="urn:microsoft.com/office/officeart/2008/layout/SquareAccentList"/>
    <dgm:cxn modelId="{EAC2FAE6-A5C4-4D7B-B9D3-9729FE6C6C7F}" type="presParOf" srcId="{C8092317-E3FC-4026-987E-59FEB87E7BB5}" destId="{2B4660B8-0D83-4BA4-952F-B3839E7AA1BD}" srcOrd="0" destOrd="2" presId="urn:microsoft.com/office/officeart/2008/layout/SquareAccentList"/>
    <dgm:cxn modelId="{3ACB556B-8F7B-40A0-98B1-1EB532D90EAA}" type="presParOf" srcId="{C8092317-E3FC-4026-987E-59FEB87E7BB5}" destId="{98864C97-3AF5-4B97-89C2-E64316F053C6}" srcOrd="1" destOrd="2" presId="urn:microsoft.com/office/officeart/2008/layout/SquareAccentList"/>
    <dgm:cxn modelId="{9C20676C-228E-43F1-8F8D-F7EC03E15F1A}" type="presOf" srcId="{E3A00837-F571-4D38-9C2F-AADCCC20CEE6}" destId="{98864C97-3AF5-4B97-89C2-E64316F053C6}" srcOrd="0" destOrd="0" presId="urn:microsoft.com/office/officeart/2008/layout/SquareAccentList"/>
    <dgm:cxn modelId="{5886C2AA-E237-4DAB-BECE-060B69E91804}" type="presParOf" srcId="{E8B683B4-CC9A-4EAF-8AD1-8E9040E4B842}" destId="{FFC1A045-8AB1-4DC0-A80E-EBD7CAFE66CE}" srcOrd="1" destOrd="0" presId="urn:microsoft.com/office/officeart/2008/layout/SquareAccentList"/>
    <dgm:cxn modelId="{88FB2217-5480-47F3-9116-80AC2CC54EEC}" type="presParOf" srcId="{FFC1A045-8AB1-4DC0-A80E-EBD7CAFE66CE}" destId="{F8D12FC8-36F1-4B14-A8D0-B41534B6D825}" srcOrd="0" destOrd="1" presId="urn:microsoft.com/office/officeart/2008/layout/SquareAccentList"/>
    <dgm:cxn modelId="{9183BF7A-FAF9-44C1-8FAF-39ECA96DD310}" type="presOf" srcId="{AB71FD9A-F73D-4B51-B3E7-DE053418F91A}" destId="{F8D12FC8-36F1-4B14-A8D0-B41534B6D825}" srcOrd="0" destOrd="0" presId="urn:microsoft.com/office/officeart/2008/layout/SquareAccentList"/>
    <dgm:cxn modelId="{7B41ACDB-8345-4880-B01C-894472ABE65E}" type="presParOf" srcId="{F8D12FC8-36F1-4B14-A8D0-B41534B6D825}" destId="{4883A32C-FB6D-4470-834B-A0D0B519B6E8}" srcOrd="0" destOrd="0" presId="urn:microsoft.com/office/officeart/2008/layout/SquareAccentList"/>
    <dgm:cxn modelId="{A0B0F3D2-D023-4510-AEDC-5E8B7F549C1A}" type="presParOf" srcId="{F8D12FC8-36F1-4B14-A8D0-B41534B6D825}" destId="{16272331-F376-4F78-9E72-6620FFE1EEC3}" srcOrd="1" destOrd="0" presId="urn:microsoft.com/office/officeart/2008/layout/SquareAccentList"/>
    <dgm:cxn modelId="{BE709F6E-DB7A-4E3C-A1EE-8579A85E26DB}" type="presParOf" srcId="{F8D12FC8-36F1-4B14-A8D0-B41534B6D825}" destId="{D42EB80D-978D-4E33-A14B-3612F1F0EC16}" srcOrd="2" destOrd="0" presId="urn:microsoft.com/office/officeart/2008/layout/SquareAccentList"/>
    <dgm:cxn modelId="{297892F4-D244-4722-BC0C-76912D73CAAE}" type="presOf" srcId="{AB71FD9A-F73D-4B51-B3E7-DE053418F91A}" destId="{D42EB80D-978D-4E33-A14B-3612F1F0EC16}" srcOrd="0" destOrd="0" presId="urn:microsoft.com/office/officeart/2008/layout/SquareAccentList"/>
    <dgm:cxn modelId="{C330B82F-9297-410D-93F8-D6F35997E5DC}" type="presParOf" srcId="{FFC1A045-8AB1-4DC0-A80E-EBD7CAFE66CE}" destId="{578214DC-1BB7-4BA1-A6D6-E846C9C25F6B}" srcOrd="1" destOrd="1" presId="urn:microsoft.com/office/officeart/2008/layout/SquareAccentList"/>
    <dgm:cxn modelId="{D66E331C-53F8-4116-A5D7-1A06662FAE97}" type="presParOf" srcId="{578214DC-1BB7-4BA1-A6D6-E846C9C25F6B}" destId="{10DED540-3595-43ED-9E4B-5934EBBE357C}" srcOrd="0" destOrd="1" presId="urn:microsoft.com/office/officeart/2008/layout/SquareAccentList"/>
    <dgm:cxn modelId="{AFD54D2B-8F5F-4FD3-9712-3C97D1A63E21}" type="presParOf" srcId="{10DED540-3595-43ED-9E4B-5934EBBE357C}" destId="{6B4C860A-DBDB-4F25-AEE7-078D55D197F8}" srcOrd="0" destOrd="0" presId="urn:microsoft.com/office/officeart/2008/layout/SquareAccentList"/>
    <dgm:cxn modelId="{4F079BD6-19F9-48E4-80F2-BF74742E2C94}" type="presParOf" srcId="{10DED540-3595-43ED-9E4B-5934EBBE357C}" destId="{54539F7E-C594-4A33-A548-FC053A5E74C0}" srcOrd="1" destOrd="0" presId="urn:microsoft.com/office/officeart/2008/layout/SquareAccentList"/>
    <dgm:cxn modelId="{BA4F97BD-D55F-408D-ABB0-2E4B37B9821B}" type="presOf" srcId="{C84205E0-9980-447F-B9E7-472B808E5842}" destId="{54539F7E-C594-4A33-A548-FC053A5E74C0}" srcOrd="0" destOrd="0" presId="urn:microsoft.com/office/officeart/2008/layout/SquareAccentList"/>
    <dgm:cxn modelId="{8C3F100B-A41E-4B52-A1E0-81C166D94224}" type="presParOf" srcId="{578214DC-1BB7-4BA1-A6D6-E846C9C25F6B}" destId="{3015F0F5-1EFB-46C8-9A7D-A0E002016A95}" srcOrd="1" destOrd="1" presId="urn:microsoft.com/office/officeart/2008/layout/SquareAccentList"/>
    <dgm:cxn modelId="{2CF3E155-6694-4B91-ADEB-5E103C05AE76}" type="presParOf" srcId="{3015F0F5-1EFB-46C8-9A7D-A0E002016A95}" destId="{E2D49713-C487-4217-897C-F1AC5452D8AE}" srcOrd="0" destOrd="1" presId="urn:microsoft.com/office/officeart/2008/layout/SquareAccentList"/>
    <dgm:cxn modelId="{253692DA-2544-4B5A-85AD-E5F1ABE65BAB}" type="presParOf" srcId="{3015F0F5-1EFB-46C8-9A7D-A0E002016A95}" destId="{C8B4A2BD-9153-4BF1-97C2-56D067BD9B4D}" srcOrd="1" destOrd="1" presId="urn:microsoft.com/office/officeart/2008/layout/SquareAccentList"/>
    <dgm:cxn modelId="{74DF814F-CE7A-46E4-8A75-D1472DF91F86}" type="presOf" srcId="{0656BC49-1812-45CB-9879-F3A4E116D8B7}" destId="{C8B4A2BD-9153-4BF1-97C2-56D067BD9B4D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3DDEC3-4410-4A7B-A08D-B4E398522276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867279BA-BE37-4115-B52A-17E4F0F535FD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r>
            <a:rPr lang="zh-TW" altLang="en-US"/>
            <a:t/>
          </a:r>
          <a:endParaRPr lang="zh-TW" altLang="en-US"/>
        </a:p>
      </dgm:t>
    </dgm:pt>
    <dgm:pt modelId="{1A4FEF92-68C1-469B-A1A1-5D97CB9FBEDD}" cxnId="{0FBFF822-413A-4B8E-A98A-CE77784A6C84}" type="parTrans">
      <dgm:prSet/>
      <dgm:spPr/>
      <dgm:t>
        <a:bodyPr/>
        <a:p>
          <a:endParaRPr lang="zh-TW" altLang="en-US"/>
        </a:p>
      </dgm:t>
    </dgm:pt>
    <dgm:pt modelId="{0FC30822-F791-4477-9BA8-25504EBFECC7}" cxnId="{0FBFF822-413A-4B8E-A98A-CE77784A6C84}" type="sibTrans">
      <dgm:prSet/>
      <dgm:spPr/>
      <dgm:t>
        <a:bodyPr/>
        <a:p>
          <a:endParaRPr lang="zh-TW" altLang="en-US"/>
        </a:p>
      </dgm:t>
    </dgm:pt>
    <dgm:pt modelId="{849175CF-F593-437D-924E-CA0E96CBD1E1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rPr>
            <a:t>減少</a:t>
          </a: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>員工基本資料手動維護</a:t>
          </a:r>
          <a:r>
            <a:rPr lang="zh-TW" altLang="en-US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sym typeface="+mn-ea"/>
            </a:rPr>
            <a:t/>
          </a:r>
          <a:endParaRPr lang="zh-TW" altLang="en-US">
            <a:solidFill>
              <a:srgbClr val="FF0000"/>
            </a:solidFill>
            <a:latin typeface="微軟正黑體" panose="020B0604030504040204" charset="-120"/>
            <a:ea typeface="微軟正黑體" panose="020B0604030504040204" charset="-120"/>
            <a:sym typeface="+mn-ea"/>
          </a:endParaRPr>
        </a:p>
      </dgm:t>
    </dgm:pt>
    <dgm:pt modelId="{57380257-9F95-43E2-B330-46970CC8990C}" cxnId="{946B0ECA-E41E-4AED-ABCE-624DD0AAF7A4}" type="parTrans">
      <dgm:prSet/>
      <dgm:spPr/>
      <dgm:t>
        <a:bodyPr/>
        <a:p>
          <a:endParaRPr lang="zh-TW" altLang="en-US"/>
        </a:p>
      </dgm:t>
    </dgm:pt>
    <dgm:pt modelId="{6A3A148F-286C-48E5-8F1A-D937B12918BD}" cxnId="{946B0ECA-E41E-4AED-ABCE-624DD0AAF7A4}" type="sibTrans">
      <dgm:prSet/>
      <dgm:spPr/>
      <dgm:t>
        <a:bodyPr/>
        <a:p>
          <a:endParaRPr lang="zh-TW" altLang="en-US"/>
        </a:p>
      </dgm:t>
    </dgm:pt>
    <dgm:pt modelId="{E436AB64-554C-46CA-B3DC-2425A343F27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</a:rPr>
            <a:t>簡化人工維護方式</a:t>
          </a:r>
          <a:r>
            <a:rPr lang="zh-TW">
              <a:latin typeface="微軟正黑體" panose="020B0604030504040204" charset="-120"/>
              <a:ea typeface="微軟正黑體" panose="020B0604030504040204" charset="-120"/>
            </a:rPr>
            <a:t>，後續同步新項目在程式內依序增加</a:t>
          </a:r>
          <a:r>
            <a:rPr lang="zh-TW">
              <a:latin typeface="微軟正黑體" panose="020B0604030504040204" charset="-120"/>
              <a:ea typeface="微軟正黑體" panose="020B0604030504040204" charset="-120"/>
            </a:rPr>
            <a:t/>
          </a:r>
          <a:endParaRPr lang="zh-TW">
            <a:latin typeface="微軟正黑體" panose="020B0604030504040204" charset="-120"/>
            <a:ea typeface="微軟正黑體" panose="020B0604030504040204" charset="-120"/>
          </a:endParaRPr>
        </a:p>
      </dgm:t>
    </dgm:pt>
    <dgm:pt modelId="{A8C13CFC-7517-4829-BECD-6980E1021B1B}" cxnId="{C670A205-47D6-45A0-BC7B-5C56F83081D3}" type="parTrans">
      <dgm:prSet/>
      <dgm:spPr/>
    </dgm:pt>
    <dgm:pt modelId="{5BD14A5E-8A37-431B-9902-BECEF5AF9B54}" cxnId="{C670A205-47D6-45A0-BC7B-5C56F83081D3}" type="sibTrans">
      <dgm:prSet/>
      <dgm:spPr/>
    </dgm:pt>
    <dgm:pt modelId="{BA99965A-2D40-4D79-8990-EDFF24C85EE8}" type="pres">
      <dgm:prSet presAssocID="{8C3DDEC3-4410-4A7B-A08D-B4E3985222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72787D-DB04-43ED-8026-C65F67B371C2}" type="pres">
      <dgm:prSet presAssocID="{867279BA-BE37-4115-B52A-17E4F0F535FD}" presName="root" presStyleCnt="0"/>
      <dgm:spPr/>
    </dgm:pt>
    <dgm:pt modelId="{5E7B529B-3791-4C92-8A8D-42B5FE64B1B8}" type="pres">
      <dgm:prSet presAssocID="{867279BA-BE37-4115-B52A-17E4F0F535FD}" presName="rootComposite" presStyleCnt="0"/>
      <dgm:spPr/>
    </dgm:pt>
    <dgm:pt modelId="{E3FF03EB-8647-4636-BC5C-E9BEC6C29553}" type="pres">
      <dgm:prSet presAssocID="{867279BA-BE37-4115-B52A-17E4F0F535FD}" presName="rootText" presStyleLbl="node1" presStyleIdx="0" presStyleCnt="1"/>
      <dgm:spPr/>
    </dgm:pt>
    <dgm:pt modelId="{020E4746-3A8C-42B4-AC17-0FB7CA4B2811}" type="pres">
      <dgm:prSet presAssocID="{867279BA-BE37-4115-B52A-17E4F0F535FD}" presName="rootConnector" presStyleCnt="0"/>
      <dgm:spPr/>
    </dgm:pt>
    <dgm:pt modelId="{A994A7C3-AEF7-4426-B7EF-877C67834B7F}" type="pres">
      <dgm:prSet presAssocID="{867279BA-BE37-4115-B52A-17E4F0F535FD}" presName="childShape" presStyleCnt="0"/>
      <dgm:spPr/>
    </dgm:pt>
    <dgm:pt modelId="{3F5EB287-4C34-456C-B985-2B774B3D9EF1}" type="pres">
      <dgm:prSet presAssocID="{57380257-9F95-43E2-B330-46970CC8990C}" presName="Name13" presStyleLbl="parChTrans1D2" presStyleIdx="0" presStyleCnt="2"/>
      <dgm:spPr/>
    </dgm:pt>
    <dgm:pt modelId="{A9454E12-1A81-4CCD-AB01-CC69284C8769}" type="pres">
      <dgm:prSet presAssocID="{849175CF-F593-437D-924E-CA0E96CBD1E1}" presName="childText" presStyleLbl="bgAcc1" presStyleIdx="0" presStyleCnt="2">
        <dgm:presLayoutVars>
          <dgm:bulletEnabled val="1"/>
        </dgm:presLayoutVars>
      </dgm:prSet>
      <dgm:spPr/>
    </dgm:pt>
    <dgm:pt modelId="{2A3B92AA-FD20-4E00-BBAB-D67C91B56D91}" type="pres">
      <dgm:prSet presAssocID="{A8C13CFC-7517-4829-BECD-6980E1021B1B}" presName="Name13" presStyleLbl="parChTrans1D2" presStyleIdx="1" presStyleCnt="2"/>
      <dgm:spPr/>
    </dgm:pt>
    <dgm:pt modelId="{90C1D1FE-C0FF-4D77-B329-A7F5211BD1A6}" type="pres">
      <dgm:prSet presAssocID="{E436AB64-554C-46CA-B3DC-2425A343F272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0FBFF822-413A-4B8E-A98A-CE77784A6C84}" srcId="{8C3DDEC3-4410-4A7B-A08D-B4E398522276}" destId="{867279BA-BE37-4115-B52A-17E4F0F535FD}" srcOrd="0" destOrd="0" parTransId="{1A4FEF92-68C1-469B-A1A1-5D97CB9FBEDD}" sibTransId="{0FC30822-F791-4477-9BA8-25504EBFECC7}"/>
    <dgm:cxn modelId="{946B0ECA-E41E-4AED-ABCE-624DD0AAF7A4}" srcId="{867279BA-BE37-4115-B52A-17E4F0F535FD}" destId="{849175CF-F593-437D-924E-CA0E96CBD1E1}" srcOrd="0" destOrd="0" parTransId="{57380257-9F95-43E2-B330-46970CC8990C}" sibTransId="{6A3A148F-286C-48E5-8F1A-D937B12918BD}"/>
    <dgm:cxn modelId="{C670A205-47D6-45A0-BC7B-5C56F83081D3}" srcId="{867279BA-BE37-4115-B52A-17E4F0F535FD}" destId="{E436AB64-554C-46CA-B3DC-2425A343F272}" srcOrd="1" destOrd="0" parTransId="{A8C13CFC-7517-4829-BECD-6980E1021B1B}" sibTransId="{5BD14A5E-8A37-431B-9902-BECEF5AF9B54}"/>
    <dgm:cxn modelId="{94D07BF5-E4A9-482F-B519-5DC31F80926E}" type="presOf" srcId="{8C3DDEC3-4410-4A7B-A08D-B4E398522276}" destId="{BA99965A-2D40-4D79-8990-EDFF24C85EE8}" srcOrd="0" destOrd="0" presId="urn:microsoft.com/office/officeart/2005/8/layout/hierarchy3"/>
    <dgm:cxn modelId="{16A18F7C-80A7-4791-B864-E7479D1E71A3}" type="presParOf" srcId="{BA99965A-2D40-4D79-8990-EDFF24C85EE8}" destId="{3172787D-DB04-43ED-8026-C65F67B371C2}" srcOrd="0" destOrd="0" presId="urn:microsoft.com/office/officeart/2005/8/layout/hierarchy3"/>
    <dgm:cxn modelId="{A3D1214A-1AAB-4CA5-B3F5-AC8A2072E621}" type="presParOf" srcId="{3172787D-DB04-43ED-8026-C65F67B371C2}" destId="{5E7B529B-3791-4C92-8A8D-42B5FE64B1B8}" srcOrd="0" destOrd="0" presId="urn:microsoft.com/office/officeart/2005/8/layout/hierarchy3"/>
    <dgm:cxn modelId="{60086886-EFC3-465F-B15C-F45B88B6FDDC}" type="presOf" srcId="{867279BA-BE37-4115-B52A-17E4F0F535FD}" destId="{5E7B529B-3791-4C92-8A8D-42B5FE64B1B8}" srcOrd="0" destOrd="0" presId="urn:microsoft.com/office/officeart/2005/8/layout/hierarchy3"/>
    <dgm:cxn modelId="{CD24AA0C-F068-44DD-9DFD-472EFF1F12A2}" type="presParOf" srcId="{5E7B529B-3791-4C92-8A8D-42B5FE64B1B8}" destId="{E3FF03EB-8647-4636-BC5C-E9BEC6C29553}" srcOrd="0" destOrd="0" presId="urn:microsoft.com/office/officeart/2005/8/layout/hierarchy3"/>
    <dgm:cxn modelId="{C3B7626C-AC4D-49A1-BB44-8BFE7BB723E5}" type="presOf" srcId="{867279BA-BE37-4115-B52A-17E4F0F535FD}" destId="{E3FF03EB-8647-4636-BC5C-E9BEC6C29553}" srcOrd="0" destOrd="0" presId="urn:microsoft.com/office/officeart/2005/8/layout/hierarchy3"/>
    <dgm:cxn modelId="{BD20C6B4-C1E5-4081-93F4-BD43ABE63FA3}" type="presParOf" srcId="{5E7B529B-3791-4C92-8A8D-42B5FE64B1B8}" destId="{020E4746-3A8C-42B4-AC17-0FB7CA4B2811}" srcOrd="1" destOrd="0" presId="urn:microsoft.com/office/officeart/2005/8/layout/hierarchy3"/>
    <dgm:cxn modelId="{0DE3705A-691D-4974-92C3-8D3960F4D9F4}" type="presOf" srcId="{867279BA-BE37-4115-B52A-17E4F0F535FD}" destId="{020E4746-3A8C-42B4-AC17-0FB7CA4B2811}" srcOrd="0" destOrd="0" presId="urn:microsoft.com/office/officeart/2005/8/layout/hierarchy3"/>
    <dgm:cxn modelId="{C4BD24EA-FE9A-4C75-BB24-442BABDD867C}" type="presParOf" srcId="{3172787D-DB04-43ED-8026-C65F67B371C2}" destId="{A994A7C3-AEF7-4426-B7EF-877C67834B7F}" srcOrd="1" destOrd="0" presId="urn:microsoft.com/office/officeart/2005/8/layout/hierarchy3"/>
    <dgm:cxn modelId="{7AD7C125-777B-464F-A957-7C52135F29C7}" type="presParOf" srcId="{A994A7C3-AEF7-4426-B7EF-877C67834B7F}" destId="{3F5EB287-4C34-456C-B985-2B774B3D9EF1}" srcOrd="0" destOrd="1" presId="urn:microsoft.com/office/officeart/2005/8/layout/hierarchy3"/>
    <dgm:cxn modelId="{3DA996A6-C10E-4204-BD72-2FC53D60234F}" type="presOf" srcId="{57380257-9F95-43E2-B330-46970CC8990C}" destId="{3F5EB287-4C34-456C-B985-2B774B3D9EF1}" srcOrd="0" destOrd="0" presId="urn:microsoft.com/office/officeart/2005/8/layout/hierarchy3"/>
    <dgm:cxn modelId="{47D791D5-BF16-4427-8507-40E23ADF5FD4}" type="presParOf" srcId="{A994A7C3-AEF7-4426-B7EF-877C67834B7F}" destId="{A9454E12-1A81-4CCD-AB01-CC69284C8769}" srcOrd="1" destOrd="1" presId="urn:microsoft.com/office/officeart/2005/8/layout/hierarchy3"/>
    <dgm:cxn modelId="{3650129E-FE1F-4E00-BF74-AD65E444C11D}" type="presOf" srcId="{849175CF-F593-437D-924E-CA0E96CBD1E1}" destId="{A9454E12-1A81-4CCD-AB01-CC69284C8769}" srcOrd="0" destOrd="0" presId="urn:microsoft.com/office/officeart/2005/8/layout/hierarchy3"/>
    <dgm:cxn modelId="{550C89D7-908D-45FD-BF56-3C6E10F7ADD8}" type="presParOf" srcId="{A994A7C3-AEF7-4426-B7EF-877C67834B7F}" destId="{2A3B92AA-FD20-4E00-BBAB-D67C91B56D91}" srcOrd="2" destOrd="1" presId="urn:microsoft.com/office/officeart/2005/8/layout/hierarchy3"/>
    <dgm:cxn modelId="{4FA50E6B-AF67-46D5-BEBF-C8E214877F0A}" type="presOf" srcId="{A8C13CFC-7517-4829-BECD-6980E1021B1B}" destId="{2A3B92AA-FD20-4E00-BBAB-D67C91B56D91}" srcOrd="0" destOrd="0" presId="urn:microsoft.com/office/officeart/2005/8/layout/hierarchy3"/>
    <dgm:cxn modelId="{6724BB58-E329-4162-B943-49016142854A}" type="presParOf" srcId="{A994A7C3-AEF7-4426-B7EF-877C67834B7F}" destId="{90C1D1FE-C0FF-4D77-B329-A7F5211BD1A6}" srcOrd="3" destOrd="1" presId="urn:microsoft.com/office/officeart/2005/8/layout/hierarchy3"/>
    <dgm:cxn modelId="{7B58A2F1-A917-4F61-A828-0F596DD56F64}" type="presOf" srcId="{E436AB64-554C-46CA-B3DC-2425A343F272}" destId="{90C1D1FE-C0FF-4D77-B329-A7F5211BD1A6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list" loCatId="list" qsTypeId="urn:microsoft.com/office/officeart/2005/8/quickstyle/simple3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17264811-B842-45CA-8023-890707C56826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ym typeface="+mn-ea"/>
            </a:rPr>
            <a:t>需求單 1.0 與 3.0 自動同步</a:t>
          </a:r>
          <a:r>
            <a:rPr lang="zh-TW" altLang="en-US"/>
            <a:t/>
          </a:r>
          <a:endParaRPr lang="zh-TW" altLang="en-US"/>
        </a:p>
      </dgm:t>
    </dgm:pt>
    <dgm:pt modelId="{A109D010-9885-4F8F-B8E9-E2C717658764}" cxnId="{082F00FC-5E10-40F3-B650-59967ADBB06C}" type="parTrans">
      <dgm:prSet/>
      <dgm:spPr/>
      <dgm:t>
        <a:bodyPr/>
        <a:p>
          <a:endParaRPr lang="zh-TW" altLang="en-US"/>
        </a:p>
      </dgm:t>
    </dgm:pt>
    <dgm:pt modelId="{ABC69D63-56ED-48ED-9346-231F6A6139BF}" cxnId="{082F00FC-5E10-40F3-B650-59967ADBB06C}" type="sibTrans">
      <dgm:prSet/>
      <dgm:spPr/>
      <dgm:t>
        <a:bodyPr/>
        <a:p>
          <a:endParaRPr lang="zh-TW" altLang="en-US"/>
        </a:p>
      </dgm:t>
    </dgm:pt>
    <dgm:pt modelId="{3A04E1E2-A022-47CE-8997-EF18827AD0A2}">
      <dgm:prSet phldrT="[文字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TW" altLang="en-US">
              <a:sym typeface="+mn-ea"/>
            </a:rPr>
            <a:t>目標</a:t>
          </a:r>
          <a:r>
            <a:rPr lang="en-US" altLang="zh-TW">
              <a:sym typeface="+mn-ea"/>
            </a:rPr>
            <a:t>: </a:t>
          </a:r>
          <a:r>
            <a:rPr lang="zh-TW">
              <a:sym typeface="+mn-ea"/>
            </a:rPr>
            <a:t>減少 </a:t>
          </a:r>
          <a:r>
            <a:rPr lang="en-US" altLang="zh-TW">
              <a:sym typeface="+mn-ea"/>
            </a:rPr>
            <a:t>1.0 </a:t>
          </a:r>
          <a:r>
            <a:rPr lang="zh-TW" altLang="en-US">
              <a:sym typeface="+mn-ea"/>
            </a:rPr>
            <a:t>與 </a:t>
          </a:r>
          <a:r>
            <a:rPr lang="en-US" altLang="zh-TW">
              <a:sym typeface="+mn-ea"/>
            </a:rPr>
            <a:t>3.0 </a:t>
          </a:r>
          <a:r>
            <a:rPr lang="zh-TW" altLang="en-US">
              <a:sym typeface="+mn-ea"/>
            </a:rPr>
            <a:t>手動同步單據量</a:t>
          </a:r>
          <a:r>
            <a:rPr lang="zh-TW">
              <a:sym typeface="+mn-ea"/>
            </a:rPr>
            <a:t/>
          </a:r>
          <a:endParaRPr lang="zh-TW">
            <a:sym typeface="+mn-ea"/>
          </a:endParaRPr>
        </a:p>
      </dgm:t>
    </dgm:pt>
    <dgm:pt modelId="{27D8CDC7-1381-4175-B7BB-6022CF4D82E6}" cxnId="{4AEEF541-9247-4A4A-9E4F-37F31394CFDB}" type="parTrans">
      <dgm:prSet/>
      <dgm:spPr/>
      <dgm:t>
        <a:bodyPr/>
        <a:p>
          <a:endParaRPr lang="zh-TW" altLang="en-US"/>
        </a:p>
      </dgm:t>
    </dgm:pt>
    <dgm:pt modelId="{6093660C-20EB-4964-87F9-BCEC151AEF5F}" cxnId="{4AEEF541-9247-4A4A-9E4F-37F31394CFDB}" type="sibTrans">
      <dgm:prSet/>
      <dgm:spPr/>
      <dgm:t>
        <a:bodyPr/>
        <a:p>
          <a:endParaRPr lang="zh-TW" altLang="en-US"/>
        </a:p>
      </dgm:t>
    </dgm:pt>
    <dgm:pt modelId="{3B977FD9-D449-4893-A990-6E330E0B18FA}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TW"/>
            <a:t>1. </a:t>
          </a:r>
          <a:r>
            <a:rPr lang="zh-TW" altLang="en-US">
              <a:sym typeface="+mn-ea"/>
            </a:rPr>
            <a:t>如何不重複</a:t>
          </a:r>
          <a:r>
            <a:rPr lang="zh-TW" altLang="en-US">
              <a:sym typeface="+mn-ea"/>
            </a:rPr>
            <a:t>同步</a:t>
          </a:r>
          <a:r>
            <a:rPr lang="zh-TW" altLang="en-US"/>
            <a:t/>
          </a:r>
          <a:endParaRPr lang="zh-TW" altLang="en-US"/>
        </a:p>
      </dgm:t>
    </dgm:pt>
    <dgm:pt modelId="{C302AF2B-9D11-430F-ABCA-EC9B846A2299}" cxnId="{15754311-6887-44CA-96C1-7FF41E3DFCA2}" type="parTrans">
      <dgm:prSet/>
      <dgm:spPr/>
    </dgm:pt>
    <dgm:pt modelId="{BDD985F1-A7C2-4F65-B3E2-D46A2BF6F159}" cxnId="{15754311-6887-44CA-96C1-7FF41E3DFCA2}" type="sibTrans">
      <dgm:prSet/>
      <dgm:spPr/>
    </dgm:pt>
    <dgm:pt modelId="{1E469855-0AB2-479B-BDC3-32D64C933D2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TW"/>
            <a:t>2. </a:t>
          </a:r>
          <a:r>
            <a:rPr lang="zh-TW" altLang="en-US"/>
            <a:t>後續如何維護</a:t>
          </a:r>
          <a:r>
            <a:rPr lang="zh-TW" altLang="en-US"/>
            <a:t/>
          </a:r>
          <a:endParaRPr lang="zh-TW" altLang="en-US"/>
        </a:p>
      </dgm:t>
    </dgm:pt>
    <dgm:pt modelId="{A810A826-5CC5-4AD7-ACB0-F446E8EB889D}" cxnId="{F862E3F8-8ABC-482B-ACAF-D55B3C2B5BFE}" type="parTrans">
      <dgm:prSet/>
      <dgm:spPr/>
    </dgm:pt>
    <dgm:pt modelId="{74EADE15-0879-4E60-BE81-A2B4BEF2AAAB}" cxnId="{F862E3F8-8ABC-482B-ACAF-D55B3C2B5BFE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82F00FC-5E10-40F3-B650-59967ADBB06C}" srcId="{49F218E0-E72F-4FB4-B861-C83F0E35F934}" destId="{17264811-B842-45CA-8023-890707C56826}" srcOrd="0" destOrd="0" parTransId="{A109D010-9885-4F8F-B8E9-E2C717658764}" sibTransId="{ABC69D63-56ED-48ED-9346-231F6A6139BF}"/>
    <dgm:cxn modelId="{4AEEF541-9247-4A4A-9E4F-37F31394CFDB}" srcId="{17264811-B842-45CA-8023-890707C56826}" destId="{3A04E1E2-A022-47CE-8997-EF18827AD0A2}" srcOrd="0" destOrd="0" parTransId="{27D8CDC7-1381-4175-B7BB-6022CF4D82E6}" sibTransId="{6093660C-20EB-4964-87F9-BCEC151AEF5F}"/>
    <dgm:cxn modelId="{15754311-6887-44CA-96C1-7FF41E3DFCA2}" srcId="{17264811-B842-45CA-8023-890707C56826}" destId="{3B977FD9-D449-4893-A990-6E330E0B18FA}" srcOrd="1" destOrd="0" parTransId="{C302AF2B-9D11-430F-ABCA-EC9B846A2299}" sibTransId="{BDD985F1-A7C2-4F65-B3E2-D46A2BF6F159}"/>
    <dgm:cxn modelId="{F862E3F8-8ABC-482B-ACAF-D55B3C2B5BFE}" srcId="{17264811-B842-45CA-8023-890707C56826}" destId="{1E469855-0AB2-479B-BDC3-32D64C933D27}" srcOrd="2" destOrd="0" parTransId="{A810A826-5CC5-4AD7-ACB0-F446E8EB889D}" sibTransId="{74EADE15-0879-4E60-BE81-A2B4BEF2AAAB}"/>
    <dgm:cxn modelId="{484815ED-F4BE-4A59-BBA3-70E388831EFD}" type="presOf" srcId="{49F218E0-E72F-4FB4-B861-C83F0E35F934}" destId="{7CF2E237-A323-4932-9A99-5C3801C407F7}" srcOrd="0" destOrd="0" presId="urn:microsoft.com/office/officeart/2005/8/layout/hList1"/>
    <dgm:cxn modelId="{6453B7E0-368F-4FD1-840B-C6AA37A8B1CD}" type="presParOf" srcId="{7CF2E237-A323-4932-9A99-5C3801C407F7}" destId="{600174B3-3EC6-4ED8-9A64-BCC193972B36}" srcOrd="0" destOrd="0" presId="urn:microsoft.com/office/officeart/2005/8/layout/hList1"/>
    <dgm:cxn modelId="{E2FD0895-E05E-41B8-B647-AF732C0E4032}" type="presParOf" srcId="{600174B3-3EC6-4ED8-9A64-BCC193972B36}" destId="{27C3B081-C62D-4789-ACCC-6B5C4C4AC593}" srcOrd="0" destOrd="0" presId="urn:microsoft.com/office/officeart/2005/8/layout/hList1"/>
    <dgm:cxn modelId="{3E6FCB31-B933-450B-B673-28BE55FB78AD}" type="presOf" srcId="{17264811-B842-45CA-8023-890707C56826}" destId="{27C3B081-C62D-4789-ACCC-6B5C4C4AC593}" srcOrd="0" destOrd="0" presId="urn:microsoft.com/office/officeart/2005/8/layout/hList1"/>
    <dgm:cxn modelId="{A393E11C-DB16-4080-A318-A5FF04884109}" type="presParOf" srcId="{600174B3-3EC6-4ED8-9A64-BCC193972B36}" destId="{EF7A3F2B-0DDF-464D-BB82-2FD9B2735E45}" srcOrd="1" destOrd="0" presId="urn:microsoft.com/office/officeart/2005/8/layout/hList1"/>
    <dgm:cxn modelId="{13DAF1C2-C8B0-4A62-919F-086BF9A20559}" type="presOf" srcId="{3A04E1E2-A022-47CE-8997-EF18827AD0A2}" destId="{EF7A3F2B-0DDF-464D-BB82-2FD9B2735E45}" srcOrd="0" destOrd="0" presId="urn:microsoft.com/office/officeart/2005/8/layout/hList1"/>
    <dgm:cxn modelId="{2E8ED015-8BDB-49EC-8788-C7ED5BACAE7A}" type="presOf" srcId="{3B977FD9-D449-4893-A990-6E330E0B18FA}" destId="{EF7A3F2B-0DDF-464D-BB82-2FD9B2735E45}" srcOrd="0" destOrd="1" presId="urn:microsoft.com/office/officeart/2005/8/layout/hList1"/>
    <dgm:cxn modelId="{0AD877E2-D4F2-46EF-9B1A-6BE9E889D7BC}" type="presOf" srcId="{1E469855-0AB2-479B-BDC3-32D64C933D27}" destId="{EF7A3F2B-0DDF-464D-BB82-2FD9B2735E45}" srcOrd="0" destOrd="2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558AF1-0EC6-4D1C-8E90-C05FEAF92E8D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DC6E1F64-28AC-4FBA-BF71-E4FE67A82554}">
      <dgm:prSet phldrT="[文字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ym typeface="+mn-ea"/>
            </a:rPr>
            <a:t>如何不重複</a:t>
          </a:r>
          <a:r>
            <a:rPr lang="zh-TW" altLang="en-US">
              <a:sym typeface="+mn-ea"/>
            </a:rPr>
            <a:t>同步</a:t>
          </a:r>
          <a:r>
            <a:rPr lang="zh-TW" altLang="en-US">
              <a:sym typeface="+mn-ea"/>
            </a:rPr>
            <a:t/>
          </a:r>
          <a:endParaRPr lang="zh-TW" altLang="en-US">
            <a:sym typeface="+mn-ea"/>
          </a:endParaRPr>
        </a:p>
      </dgm:t>
    </dgm:pt>
    <dgm:pt modelId="{DE25C55C-752C-4362-BF61-CB44F864000F}" cxnId="{FAE88B26-FCD0-4101-80DD-25DC6D55E03A}" type="parTrans">
      <dgm:prSet/>
      <dgm:spPr/>
      <dgm:t>
        <a:bodyPr/>
        <a:p>
          <a:endParaRPr lang="zh-TW" altLang="en-US"/>
        </a:p>
      </dgm:t>
    </dgm:pt>
    <dgm:pt modelId="{0DED925F-D899-478B-8059-E861EF746843}" cxnId="{FAE88B26-FCD0-4101-80DD-25DC6D55E03A}" type="sibTrans">
      <dgm:prSet/>
      <dgm:spPr/>
      <dgm:t>
        <a:bodyPr/>
        <a:p>
          <a:endParaRPr lang="zh-TW" altLang="en-US"/>
        </a:p>
      </dgm:t>
    </dgm:pt>
    <dgm:pt modelId="{82FF97C0-11BE-44FA-A1EB-F613913D2E0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sz="1800">
              <a:latin typeface="微軟正黑體" panose="020B0604030504040204" charset="-120"/>
              <a:ea typeface="微軟正黑體" panose="020B0604030504040204" charset="-120"/>
            </a:rPr>
            <a:t>依照規格建立相關的資料表</a:t>
          </a:r>
          <a:r>
            <a:rPr lang="zh-TW" sz="1800">
              <a:latin typeface="微軟正黑體" panose="020B0604030504040204" charset="-120"/>
              <a:ea typeface="微軟正黑體" panose="020B0604030504040204" charset="-120"/>
            </a:rPr>
            <a:t/>
          </a:r>
          <a:endParaRPr lang="zh-TW" sz="1800">
            <a:latin typeface="微軟正黑體" panose="020B0604030504040204" charset="-120"/>
            <a:ea typeface="微軟正黑體" panose="020B0604030504040204" charset="-120"/>
          </a:endParaRPr>
        </a:p>
      </dgm:t>
    </dgm:pt>
    <dgm:pt modelId="{98D6817B-0483-485F-ACA3-B74A2ED1725E}" cxnId="{FB78A3FC-55E4-4950-8E47-C85AAB871F97}" type="parTrans">
      <dgm:prSet/>
      <dgm:spPr/>
    </dgm:pt>
    <dgm:pt modelId="{76F3B5C9-46AB-4B66-8DB4-80D4FEC150A5}" cxnId="{FB78A3FC-55E4-4950-8E47-C85AAB871F97}" type="sibTrans">
      <dgm:prSet/>
      <dgm:spPr/>
    </dgm:pt>
    <dgm:pt modelId="{50100B2D-FD03-4254-BB61-EB17139864F2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</a:rPr>
            <a:t>搜尋相關案例</a:t>
          </a: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</a:rPr>
            <a:t/>
          </a:r>
          <a:endParaRPr lang="zh-TW" altLang="en-US" sz="1800">
            <a:latin typeface="微軟正黑體" panose="020B0604030504040204" charset="-120"/>
            <a:ea typeface="微軟正黑體" panose="020B0604030504040204" charset="-120"/>
          </a:endParaRPr>
        </a:p>
      </dgm:t>
    </dgm:pt>
    <dgm:pt modelId="{8504DA07-4D85-4E24-8B6B-CA57A43435EF}" cxnId="{D905E12F-F8B7-40D8-A8B7-492B9D4A1C8D}" type="parTrans">
      <dgm:prSet/>
      <dgm:spPr/>
      <dgm:t>
        <a:bodyPr/>
        <a:p>
          <a:endParaRPr lang="zh-TW" altLang="en-US"/>
        </a:p>
      </dgm:t>
    </dgm:pt>
    <dgm:pt modelId="{ECEAA7F9-203F-407C-A7DF-76C9E1ECD158}" cxnId="{D905E12F-F8B7-40D8-A8B7-492B9D4A1C8D}" type="sibTrans">
      <dgm:prSet/>
      <dgm:spPr/>
      <dgm:t>
        <a:bodyPr/>
        <a:p>
          <a:endParaRPr lang="zh-TW" altLang="en-US"/>
        </a:p>
      </dgm:t>
    </dgm:pt>
    <dgm:pt modelId="{91257B91-677F-4091-86A9-DA2E1F096A57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  <a:sym typeface="+mn-ea"/>
            </a:rPr>
            <a:t>在有同步程序執行時，不再啓動</a:t>
          </a: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  <a:sym typeface="+mn-ea"/>
            </a:rPr>
            <a:t/>
          </a:r>
          <a:endParaRPr lang="zh-TW" altLang="en-US" sz="1800">
            <a:latin typeface="微軟正黑體" panose="020B0604030504040204" charset="-120"/>
            <a:ea typeface="微軟正黑體" panose="020B0604030504040204" charset="-120"/>
            <a:sym typeface="+mn-ea"/>
          </a:endParaRPr>
        </a:p>
      </dgm:t>
    </dgm:pt>
    <dgm:pt modelId="{185DE02B-F7F9-42DD-B0D2-49A497F29579}" cxnId="{21883575-4831-455A-BF43-5936F086BD7C}" type="parTrans">
      <dgm:prSet/>
      <dgm:spPr/>
      <dgm:t>
        <a:bodyPr/>
        <a:p>
          <a:endParaRPr lang="zh-TW" altLang="en-US"/>
        </a:p>
      </dgm:t>
    </dgm:pt>
    <dgm:pt modelId="{BAAC09E0-365B-4A44-B632-9E71760EE119}" cxnId="{21883575-4831-455A-BF43-5936F086BD7C}" type="sibTrans">
      <dgm:prSet/>
      <dgm:spPr/>
      <dgm:t>
        <a:bodyPr/>
        <a:p>
          <a:endParaRPr lang="zh-TW" altLang="en-US"/>
        </a:p>
      </dgm:t>
    </dgm:pt>
    <dgm:pt modelId="{AB71FD9A-F73D-4B51-B3E7-DE053418F91A}">
      <dgm:prSet phldrT="[文字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ym typeface="+mn-ea"/>
            </a:rPr>
            <a:t>後續</a:t>
          </a:r>
          <a:r>
            <a:rPr lang="zh-TW" altLang="en-US">
              <a:sym typeface="+mn-ea"/>
            </a:rPr>
            <a:t>如何</a:t>
          </a:r>
          <a:r>
            <a:rPr lang="zh-TW" altLang="en-US">
              <a:sym typeface="+mn-ea"/>
            </a:rPr>
            <a:t>維護</a:t>
          </a:r>
          <a:r>
            <a:rPr lang="zh-TW" altLang="en-US"/>
            <a:t/>
          </a:r>
          <a:endParaRPr lang="zh-TW" altLang="en-US"/>
        </a:p>
      </dgm:t>
    </dgm:pt>
    <dgm:pt modelId="{49832EFD-2DF4-4658-B3AB-26D15C75B3EF}" cxnId="{29968E59-960F-4C14-BF89-CEC2727E1B2E}" type="parTrans">
      <dgm:prSet/>
      <dgm:spPr/>
      <dgm:t>
        <a:bodyPr/>
        <a:p>
          <a:endParaRPr lang="zh-TW" altLang="en-US"/>
        </a:p>
      </dgm:t>
    </dgm:pt>
    <dgm:pt modelId="{779C825E-56F5-4ECD-9642-4749E96E4A44}" cxnId="{29968E59-960F-4C14-BF89-CEC2727E1B2E}" type="sibTrans">
      <dgm:prSet/>
      <dgm:spPr/>
      <dgm:t>
        <a:bodyPr/>
        <a:p>
          <a:endParaRPr lang="zh-TW" altLang="en-US"/>
        </a:p>
      </dgm:t>
    </dgm:pt>
    <dgm:pt modelId="{C84205E0-9980-447F-B9E7-472B808E5842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</a:rPr>
            <a:t>過單順序不一致時，</a:t>
          </a:r>
          <a:endParaRPr lang="zh-TW" altLang="en-US" sz="1800">
            <a:latin typeface="微軟正黑體" panose="020B0604030504040204" charset="-120"/>
            <a:ea typeface="微軟正黑體" panose="020B0604030504040204" charset="-12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</a:rPr>
            <a:t>需預先同步部分項目</a:t>
          </a: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</a:rPr>
            <a:t/>
          </a:r>
          <a:endParaRPr lang="zh-TW" altLang="en-US" sz="1800">
            <a:latin typeface="微軟正黑體" panose="020B0604030504040204" charset="-120"/>
            <a:ea typeface="微軟正黑體" panose="020B0604030504040204" charset="-120"/>
          </a:endParaRPr>
        </a:p>
      </dgm:t>
    </dgm:pt>
    <dgm:pt modelId="{4530E0F5-C47F-4C11-8926-3025DF970690}" cxnId="{3BDCEB0A-C71C-44D6-894B-0E1C803CC110}" type="parTrans">
      <dgm:prSet/>
      <dgm:spPr/>
      <dgm:t>
        <a:bodyPr/>
        <a:p>
          <a:endParaRPr lang="zh-TW" altLang="en-US"/>
        </a:p>
      </dgm:t>
    </dgm:pt>
    <dgm:pt modelId="{2215A685-DDA7-40C3-8A3D-C3B272248D38}" cxnId="{3BDCEB0A-C71C-44D6-894B-0E1C803CC110}" type="sibTrans">
      <dgm:prSet/>
      <dgm:spPr/>
      <dgm:t>
        <a:bodyPr/>
        <a:p>
          <a:endParaRPr lang="zh-TW" altLang="en-US"/>
        </a:p>
      </dgm:t>
    </dgm:pt>
    <dgm:pt modelId="{0656BC49-1812-45CB-9879-F3A4E116D8B7}">
      <dgm:prSet phldrT="[文字]"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</a:rPr>
            <a:t>評估如何記錄程式各階段訊息</a:t>
          </a:r>
          <a:r>
            <a:rPr lang="zh-TW" altLang="en-US" sz="1800">
              <a:latin typeface="微軟正黑體" panose="020B0604030504040204" charset="-120"/>
              <a:ea typeface="微軟正黑體" panose="020B0604030504040204" charset="-120"/>
            </a:rPr>
            <a:t/>
          </a:r>
          <a:endParaRPr lang="zh-TW" altLang="en-US" sz="1800">
            <a:latin typeface="微軟正黑體" panose="020B0604030504040204" charset="-120"/>
            <a:ea typeface="微軟正黑體" panose="020B0604030504040204" charset="-120"/>
          </a:endParaRPr>
        </a:p>
      </dgm:t>
    </dgm:pt>
    <dgm:pt modelId="{43CD9DDC-F958-4452-9962-D96CCEC3043C}" cxnId="{9152DA29-F99B-4795-8275-7DD3708F2EF2}" type="parTrans">
      <dgm:prSet/>
      <dgm:spPr/>
      <dgm:t>
        <a:bodyPr/>
        <a:p>
          <a:endParaRPr lang="zh-TW" altLang="en-US"/>
        </a:p>
      </dgm:t>
    </dgm:pt>
    <dgm:pt modelId="{31D559F3-6381-4735-8105-C3F03E1FC28B}" cxnId="{9152DA29-F99B-4795-8275-7DD3708F2EF2}" type="sibTrans">
      <dgm:prSet/>
      <dgm:spPr/>
      <dgm:t>
        <a:bodyPr/>
        <a:p>
          <a:endParaRPr lang="zh-TW" altLang="en-US"/>
        </a:p>
      </dgm:t>
    </dgm:pt>
    <dgm:pt modelId="{E8B683B4-CC9A-4EAF-8AD1-8E9040E4B842}" type="pres">
      <dgm:prSet presAssocID="{35558AF1-0EC6-4D1C-8E90-C05FEAF92E8D}" presName="layout" presStyleCnt="0">
        <dgm:presLayoutVars>
          <dgm:chMax/>
          <dgm:chPref/>
          <dgm:dir/>
          <dgm:resizeHandles/>
        </dgm:presLayoutVars>
      </dgm:prSet>
      <dgm:spPr/>
    </dgm:pt>
    <dgm:pt modelId="{AABB63BC-F73A-4675-BF75-863390199BDA}" type="pres">
      <dgm:prSet presAssocID="{DC6E1F64-28AC-4FBA-BF71-E4FE67A82554}" presName="root" presStyleCnt="0">
        <dgm:presLayoutVars>
          <dgm:chMax/>
          <dgm:chPref/>
        </dgm:presLayoutVars>
      </dgm:prSet>
      <dgm:spPr/>
    </dgm:pt>
    <dgm:pt modelId="{E7B329B0-EF90-424C-B358-35857FB7AF7B}" type="pres">
      <dgm:prSet presAssocID="{DC6E1F64-28AC-4FBA-BF71-E4FE67A82554}" presName="rootComposite" presStyleCnt="0">
        <dgm:presLayoutVars/>
      </dgm:prSet>
      <dgm:spPr/>
    </dgm:pt>
    <dgm:pt modelId="{B238326A-CFE6-4521-930F-E91E4BFCC0A1}" type="pres">
      <dgm:prSet presAssocID="{DC6E1F64-28AC-4FBA-BF71-E4FE67A82554}" presName="ParentAccent" presStyleLbl="alignNode1" presStyleIdx="0" presStyleCnt="2"/>
      <dgm:spPr/>
    </dgm:pt>
    <dgm:pt modelId="{64FEA07D-D576-4DAA-B4E9-022B3756F7BB}" type="pres">
      <dgm:prSet presAssocID="{DC6E1F64-28AC-4FBA-BF71-E4FE67A82554}" presName="ParentSmallAccent" presStyleLbl="fgAcc1" presStyleIdx="0" presStyleCnt="2"/>
      <dgm:spPr/>
    </dgm:pt>
    <dgm:pt modelId="{E2515008-CBA9-4AF7-A24C-6922EA5D96FB}" type="pres">
      <dgm:prSet presAssocID="{DC6E1F64-28AC-4FBA-BF71-E4FE67A82554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78B66652-052E-403E-9CC2-018F13CD2741}" type="pres">
      <dgm:prSet presAssocID="{DC6E1F64-28AC-4FBA-BF71-E4FE67A82554}" presName="childShape" presStyleCnt="0">
        <dgm:presLayoutVars>
          <dgm:chMax val="0"/>
          <dgm:chPref val="0"/>
        </dgm:presLayoutVars>
      </dgm:prSet>
      <dgm:spPr/>
    </dgm:pt>
    <dgm:pt modelId="{89172BA6-3DAC-4BBA-B30E-F8BA0E22CE74}" type="pres">
      <dgm:prSet presAssocID="{82FF97C0-11BE-44FA-A1EB-F613913D2E02}" presName="childComposite" presStyleCnt="0">
        <dgm:presLayoutVars>
          <dgm:chMax val="0"/>
          <dgm:chPref val="0"/>
        </dgm:presLayoutVars>
      </dgm:prSet>
      <dgm:spPr/>
    </dgm:pt>
    <dgm:pt modelId="{57EC4D9B-1B98-456F-B7A1-DABFC3CA2CA7}" type="pres">
      <dgm:prSet presAssocID="{82FF97C0-11BE-44FA-A1EB-F613913D2E02}" presName="ChildAccent" presStyleLbl="solidFgAcc1" presStyleIdx="0" presStyleCnt="5"/>
      <dgm:spPr/>
    </dgm:pt>
    <dgm:pt modelId="{63E6E86C-361E-4F6E-A03D-5BF22A3C9FA0}" type="pres">
      <dgm:prSet presAssocID="{82FF97C0-11BE-44FA-A1EB-F613913D2E02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B523B4DF-04A5-4C3F-8739-9FBD04515E87}" type="pres">
      <dgm:prSet presAssocID="{50100B2D-FD03-4254-BB61-EB17139864F2}" presName="childComposite" presStyleCnt="0">
        <dgm:presLayoutVars>
          <dgm:chMax val="0"/>
          <dgm:chPref val="0"/>
        </dgm:presLayoutVars>
      </dgm:prSet>
      <dgm:spPr/>
    </dgm:pt>
    <dgm:pt modelId="{AD84E9CD-AD92-4902-A1EF-4DCCBE5FAD33}" type="pres">
      <dgm:prSet presAssocID="{50100B2D-FD03-4254-BB61-EB17139864F2}" presName="ChildAccent" presStyleLbl="solidFgAcc1" presStyleIdx="1" presStyleCnt="5"/>
      <dgm:spPr/>
    </dgm:pt>
    <dgm:pt modelId="{9AA504EC-521E-4CA2-A0F6-4F147FF601DE}" type="pres">
      <dgm:prSet presAssocID="{50100B2D-FD03-4254-BB61-EB17139864F2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9C8524DD-DA69-4234-B276-26C557022C5B}" type="pres">
      <dgm:prSet presAssocID="{91257B91-677F-4091-86A9-DA2E1F096A57}" presName="childComposite" presStyleCnt="0">
        <dgm:presLayoutVars>
          <dgm:chMax val="0"/>
          <dgm:chPref val="0"/>
        </dgm:presLayoutVars>
      </dgm:prSet>
      <dgm:spPr/>
    </dgm:pt>
    <dgm:pt modelId="{9309CEC0-599A-42DF-8AF7-247C32AB562F}" type="pres">
      <dgm:prSet presAssocID="{91257B91-677F-4091-86A9-DA2E1F096A57}" presName="ChildAccent" presStyleLbl="solidFgAcc1" presStyleIdx="2" presStyleCnt="5"/>
      <dgm:spPr/>
    </dgm:pt>
    <dgm:pt modelId="{8C7EE341-F956-4B32-9FDC-51A19A54C5B7}" type="pres">
      <dgm:prSet presAssocID="{91257B91-677F-4091-86A9-DA2E1F096A57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FFC1A045-8AB1-4DC0-A80E-EBD7CAFE66CE}" type="pres">
      <dgm:prSet presAssocID="{AB71FD9A-F73D-4B51-B3E7-DE053418F91A}" presName="root" presStyleCnt="0">
        <dgm:presLayoutVars>
          <dgm:chMax/>
          <dgm:chPref/>
        </dgm:presLayoutVars>
      </dgm:prSet>
      <dgm:spPr/>
    </dgm:pt>
    <dgm:pt modelId="{F8D12FC8-36F1-4B14-A8D0-B41534B6D825}" type="pres">
      <dgm:prSet presAssocID="{AB71FD9A-F73D-4B51-B3E7-DE053418F91A}" presName="rootComposite" presStyleCnt="0">
        <dgm:presLayoutVars/>
      </dgm:prSet>
      <dgm:spPr/>
    </dgm:pt>
    <dgm:pt modelId="{4883A32C-FB6D-4470-834B-A0D0B519B6E8}" type="pres">
      <dgm:prSet presAssocID="{AB71FD9A-F73D-4B51-B3E7-DE053418F91A}" presName="ParentAccent" presStyleLbl="alignNode1" presStyleIdx="1" presStyleCnt="2"/>
      <dgm:spPr/>
    </dgm:pt>
    <dgm:pt modelId="{16272331-F376-4F78-9E72-6620FFE1EEC3}" type="pres">
      <dgm:prSet presAssocID="{AB71FD9A-F73D-4B51-B3E7-DE053418F91A}" presName="ParentSmallAccent" presStyleLbl="fgAcc1" presStyleIdx="1" presStyleCnt="2"/>
      <dgm:spPr/>
    </dgm:pt>
    <dgm:pt modelId="{D42EB80D-978D-4E33-A14B-3612F1F0EC16}" type="pres">
      <dgm:prSet presAssocID="{AB71FD9A-F73D-4B51-B3E7-DE053418F91A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578214DC-1BB7-4BA1-A6D6-E846C9C25F6B}" type="pres">
      <dgm:prSet presAssocID="{AB71FD9A-F73D-4B51-B3E7-DE053418F91A}" presName="childShape" presStyleCnt="0">
        <dgm:presLayoutVars>
          <dgm:chMax val="0"/>
          <dgm:chPref val="0"/>
        </dgm:presLayoutVars>
      </dgm:prSet>
      <dgm:spPr/>
    </dgm:pt>
    <dgm:pt modelId="{10DED540-3595-43ED-9E4B-5934EBBE357C}" type="pres">
      <dgm:prSet presAssocID="{C84205E0-9980-447F-B9E7-472B808E5842}" presName="childComposite" presStyleCnt="0">
        <dgm:presLayoutVars>
          <dgm:chMax val="0"/>
          <dgm:chPref val="0"/>
        </dgm:presLayoutVars>
      </dgm:prSet>
      <dgm:spPr/>
    </dgm:pt>
    <dgm:pt modelId="{6B4C860A-DBDB-4F25-AEE7-078D55D197F8}" type="pres">
      <dgm:prSet presAssocID="{C84205E0-9980-447F-B9E7-472B808E5842}" presName="ChildAccent" presStyleLbl="solidFgAcc1" presStyleIdx="3" presStyleCnt="5"/>
      <dgm:spPr/>
    </dgm:pt>
    <dgm:pt modelId="{54539F7E-C594-4A33-A548-FC053A5E74C0}" type="pres">
      <dgm:prSet presAssocID="{C84205E0-9980-447F-B9E7-472B808E5842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015F0F5-1EFB-46C8-9A7D-A0E002016A95}" type="pres">
      <dgm:prSet presAssocID="{0656BC49-1812-45CB-9879-F3A4E116D8B7}" presName="childComposite" presStyleCnt="0">
        <dgm:presLayoutVars>
          <dgm:chMax val="0"/>
          <dgm:chPref val="0"/>
        </dgm:presLayoutVars>
      </dgm:prSet>
      <dgm:spPr/>
    </dgm:pt>
    <dgm:pt modelId="{E2D49713-C487-4217-897C-F1AC5452D8AE}" type="pres">
      <dgm:prSet presAssocID="{0656BC49-1812-45CB-9879-F3A4E116D8B7}" presName="ChildAccent" presStyleLbl="solidFgAcc1" presStyleIdx="4" presStyleCnt="5"/>
      <dgm:spPr/>
    </dgm:pt>
    <dgm:pt modelId="{C8B4A2BD-9153-4BF1-97C2-56D067BD9B4D}" type="pres">
      <dgm:prSet presAssocID="{0656BC49-1812-45CB-9879-F3A4E116D8B7}" presName="Child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AE88B26-FCD0-4101-80DD-25DC6D55E03A}" srcId="{35558AF1-0EC6-4D1C-8E90-C05FEAF92E8D}" destId="{DC6E1F64-28AC-4FBA-BF71-E4FE67A82554}" srcOrd="0" destOrd="0" parTransId="{DE25C55C-752C-4362-BF61-CB44F864000F}" sibTransId="{0DED925F-D899-478B-8059-E861EF746843}"/>
    <dgm:cxn modelId="{FB78A3FC-55E4-4950-8E47-C85AAB871F97}" srcId="{DC6E1F64-28AC-4FBA-BF71-E4FE67A82554}" destId="{82FF97C0-11BE-44FA-A1EB-F613913D2E02}" srcOrd="0" destOrd="0" parTransId="{98D6817B-0483-485F-ACA3-B74A2ED1725E}" sibTransId="{76F3B5C9-46AB-4B66-8DB4-80D4FEC150A5}"/>
    <dgm:cxn modelId="{D905E12F-F8B7-40D8-A8B7-492B9D4A1C8D}" srcId="{DC6E1F64-28AC-4FBA-BF71-E4FE67A82554}" destId="{50100B2D-FD03-4254-BB61-EB17139864F2}" srcOrd="1" destOrd="0" parTransId="{8504DA07-4D85-4E24-8B6B-CA57A43435EF}" sibTransId="{ECEAA7F9-203F-407C-A7DF-76C9E1ECD158}"/>
    <dgm:cxn modelId="{21883575-4831-455A-BF43-5936F086BD7C}" srcId="{DC6E1F64-28AC-4FBA-BF71-E4FE67A82554}" destId="{91257B91-677F-4091-86A9-DA2E1F096A57}" srcOrd="2" destOrd="0" parTransId="{185DE02B-F7F9-42DD-B0D2-49A497F29579}" sibTransId="{BAAC09E0-365B-4A44-B632-9E71760EE119}"/>
    <dgm:cxn modelId="{29968E59-960F-4C14-BF89-CEC2727E1B2E}" srcId="{35558AF1-0EC6-4D1C-8E90-C05FEAF92E8D}" destId="{AB71FD9A-F73D-4B51-B3E7-DE053418F91A}" srcOrd="1" destOrd="0" parTransId="{49832EFD-2DF4-4658-B3AB-26D15C75B3EF}" sibTransId="{779C825E-56F5-4ECD-9642-4749E96E4A44}"/>
    <dgm:cxn modelId="{3BDCEB0A-C71C-44D6-894B-0E1C803CC110}" srcId="{AB71FD9A-F73D-4B51-B3E7-DE053418F91A}" destId="{C84205E0-9980-447F-B9E7-472B808E5842}" srcOrd="0" destOrd="1" parTransId="{4530E0F5-C47F-4C11-8926-3025DF970690}" sibTransId="{2215A685-DDA7-40C3-8A3D-C3B272248D38}"/>
    <dgm:cxn modelId="{9152DA29-F99B-4795-8275-7DD3708F2EF2}" srcId="{AB71FD9A-F73D-4B51-B3E7-DE053418F91A}" destId="{0656BC49-1812-45CB-9879-F3A4E116D8B7}" srcOrd="1" destOrd="1" parTransId="{43CD9DDC-F958-4452-9962-D96CCEC3043C}" sibTransId="{31D559F3-6381-4735-8105-C3F03E1FC28B}"/>
    <dgm:cxn modelId="{DA26AFC3-58E3-446E-8FFA-3C1097887287}" type="presOf" srcId="{35558AF1-0EC6-4D1C-8E90-C05FEAF92E8D}" destId="{E8B683B4-CC9A-4EAF-8AD1-8E9040E4B842}" srcOrd="0" destOrd="0" presId="urn:microsoft.com/office/officeart/2008/layout/SquareAccentList"/>
    <dgm:cxn modelId="{705BBB09-B007-48F8-890F-77C7C881276A}" type="presParOf" srcId="{E8B683B4-CC9A-4EAF-8AD1-8E9040E4B842}" destId="{AABB63BC-F73A-4675-BF75-863390199BDA}" srcOrd="0" destOrd="0" presId="urn:microsoft.com/office/officeart/2008/layout/SquareAccentList"/>
    <dgm:cxn modelId="{CB5AA66E-0A91-4620-A614-453DB455A40A}" type="presParOf" srcId="{AABB63BC-F73A-4675-BF75-863390199BDA}" destId="{E7B329B0-EF90-424C-B358-35857FB7AF7B}" srcOrd="0" destOrd="0" presId="urn:microsoft.com/office/officeart/2008/layout/SquareAccentList"/>
    <dgm:cxn modelId="{CCF3563F-5834-4FB0-8607-27F1B36F5BC9}" type="presOf" srcId="{DC6E1F64-28AC-4FBA-BF71-E4FE67A82554}" destId="{E7B329B0-EF90-424C-B358-35857FB7AF7B}" srcOrd="0" destOrd="0" presId="urn:microsoft.com/office/officeart/2008/layout/SquareAccentList"/>
    <dgm:cxn modelId="{ADBA254F-B370-45E1-8FA3-19CEBE65E07A}" type="presParOf" srcId="{E7B329B0-EF90-424C-B358-35857FB7AF7B}" destId="{B238326A-CFE6-4521-930F-E91E4BFCC0A1}" srcOrd="0" destOrd="0" presId="urn:microsoft.com/office/officeart/2008/layout/SquareAccentList"/>
    <dgm:cxn modelId="{77BC1DFB-FF88-4A65-A404-C1CBEBE37251}" type="presParOf" srcId="{E7B329B0-EF90-424C-B358-35857FB7AF7B}" destId="{64FEA07D-D576-4DAA-B4E9-022B3756F7BB}" srcOrd="1" destOrd="0" presId="urn:microsoft.com/office/officeart/2008/layout/SquareAccentList"/>
    <dgm:cxn modelId="{456E05BB-1392-4929-ABFF-8040A9AF0077}" type="presParOf" srcId="{E7B329B0-EF90-424C-B358-35857FB7AF7B}" destId="{E2515008-CBA9-4AF7-A24C-6922EA5D96FB}" srcOrd="2" destOrd="0" presId="urn:microsoft.com/office/officeart/2008/layout/SquareAccentList"/>
    <dgm:cxn modelId="{E8B7E5CE-FE9D-4242-BB9E-88F914CFC93E}" type="presOf" srcId="{DC6E1F64-28AC-4FBA-BF71-E4FE67A82554}" destId="{E2515008-CBA9-4AF7-A24C-6922EA5D96FB}" srcOrd="0" destOrd="0" presId="urn:microsoft.com/office/officeart/2008/layout/SquareAccentList"/>
    <dgm:cxn modelId="{F45AA378-9E48-48E5-AA0C-BCD317D27921}" type="presParOf" srcId="{AABB63BC-F73A-4675-BF75-863390199BDA}" destId="{78B66652-052E-403E-9CC2-018F13CD2741}" srcOrd="1" destOrd="0" presId="urn:microsoft.com/office/officeart/2008/layout/SquareAccentList"/>
    <dgm:cxn modelId="{3C586AFA-C35D-4EEE-82CC-2CCD3D343489}" type="presParOf" srcId="{78B66652-052E-403E-9CC2-018F13CD2741}" destId="{89172BA6-3DAC-4BBA-B30E-F8BA0E22CE74}" srcOrd="0" destOrd="1" presId="urn:microsoft.com/office/officeart/2008/layout/SquareAccentList"/>
    <dgm:cxn modelId="{3AD6B9BD-CE28-4660-9B82-BCA47B8F67EA}" type="presParOf" srcId="{89172BA6-3DAC-4BBA-B30E-F8BA0E22CE74}" destId="{57EC4D9B-1B98-456F-B7A1-DABFC3CA2CA7}" srcOrd="0" destOrd="0" presId="urn:microsoft.com/office/officeart/2008/layout/SquareAccentList"/>
    <dgm:cxn modelId="{9B863E5B-4E61-4381-8799-16D8A830EC8C}" type="presParOf" srcId="{89172BA6-3DAC-4BBA-B30E-F8BA0E22CE74}" destId="{63E6E86C-361E-4F6E-A03D-5BF22A3C9FA0}" srcOrd="1" destOrd="0" presId="urn:microsoft.com/office/officeart/2008/layout/SquareAccentList"/>
    <dgm:cxn modelId="{6FD7D7E4-104C-421D-876E-D3A1CD8B8E6E}" type="presOf" srcId="{82FF97C0-11BE-44FA-A1EB-F613913D2E02}" destId="{63E6E86C-361E-4F6E-A03D-5BF22A3C9FA0}" srcOrd="0" destOrd="0" presId="urn:microsoft.com/office/officeart/2008/layout/SquareAccentList"/>
    <dgm:cxn modelId="{610AEA9C-0504-4AA8-A10C-BF233E1B17F8}" type="presParOf" srcId="{78B66652-052E-403E-9CC2-018F13CD2741}" destId="{B523B4DF-04A5-4C3F-8739-9FBD04515E87}" srcOrd="1" destOrd="1" presId="urn:microsoft.com/office/officeart/2008/layout/SquareAccentList"/>
    <dgm:cxn modelId="{A19C4672-C9EA-4D4F-8FCF-10AE948EA627}" type="presParOf" srcId="{B523B4DF-04A5-4C3F-8739-9FBD04515E87}" destId="{AD84E9CD-AD92-4902-A1EF-4DCCBE5FAD33}" srcOrd="0" destOrd="1" presId="urn:microsoft.com/office/officeart/2008/layout/SquareAccentList"/>
    <dgm:cxn modelId="{C0136F77-AF19-4CF2-BF4E-03B3E22BA025}" type="presParOf" srcId="{B523B4DF-04A5-4C3F-8739-9FBD04515E87}" destId="{9AA504EC-521E-4CA2-A0F6-4F147FF601DE}" srcOrd="1" destOrd="1" presId="urn:microsoft.com/office/officeart/2008/layout/SquareAccentList"/>
    <dgm:cxn modelId="{6376A0EF-84D3-4124-AB8C-10BA5D3BF461}" type="presOf" srcId="{50100B2D-FD03-4254-BB61-EB17139864F2}" destId="{9AA504EC-521E-4CA2-A0F6-4F147FF601DE}" srcOrd="0" destOrd="0" presId="urn:microsoft.com/office/officeart/2008/layout/SquareAccentList"/>
    <dgm:cxn modelId="{8C8CB786-7A56-4F9C-B55A-9DECA468D1A1}" type="presParOf" srcId="{78B66652-052E-403E-9CC2-018F13CD2741}" destId="{9C8524DD-DA69-4234-B276-26C557022C5B}" srcOrd="2" destOrd="1" presId="urn:microsoft.com/office/officeart/2008/layout/SquareAccentList"/>
    <dgm:cxn modelId="{FCF1BF66-9232-40DE-819D-FDD6DBEC75BB}" type="presParOf" srcId="{9C8524DD-DA69-4234-B276-26C557022C5B}" destId="{9309CEC0-599A-42DF-8AF7-247C32AB562F}" srcOrd="0" destOrd="2" presId="urn:microsoft.com/office/officeart/2008/layout/SquareAccentList"/>
    <dgm:cxn modelId="{70CA54DB-5F1B-40FE-B58C-BFE52A8ACA00}" type="presParOf" srcId="{9C8524DD-DA69-4234-B276-26C557022C5B}" destId="{8C7EE341-F956-4B32-9FDC-51A19A54C5B7}" srcOrd="1" destOrd="2" presId="urn:microsoft.com/office/officeart/2008/layout/SquareAccentList"/>
    <dgm:cxn modelId="{F658051B-59B4-4E1A-AC00-F6650A79E25E}" type="presOf" srcId="{91257B91-677F-4091-86A9-DA2E1F096A57}" destId="{8C7EE341-F956-4B32-9FDC-51A19A54C5B7}" srcOrd="0" destOrd="0" presId="urn:microsoft.com/office/officeart/2008/layout/SquareAccentList"/>
    <dgm:cxn modelId="{E4BEF4C1-72AB-4130-BF13-8144A8FD971A}" type="presParOf" srcId="{E8B683B4-CC9A-4EAF-8AD1-8E9040E4B842}" destId="{FFC1A045-8AB1-4DC0-A80E-EBD7CAFE66CE}" srcOrd="1" destOrd="0" presId="urn:microsoft.com/office/officeart/2008/layout/SquareAccentList"/>
    <dgm:cxn modelId="{908F85B9-BFC1-423B-927F-FE6588EA066B}" type="presParOf" srcId="{FFC1A045-8AB1-4DC0-A80E-EBD7CAFE66CE}" destId="{F8D12FC8-36F1-4B14-A8D0-B41534B6D825}" srcOrd="0" destOrd="1" presId="urn:microsoft.com/office/officeart/2008/layout/SquareAccentList"/>
    <dgm:cxn modelId="{9CF6107C-96E8-41E9-8CE2-E6F6172C3A06}" type="presOf" srcId="{AB71FD9A-F73D-4B51-B3E7-DE053418F91A}" destId="{F8D12FC8-36F1-4B14-A8D0-B41534B6D825}" srcOrd="0" destOrd="0" presId="urn:microsoft.com/office/officeart/2008/layout/SquareAccentList"/>
    <dgm:cxn modelId="{5F67ACF1-471D-4BE9-BB76-94AD41B9388A}" type="presParOf" srcId="{F8D12FC8-36F1-4B14-A8D0-B41534B6D825}" destId="{4883A32C-FB6D-4470-834B-A0D0B519B6E8}" srcOrd="0" destOrd="0" presId="urn:microsoft.com/office/officeart/2008/layout/SquareAccentList"/>
    <dgm:cxn modelId="{2644E168-7E27-418E-8C60-B0EEFD9A84BB}" type="presParOf" srcId="{F8D12FC8-36F1-4B14-A8D0-B41534B6D825}" destId="{16272331-F376-4F78-9E72-6620FFE1EEC3}" srcOrd="1" destOrd="0" presId="urn:microsoft.com/office/officeart/2008/layout/SquareAccentList"/>
    <dgm:cxn modelId="{B757B0B0-3695-4AB4-A0C7-A804FEB7AE60}" type="presParOf" srcId="{F8D12FC8-36F1-4B14-A8D0-B41534B6D825}" destId="{D42EB80D-978D-4E33-A14B-3612F1F0EC16}" srcOrd="2" destOrd="0" presId="urn:microsoft.com/office/officeart/2008/layout/SquareAccentList"/>
    <dgm:cxn modelId="{25C4B4BC-361D-4870-8158-46E9E9FBC424}" type="presOf" srcId="{AB71FD9A-F73D-4B51-B3E7-DE053418F91A}" destId="{D42EB80D-978D-4E33-A14B-3612F1F0EC16}" srcOrd="0" destOrd="0" presId="urn:microsoft.com/office/officeart/2008/layout/SquareAccentList"/>
    <dgm:cxn modelId="{423E440D-B948-4825-92BE-DABCC68626F5}" type="presParOf" srcId="{FFC1A045-8AB1-4DC0-A80E-EBD7CAFE66CE}" destId="{578214DC-1BB7-4BA1-A6D6-E846C9C25F6B}" srcOrd="1" destOrd="1" presId="urn:microsoft.com/office/officeart/2008/layout/SquareAccentList"/>
    <dgm:cxn modelId="{FDEEF8B8-ADE0-4DC7-A6C2-FC922BE07104}" type="presParOf" srcId="{578214DC-1BB7-4BA1-A6D6-E846C9C25F6B}" destId="{10DED540-3595-43ED-9E4B-5934EBBE357C}" srcOrd="0" destOrd="1" presId="urn:microsoft.com/office/officeart/2008/layout/SquareAccentList"/>
    <dgm:cxn modelId="{1CEE51F2-2923-4FE1-AA41-602B20648881}" type="presParOf" srcId="{10DED540-3595-43ED-9E4B-5934EBBE357C}" destId="{6B4C860A-DBDB-4F25-AEE7-078D55D197F8}" srcOrd="0" destOrd="0" presId="urn:microsoft.com/office/officeart/2008/layout/SquareAccentList"/>
    <dgm:cxn modelId="{518211D2-EF9D-4926-BA96-12289E845E96}" type="presParOf" srcId="{10DED540-3595-43ED-9E4B-5934EBBE357C}" destId="{54539F7E-C594-4A33-A548-FC053A5E74C0}" srcOrd="1" destOrd="0" presId="urn:microsoft.com/office/officeart/2008/layout/SquareAccentList"/>
    <dgm:cxn modelId="{2E78FF50-C0FE-41BA-890F-E7CFB5C63023}" type="presOf" srcId="{C84205E0-9980-447F-B9E7-472B808E5842}" destId="{54539F7E-C594-4A33-A548-FC053A5E74C0}" srcOrd="0" destOrd="0" presId="urn:microsoft.com/office/officeart/2008/layout/SquareAccentList"/>
    <dgm:cxn modelId="{5CE89F52-3924-40D9-9B87-93B77DC0D6C2}" type="presParOf" srcId="{578214DC-1BB7-4BA1-A6D6-E846C9C25F6B}" destId="{3015F0F5-1EFB-46C8-9A7D-A0E002016A95}" srcOrd="1" destOrd="1" presId="urn:microsoft.com/office/officeart/2008/layout/SquareAccentList"/>
    <dgm:cxn modelId="{538D9707-D8AE-4B6B-9A4C-2B171867A535}" type="presParOf" srcId="{3015F0F5-1EFB-46C8-9A7D-A0E002016A95}" destId="{E2D49713-C487-4217-897C-F1AC5452D8AE}" srcOrd="0" destOrd="1" presId="urn:microsoft.com/office/officeart/2008/layout/SquareAccentList"/>
    <dgm:cxn modelId="{8C39CF19-5DC9-4E16-B88C-C04764694CF5}" type="presParOf" srcId="{3015F0F5-1EFB-46C8-9A7D-A0E002016A95}" destId="{C8B4A2BD-9153-4BF1-97C2-56D067BD9B4D}" srcOrd="1" destOrd="1" presId="urn:microsoft.com/office/officeart/2008/layout/SquareAccentList"/>
    <dgm:cxn modelId="{AA04FB40-209E-401B-96C0-1F0273F4A141}" type="presOf" srcId="{0656BC49-1812-45CB-9879-F3A4E116D8B7}" destId="{C8B4A2BD-9153-4BF1-97C2-56D067BD9B4D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DB5165-29DA-40E4-8CF1-67AA1017F4D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TW" altLang="en-US"/>
        </a:p>
      </dgm:t>
    </dgm:pt>
    <dgm:pt modelId="{1F18B811-B6C4-4E9E-B75F-E68888D2B754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可自動同步的單據</a:t>
          </a:r>
          <a:r>
            <a:rPr lang="zh-TW" altLang="en-US"/>
            <a:t/>
          </a:r>
          <a:endParaRPr lang="zh-TW" altLang="en-US"/>
        </a:p>
      </dgm:t>
    </dgm:pt>
    <dgm:pt modelId="{39F221A0-D930-4524-B286-5041480B8FA5}" cxnId="{321BB2C2-D5A8-4591-A728-F6A14B992A20}" type="parTrans">
      <dgm:prSet/>
      <dgm:spPr/>
      <dgm:t>
        <a:bodyPr/>
        <a:p>
          <a:endParaRPr lang="zh-TW" altLang="en-US"/>
        </a:p>
      </dgm:t>
    </dgm:pt>
    <dgm:pt modelId="{808440FA-46F9-4FB5-9A52-0D4B96A1C329}" cxnId="{321BB2C2-D5A8-4591-A728-F6A14B992A20}" type="sibTrans">
      <dgm:prSet/>
      <dgm:spPr/>
      <dgm:t>
        <a:bodyPr/>
        <a:p>
          <a:endParaRPr lang="zh-TW" altLang="en-US"/>
        </a:p>
      </dgm:t>
    </dgm:pt>
    <dgm:pt modelId="{0EC68BAA-45B4-43C2-A277-337EA6F9C30A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預先同步的項目</a:t>
          </a:r>
          <a:r>
            <a:rPr lang="zh-TW" altLang="en-US"/>
            <a:t/>
          </a:r>
          <a:endParaRPr lang="zh-TW" altLang="en-US"/>
        </a:p>
      </dgm:t>
    </dgm:pt>
    <dgm:pt modelId="{74E1C1F9-DBE5-45DE-ABCA-4EAB89E7BD46}" cxnId="{7699947A-B087-4749-B3B9-73A8BA7B195C}" type="parTrans">
      <dgm:prSet/>
      <dgm:spPr/>
      <dgm:t>
        <a:bodyPr/>
        <a:p>
          <a:endParaRPr lang="zh-TW" altLang="en-US"/>
        </a:p>
      </dgm:t>
    </dgm:pt>
    <dgm:pt modelId="{B14E47DD-7335-43B1-AA39-9A37DC959B2D}" cxnId="{7699947A-B087-4749-B3B9-73A8BA7B195C}" type="sibTrans">
      <dgm:prSet/>
      <dgm:spPr/>
      <dgm:t>
        <a:bodyPr/>
        <a:p>
          <a:endParaRPr lang="zh-TW" altLang="en-US"/>
        </a:p>
      </dgm:t>
    </dgm:pt>
    <dgm:pt modelId="{9191245A-08B2-492B-8F4C-F0BB23674A76}">
      <dgm:prSet phldrT="[文字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記錄同步過程</a:t>
          </a:r>
          <a:r>
            <a:rPr lang="zh-TW" altLang="en-US"/>
            <a:t/>
          </a:r>
          <a:endParaRPr lang="zh-TW" altLang="en-US"/>
        </a:p>
      </dgm:t>
    </dgm:pt>
    <dgm:pt modelId="{88B912E5-FDBE-47AD-B6CC-5D82B19F2810}" cxnId="{C8CA4021-4590-4E37-AF72-7E53D0BCB5B8}" type="parTrans">
      <dgm:prSet/>
      <dgm:spPr/>
      <dgm:t>
        <a:bodyPr/>
        <a:p>
          <a:endParaRPr lang="zh-TW" altLang="en-US"/>
        </a:p>
      </dgm:t>
    </dgm:pt>
    <dgm:pt modelId="{BDF1CE3D-63BD-4B26-AEBD-1516CE58D66C}" cxnId="{C8CA4021-4590-4E37-AF72-7E53D0BCB5B8}" type="sibTrans">
      <dgm:prSet/>
      <dgm:spPr/>
      <dgm:t>
        <a:bodyPr/>
        <a:p>
          <a:endParaRPr lang="zh-TW" altLang="en-US"/>
        </a:p>
      </dgm:t>
    </dgm:pt>
    <dgm:pt modelId="{FC7D71FE-C5B8-49A0-8DAE-85BE5AE974BC}" type="pres">
      <dgm:prSet presAssocID="{3ADB5165-29DA-40E4-8CF1-67AA1017F4D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ECC728B-0484-4C16-8415-E924988BF362}" type="pres">
      <dgm:prSet presAssocID="{1F18B811-B6C4-4E9E-B75F-E68888D2B754}" presName="Accent1" presStyleCnt="0"/>
      <dgm:spPr/>
    </dgm:pt>
    <dgm:pt modelId="{2B58B044-31E5-4900-BEF2-0561C35E9287}" type="pres">
      <dgm:prSet presAssocID="{1F18B811-B6C4-4E9E-B75F-E68888D2B754}" presName="Accent" presStyleLbl="node1" presStyleIdx="0" presStyleCnt="3"/>
      <dgm:spPr/>
    </dgm:pt>
    <dgm:pt modelId="{868A1768-D971-44A0-9296-883AA6C351ED}" type="pres">
      <dgm:prSet presAssocID="{1F18B811-B6C4-4E9E-B75F-E68888D2B75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2C8DF182-23DB-4A36-BE33-8CDFC15EB7DF}" type="pres">
      <dgm:prSet presAssocID="{0EC68BAA-45B4-43C2-A277-337EA6F9C30A}" presName="Accent2" presStyleCnt="0"/>
      <dgm:spPr/>
    </dgm:pt>
    <dgm:pt modelId="{82F5C82C-3C8C-44AC-B495-DCAFE372B3B8}" type="pres">
      <dgm:prSet presAssocID="{0EC68BAA-45B4-43C2-A277-337EA6F9C30A}" presName="Accent" presStyleLbl="node1" presStyleIdx="1" presStyleCnt="3"/>
      <dgm:spPr/>
    </dgm:pt>
    <dgm:pt modelId="{A51B79B2-94EA-48E8-9F5B-CCC2F37FE992}" type="pres">
      <dgm:prSet presAssocID="{0EC68BAA-45B4-43C2-A277-337EA6F9C3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863CCF9-412A-484D-B839-E1C116F89683}" type="pres">
      <dgm:prSet presAssocID="{9191245A-08B2-492B-8F4C-F0BB23674A76}" presName="Accent3" presStyleCnt="0"/>
      <dgm:spPr/>
    </dgm:pt>
    <dgm:pt modelId="{D8B093BC-2378-41D5-BB68-CF2D7261907B}" type="pres">
      <dgm:prSet presAssocID="{9191245A-08B2-492B-8F4C-F0BB23674A76}" presName="Accent" presStyleLbl="node1" presStyleIdx="2" presStyleCnt="3"/>
      <dgm:spPr/>
    </dgm:pt>
    <dgm:pt modelId="{69052E6C-D2A5-4989-93EA-93D0C254E4EB}" type="pres">
      <dgm:prSet presAssocID="{9191245A-08B2-492B-8F4C-F0BB23674A7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21BB2C2-D5A8-4591-A728-F6A14B992A20}" srcId="{3ADB5165-29DA-40E4-8CF1-67AA1017F4DF}" destId="{1F18B811-B6C4-4E9E-B75F-E68888D2B754}" srcOrd="0" destOrd="0" parTransId="{39F221A0-D930-4524-B286-5041480B8FA5}" sibTransId="{808440FA-46F9-4FB5-9A52-0D4B96A1C329}"/>
    <dgm:cxn modelId="{7699947A-B087-4749-B3B9-73A8BA7B195C}" srcId="{3ADB5165-29DA-40E4-8CF1-67AA1017F4DF}" destId="{0EC68BAA-45B4-43C2-A277-337EA6F9C30A}" srcOrd="1" destOrd="0" parTransId="{74E1C1F9-DBE5-45DE-ABCA-4EAB89E7BD46}" sibTransId="{B14E47DD-7335-43B1-AA39-9A37DC959B2D}"/>
    <dgm:cxn modelId="{C8CA4021-4590-4E37-AF72-7E53D0BCB5B8}" srcId="{3ADB5165-29DA-40E4-8CF1-67AA1017F4DF}" destId="{9191245A-08B2-492B-8F4C-F0BB23674A76}" srcOrd="2" destOrd="0" parTransId="{88B912E5-FDBE-47AD-B6CC-5D82B19F2810}" sibTransId="{BDF1CE3D-63BD-4B26-AEBD-1516CE58D66C}"/>
    <dgm:cxn modelId="{E78C4561-856F-4601-94AB-CE59544011BD}" type="presOf" srcId="{3ADB5165-29DA-40E4-8CF1-67AA1017F4DF}" destId="{FC7D71FE-C5B8-49A0-8DAE-85BE5AE974BC}" srcOrd="0" destOrd="0" presId="urn:microsoft.com/office/officeart/2009/layout/CircleArrowProcess"/>
    <dgm:cxn modelId="{46FBCC58-CB85-4A7B-9B49-700C7B0CCA6E}" type="presParOf" srcId="{FC7D71FE-C5B8-49A0-8DAE-85BE5AE974BC}" destId="{AECC728B-0484-4C16-8415-E924988BF362}" srcOrd="0" destOrd="0" presId="urn:microsoft.com/office/officeart/2009/layout/CircleArrowProcess"/>
    <dgm:cxn modelId="{7650409F-7F76-4240-A8EC-1EF47A951190}" type="presParOf" srcId="{AECC728B-0484-4C16-8415-E924988BF362}" destId="{2B58B044-31E5-4900-BEF2-0561C35E9287}" srcOrd="0" destOrd="0" presId="urn:microsoft.com/office/officeart/2009/layout/CircleArrowProcess"/>
    <dgm:cxn modelId="{FB67B516-8A93-4376-8033-182FF315DB12}" type="presParOf" srcId="{FC7D71FE-C5B8-49A0-8DAE-85BE5AE974BC}" destId="{868A1768-D971-44A0-9296-883AA6C351ED}" srcOrd="1" destOrd="0" presId="urn:microsoft.com/office/officeart/2009/layout/CircleArrowProcess"/>
    <dgm:cxn modelId="{61C35611-B9C4-4790-AA8F-2BF09CB890B2}" type="presOf" srcId="{1F18B811-B6C4-4E9E-B75F-E68888D2B754}" destId="{868A1768-D971-44A0-9296-883AA6C351ED}" srcOrd="0" destOrd="0" presId="urn:microsoft.com/office/officeart/2009/layout/CircleArrowProcess"/>
    <dgm:cxn modelId="{3636E2DF-2457-45A7-9CC5-01A2EB003BB2}" type="presParOf" srcId="{FC7D71FE-C5B8-49A0-8DAE-85BE5AE974BC}" destId="{2C8DF182-23DB-4A36-BE33-8CDFC15EB7DF}" srcOrd="2" destOrd="0" presId="urn:microsoft.com/office/officeart/2009/layout/CircleArrowProcess"/>
    <dgm:cxn modelId="{040E9ACA-25EC-4AD0-8A50-6F69352A36A0}" type="presParOf" srcId="{2C8DF182-23DB-4A36-BE33-8CDFC15EB7DF}" destId="{82F5C82C-3C8C-44AC-B495-DCAFE372B3B8}" srcOrd="0" destOrd="2" presId="urn:microsoft.com/office/officeart/2009/layout/CircleArrowProcess"/>
    <dgm:cxn modelId="{8108BC02-0531-433B-A954-01DD7A5886DA}" type="presParOf" srcId="{FC7D71FE-C5B8-49A0-8DAE-85BE5AE974BC}" destId="{A51B79B2-94EA-48E8-9F5B-CCC2F37FE992}" srcOrd="3" destOrd="0" presId="urn:microsoft.com/office/officeart/2009/layout/CircleArrowProcess"/>
    <dgm:cxn modelId="{03B35A5D-063A-4CCD-86B0-2108D2A80FAB}" type="presOf" srcId="{0EC68BAA-45B4-43C2-A277-337EA6F9C30A}" destId="{A51B79B2-94EA-48E8-9F5B-CCC2F37FE992}" srcOrd="0" destOrd="0" presId="urn:microsoft.com/office/officeart/2009/layout/CircleArrowProcess"/>
    <dgm:cxn modelId="{4C40D238-5E39-4646-AA90-D3DA7C10A834}" type="presParOf" srcId="{FC7D71FE-C5B8-49A0-8DAE-85BE5AE974BC}" destId="{C863CCF9-412A-484D-B839-E1C116F89683}" srcOrd="4" destOrd="0" presId="urn:microsoft.com/office/officeart/2009/layout/CircleArrowProcess"/>
    <dgm:cxn modelId="{CADC906C-926F-4A51-B0E3-86DD162294E6}" type="presParOf" srcId="{C863CCF9-412A-484D-B839-E1C116F89683}" destId="{D8B093BC-2378-41D5-BB68-CF2D7261907B}" srcOrd="0" destOrd="4" presId="urn:microsoft.com/office/officeart/2009/layout/CircleArrowProcess"/>
    <dgm:cxn modelId="{6FFBEF87-93BF-4E31-9C40-7F6D26A12994}" type="presParOf" srcId="{FC7D71FE-C5B8-49A0-8DAE-85BE5AE974BC}" destId="{69052E6C-D2A5-4989-93EA-93D0C254E4EB}" srcOrd="5" destOrd="0" presId="urn:microsoft.com/office/officeart/2009/layout/CircleArrowProcess"/>
    <dgm:cxn modelId="{78757B31-37A7-448D-A36B-85F08D115448}" type="presOf" srcId="{9191245A-08B2-492B-8F4C-F0BB23674A76}" destId="{69052E6C-D2A5-4989-93EA-93D0C254E4EB}" srcOrd="0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型管 參數化</a:t>
          </a:r>
          <a:endParaRPr lang="zh-TW" altLang="en-US"/>
        </a:p>
      </dsp:txBody>
      <dsp:txXfrm>
        <a:off x="0" y="1077278"/>
        <a:ext cx="2478049" cy="965835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評估各項參數如何設置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參數設置程式複製到 30 主機</a:t>
          </a:r>
          <a:endParaRPr lang="zh-TW" altLang="en-US">
            <a:solidFill>
              <a:schemeClr val="dk1"/>
            </a:solidFill>
          </a:endParaRPr>
        </a:p>
      </dsp:txBody>
      <dsp:txXfrm>
        <a:off x="0" y="2043113"/>
        <a:ext cx="2478049" cy="2298065"/>
      </dsp:txXfrm>
    </dsp:sp>
    <dsp:sp modelId="{F8668B23-714E-4127-97FC-1CD6337621BE}">
      <dsp:nvSpPr>
        <dsp:cNvPr id="5" name="矩形 4"/>
        <dsp:cNvSpPr/>
      </dsp:nvSpPr>
      <dsp:spPr bwMode="white">
        <a:xfrm>
          <a:off x="2824976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需求單 1.0 與 3.0 自動同步</a:t>
          </a:r>
          <a:endParaRPr lang="zh-TW" altLang="en-US"/>
        </a:p>
      </dsp:txBody>
      <dsp:txXfrm>
        <a:off x="2824976" y="1077278"/>
        <a:ext cx="2478049" cy="965835"/>
      </dsp:txXfrm>
    </dsp:sp>
    <dsp:sp modelId="{DBD11FAB-8B7F-4F8A-8171-934118D8A205}">
      <dsp:nvSpPr>
        <dsp:cNvPr id="6" name="矩形 5"/>
        <dsp:cNvSpPr/>
      </dsp:nvSpPr>
      <dsp:spPr bwMode="white">
        <a:xfrm>
          <a:off x="2824976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如何讓檢核程序不重複啟動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評估後續如何維護</a:t>
          </a:r>
          <a:endParaRPr lang="zh-TW" altLang="en-US">
            <a:solidFill>
              <a:schemeClr val="dk1"/>
            </a:solidFill>
          </a:endParaRPr>
        </a:p>
      </dsp:txBody>
      <dsp:txXfrm>
        <a:off x="2824976" y="2043113"/>
        <a:ext cx="2478049" cy="2298065"/>
      </dsp:txXfrm>
    </dsp:sp>
    <dsp:sp modelId="{85F0829B-F0D0-4040-B2D6-0D289700BD62}">
      <dsp:nvSpPr>
        <dsp:cNvPr id="7" name="矩形 6"/>
        <dsp:cNvSpPr/>
      </dsp:nvSpPr>
      <dsp:spPr bwMode="white">
        <a:xfrm>
          <a:off x="5649951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endParaRPr lang="zh-TW" altLang="en-US"/>
        </a:p>
      </dsp:txBody>
      <dsp:txXfrm>
        <a:off x="5649951" y="1077278"/>
        <a:ext cx="2478049" cy="965835"/>
      </dsp:txXfrm>
    </dsp:sp>
    <dsp:sp modelId="{8E8B5376-0863-491C-83DC-52E304B5A1D3}">
      <dsp:nvSpPr>
        <dsp:cNvPr id="8" name="矩形 7"/>
        <dsp:cNvSpPr/>
      </dsp:nvSpPr>
      <dsp:spPr bwMode="white">
        <a:xfrm>
          <a:off x="5649951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同步方式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評估後續維護</a:t>
          </a:r>
          <a:endParaRPr lang="zh-TW" altLang="en-US">
            <a:solidFill>
              <a:schemeClr val="dk1"/>
            </a:solidFill>
          </a:endParaRPr>
        </a:p>
      </dsp:txBody>
      <dsp:txXfrm>
        <a:off x="5649951" y="2043113"/>
        <a:ext cx="2478049" cy="22980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6000750" cy="3897630"/>
        <a:chOff x="0" y="0"/>
        <a:chExt cx="6000750" cy="3897630"/>
      </a:xfrm>
    </dsp:grpSpPr>
    <dsp:sp modelId="{CFE719B1-FDDF-4968-9D26-52CE098EA344}">
      <dsp:nvSpPr>
        <dsp:cNvPr id="5" name="手繪多邊形 4"/>
        <dsp:cNvSpPr/>
      </dsp:nvSpPr>
      <dsp:spPr bwMode="white">
        <a:xfrm>
          <a:off x="1795790" y="1316656"/>
          <a:ext cx="832680" cy="68893"/>
        </a:xfrm>
        <a:custGeom>
          <a:avLst/>
          <a:gdLst/>
          <a:ahLst/>
          <a:cxnLst/>
          <a:pathLst>
            <a:path w="1311" h="108">
              <a:moveTo>
                <a:pt x="84" y="375"/>
              </a:moveTo>
              <a:lnTo>
                <a:pt x="1227" y="-26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95790" y="1316656"/>
        <a:ext cx="832680" cy="68893"/>
      </dsp:txXfrm>
    </dsp:sp>
    <dsp:sp modelId="{863C0671-E2AB-40BD-AF6E-9FA09F369FF0}">
      <dsp:nvSpPr>
        <dsp:cNvPr id="11" name="手繪多邊形 10"/>
        <dsp:cNvSpPr/>
      </dsp:nvSpPr>
      <dsp:spPr bwMode="white">
        <a:xfrm>
          <a:off x="1795790" y="2512081"/>
          <a:ext cx="832680" cy="68893"/>
        </a:xfrm>
        <a:custGeom>
          <a:avLst/>
          <a:gdLst/>
          <a:ahLst/>
          <a:cxnLst/>
          <a:pathLst>
            <a:path w="1311" h="108">
              <a:moveTo>
                <a:pt x="84" y="-267"/>
              </a:moveTo>
              <a:lnTo>
                <a:pt x="1227" y="37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95790" y="2512081"/>
        <a:ext cx="832680" cy="68893"/>
      </dsp:txXfrm>
    </dsp:sp>
    <dsp:sp modelId="{CE974068-7363-48BA-8A56-58FC71B522DC}">
      <dsp:nvSpPr>
        <dsp:cNvPr id="4" name="橢圓 3"/>
        <dsp:cNvSpPr/>
      </dsp:nvSpPr>
      <dsp:spPr bwMode="white">
        <a:xfrm>
          <a:off x="0" y="800456"/>
          <a:ext cx="2296719" cy="229671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800456"/>
        <a:ext cx="2296719" cy="2296719"/>
      </dsp:txXfrm>
    </dsp:sp>
    <dsp:sp modelId="{B9FD9A9B-F5B2-41C6-AA4C-23B98CB4FBF3}">
      <dsp:nvSpPr>
        <dsp:cNvPr id="6" name="橢圓 5"/>
        <dsp:cNvSpPr/>
      </dsp:nvSpPr>
      <dsp:spPr bwMode="white">
        <a:xfrm>
          <a:off x="2486770" y="120627"/>
          <a:ext cx="1378031" cy="137803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檔案大小降低</a:t>
          </a:r>
          <a:endParaRPr lang="zh-TW" altLang="en-US"/>
        </a:p>
      </dsp:txBody>
      <dsp:txXfrm>
        <a:off x="2486770" y="120627"/>
        <a:ext cx="1378031" cy="1378031"/>
      </dsp:txXfrm>
    </dsp:sp>
    <dsp:sp modelId="{A4594B93-3116-410F-A9B6-83291B1F28AD}">
      <dsp:nvSpPr>
        <dsp:cNvPr id="12" name="橢圓 11"/>
        <dsp:cNvSpPr/>
      </dsp:nvSpPr>
      <dsp:spPr bwMode="white">
        <a:xfrm>
          <a:off x="2486770" y="2398972"/>
          <a:ext cx="1378031" cy="137803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27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/>
            <a:t>加速查看問題點</a:t>
          </a:r>
          <a:endParaRPr lang="zh-TW" altLang="en-US"/>
        </a:p>
      </dsp:txBody>
      <dsp:txXfrm>
        <a:off x="2486770" y="2398972"/>
        <a:ext cx="1378031" cy="1378031"/>
      </dsp:txXfrm>
    </dsp:sp>
    <dsp:sp modelId="{85032AF7-CC0A-43B1-ADBC-12E888570430}">
      <dsp:nvSpPr>
        <dsp:cNvPr id="3" name="橢圓 2" hidden="1"/>
        <dsp:cNvSpPr/>
      </dsp:nvSpPr>
      <dsp:spPr>
        <a:xfrm>
          <a:off x="344508" y="1144963"/>
          <a:ext cx="1607703" cy="1607703"/>
        </a:xfrm>
        <a:prstGeom prst="ellipse">
          <a:avLst/>
        </a:prstGeom>
      </dsp:spPr>
      <dsp:txXfrm>
        <a:off x="344508" y="1144963"/>
        <a:ext cx="1607703" cy="1607703"/>
      </dsp:txXfrm>
    </dsp:sp>
    <dsp:sp modelId="{4B22126E-6F7A-4ADB-A489-ACBD46EA330A}">
      <dsp:nvSpPr>
        <dsp:cNvPr id="7" name="矩形 6"/>
        <dsp:cNvSpPr/>
      </dsp:nvSpPr>
      <dsp:spPr bwMode="white">
        <a:xfrm>
          <a:off x="4002605" y="120627"/>
          <a:ext cx="2067047" cy="1378031"/>
        </a:xfrm>
        <a:prstGeom prst="rect">
          <a:avLst/>
        </a:prstGeom>
        <a:noFill/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002605" y="120627"/>
        <a:ext cx="2067047" cy="1378031"/>
      </dsp:txXfrm>
    </dsp:sp>
    <dsp:sp modelId="{A27E8F25-3FF6-4BDB-AC60-BAC2D7C34B3C}">
      <dsp:nvSpPr>
        <dsp:cNvPr id="13" name="矩形 12"/>
        <dsp:cNvSpPr/>
      </dsp:nvSpPr>
      <dsp:spPr bwMode="white">
        <a:xfrm>
          <a:off x="4002605" y="2398972"/>
          <a:ext cx="2067047" cy="1378031"/>
        </a:xfrm>
        <a:prstGeom prst="rect">
          <a:avLst/>
        </a:prstGeom>
        <a:noFill/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002605" y="2398972"/>
        <a:ext cx="2067047" cy="13780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7165120-5FFC-451F-A676-9DCAA5026EF0}">
      <dsp:nvSpPr>
        <dsp:cNvPr id="3" name="圓角矩形 2"/>
        <dsp:cNvSpPr/>
      </dsp:nvSpPr>
      <dsp:spPr bwMode="white">
        <a:xfrm>
          <a:off x="0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型管 參數化</a:t>
          </a:r>
          <a:endParaRPr lang="zh-TW" altLang="en-US"/>
        </a:p>
      </dsp:txBody>
      <dsp:txXfrm>
        <a:off x="0" y="677228"/>
        <a:ext cx="2322286" cy="1161143"/>
      </dsp:txXfrm>
    </dsp:sp>
    <dsp:sp modelId="{A8F86FA2-285E-4466-A13D-4ECC369B5275}">
      <dsp:nvSpPr>
        <dsp:cNvPr id="5" name="手繪多邊形 4"/>
        <dsp:cNvSpPr/>
      </dsp:nvSpPr>
      <dsp:spPr bwMode="white">
        <a:xfrm>
          <a:off x="232229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2229" y="1838370"/>
        <a:ext cx="232229" cy="870857"/>
      </dsp:txXfrm>
    </dsp:sp>
    <dsp:sp modelId="{8402CCB8-5F3F-4B37-9533-2CEF8B977F02}">
      <dsp:nvSpPr>
        <dsp:cNvPr id="6" name="圓角矩形 5"/>
        <dsp:cNvSpPr/>
      </dsp:nvSpPr>
      <dsp:spPr bwMode="white">
        <a:xfrm>
          <a:off x="464457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降</a:t>
          </a:r>
          <a:r>
            <a:rPr lang="zh-TW">
              <a:solidFill>
                <a:schemeClr val="dk1"/>
              </a:solidFill>
              <a:sym typeface="+mn-ea"/>
            </a:rPr>
            <a:t>低人工維護重複項目</a:t>
          </a:r>
          <a:endParaRPr lang="zh-TW">
            <a:solidFill>
              <a:schemeClr val="dk1"/>
            </a:solidFill>
          </a:endParaRPr>
        </a:p>
      </dsp:txBody>
      <dsp:txXfrm>
        <a:off x="464457" y="2128656"/>
        <a:ext cx="1857829" cy="1161143"/>
      </dsp:txXfrm>
    </dsp:sp>
    <dsp:sp modelId="{EF907CEC-46A8-4879-857A-27BB1CB746E3}">
      <dsp:nvSpPr>
        <dsp:cNvPr id="21" name="手繪多邊形 20"/>
        <dsp:cNvSpPr/>
      </dsp:nvSpPr>
      <dsp:spPr bwMode="white">
        <a:xfrm>
          <a:off x="232229" y="1838370"/>
          <a:ext cx="232229" cy="2322286"/>
        </a:xfrm>
        <a:custGeom>
          <a:avLst/>
          <a:gdLst/>
          <a:ahLst/>
          <a:cxnLst/>
          <a:pathLst>
            <a:path w="366" h="3657">
              <a:moveTo>
                <a:pt x="0" y="0"/>
              </a:moveTo>
              <a:lnTo>
                <a:pt x="0" y="3657"/>
              </a:lnTo>
              <a:lnTo>
                <a:pt x="366" y="365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2229" y="1838370"/>
        <a:ext cx="232229" cy="2322286"/>
      </dsp:txXfrm>
    </dsp:sp>
    <dsp:sp modelId="{F3066DA5-A296-4501-B67B-DAEFE7F535AE}">
      <dsp:nvSpPr>
        <dsp:cNvPr id="22" name="圓角矩形 21"/>
        <dsp:cNvSpPr/>
      </dsp:nvSpPr>
      <dsp:spPr bwMode="white">
        <a:xfrm>
          <a:off x="464457" y="3580085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簡</a:t>
          </a:r>
          <a:r>
            <a:rPr lang="zh-TW">
              <a:solidFill>
                <a:schemeClr val="dk1"/>
              </a:solidFill>
              <a:sym typeface="+mn-ea"/>
            </a:rPr>
            <a:t>化程式</a:t>
          </a:r>
          <a:endParaRPr lang="zh-TW">
            <a:solidFill>
              <a:schemeClr val="dk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和權限維護，</a:t>
          </a:r>
          <a:endParaRPr lang="zh-TW">
            <a:solidFill>
              <a:schemeClr val="dk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只需調整參數設置</a:t>
          </a:r>
          <a:endParaRPr lang="zh-TW">
            <a:solidFill>
              <a:schemeClr val="dk1"/>
            </a:solidFill>
          </a:endParaRPr>
        </a:p>
      </dsp:txBody>
      <dsp:txXfrm>
        <a:off x="464457" y="3580085"/>
        <a:ext cx="1857829" cy="1161143"/>
      </dsp:txXfrm>
    </dsp:sp>
    <dsp:sp modelId="{B0E4954F-6750-4895-AFCA-D712F3BB0059}">
      <dsp:nvSpPr>
        <dsp:cNvPr id="17" name="圓角矩形 16"/>
        <dsp:cNvSpPr/>
      </dsp:nvSpPr>
      <dsp:spPr bwMode="white">
        <a:xfrm>
          <a:off x="2902857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需</a:t>
          </a:r>
          <a:r>
            <a:rPr lang="zh-TW">
              <a:solidFill>
                <a:schemeClr val="dk1"/>
              </a:solidFill>
              <a:sym typeface="+mn-ea"/>
            </a:rPr>
            <a:t>求單 1.0 與 3.0 自動同步</a:t>
          </a:r>
          <a:endParaRPr lang="zh-TW">
            <a:solidFill>
              <a:schemeClr val="dk1"/>
            </a:solidFill>
          </a:endParaRPr>
        </a:p>
      </dsp:txBody>
      <dsp:txXfrm>
        <a:off x="2902857" y="677228"/>
        <a:ext cx="2322286" cy="1161143"/>
      </dsp:txXfrm>
    </dsp:sp>
    <dsp:sp modelId="{9B9A6B9D-578B-4573-9B8C-EE2EF7F36786}">
      <dsp:nvSpPr>
        <dsp:cNvPr id="19" name="手繪多邊形 18"/>
        <dsp:cNvSpPr/>
      </dsp:nvSpPr>
      <dsp:spPr bwMode="white">
        <a:xfrm>
          <a:off x="3135086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135086" y="1838370"/>
        <a:ext cx="232229" cy="870857"/>
      </dsp:txXfrm>
    </dsp:sp>
    <dsp:sp modelId="{0010329A-2D04-47D2-BB3F-A7A41D649707}">
      <dsp:nvSpPr>
        <dsp:cNvPr id="20" name="圓角矩形 19"/>
        <dsp:cNvSpPr/>
      </dsp:nvSpPr>
      <dsp:spPr bwMode="white">
        <a:xfrm>
          <a:off x="3367314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降</a:t>
          </a:r>
          <a:r>
            <a:rPr lang="zh-TW">
              <a:solidFill>
                <a:schemeClr val="dk1"/>
              </a:solidFill>
              <a:sym typeface="+mn-ea"/>
            </a:rPr>
            <a:t>低手動同步過單數量</a:t>
          </a:r>
          <a:endParaRPr lang="zh-TW">
            <a:solidFill>
              <a:schemeClr val="dk1"/>
            </a:solidFill>
          </a:endParaRPr>
        </a:p>
      </dsp:txBody>
      <dsp:txXfrm>
        <a:off x="3367314" y="2128656"/>
        <a:ext cx="1857829" cy="1161143"/>
      </dsp:txXfrm>
    </dsp:sp>
    <dsp:sp modelId="{E3FF03EB-8647-4636-BC5C-E9BEC6C29553}">
      <dsp:nvSpPr>
        <dsp:cNvPr id="9" name="圓角矩形 8"/>
        <dsp:cNvSpPr/>
      </dsp:nvSpPr>
      <dsp:spPr bwMode="white">
        <a:xfrm>
          <a:off x="5805714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endParaRPr lang="zh-TW" altLang="en-US"/>
        </a:p>
      </dsp:txBody>
      <dsp:txXfrm>
        <a:off x="5805714" y="677228"/>
        <a:ext cx="2322286" cy="1161143"/>
      </dsp:txXfrm>
    </dsp:sp>
    <dsp:sp modelId="{3F5EB287-4C34-456C-B985-2B774B3D9EF1}">
      <dsp:nvSpPr>
        <dsp:cNvPr id="11" name="手繪多邊形 10"/>
        <dsp:cNvSpPr/>
      </dsp:nvSpPr>
      <dsp:spPr bwMode="white">
        <a:xfrm>
          <a:off x="6037943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037943" y="1838370"/>
        <a:ext cx="232229" cy="870857"/>
      </dsp:txXfrm>
    </dsp:sp>
    <dsp:sp modelId="{A9454E12-1A81-4CCD-AB01-CC69284C8769}">
      <dsp:nvSpPr>
        <dsp:cNvPr id="12" name="圓角矩形 11"/>
        <dsp:cNvSpPr/>
      </dsp:nvSpPr>
      <dsp:spPr bwMode="white">
        <a:xfrm>
          <a:off x="6270171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</a:rPr>
            <a:t>減少</a:t>
          </a:r>
          <a:r>
            <a:rPr lang="zh-TW" altLang="en-US">
              <a:solidFill>
                <a:schemeClr val="dk1"/>
              </a:solidFill>
              <a:sym typeface="+mn-ea"/>
            </a:rPr>
            <a:t>員工基本資料手動維護</a:t>
          </a:r>
          <a:endParaRPr lang="zh-TW" altLang="en-US">
            <a:solidFill>
              <a:schemeClr val="dk1"/>
            </a:solidFill>
            <a:sym typeface="+mn-ea"/>
          </a:endParaRPr>
        </a:p>
      </dsp:txBody>
      <dsp:txXfrm>
        <a:off x="6270171" y="2128656"/>
        <a:ext cx="1857829" cy="1161143"/>
      </dsp:txXfrm>
    </dsp:sp>
    <dsp:sp modelId="{76A4EA41-4C04-4672-9E66-C332C13D0A8A}">
      <dsp:nvSpPr>
        <dsp:cNvPr id="4" name="圓角矩形 3" hidden="1"/>
        <dsp:cNvSpPr/>
      </dsp:nvSpPr>
      <dsp:spPr>
        <a:xfrm>
          <a:off x="0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0" y="677228"/>
        <a:ext cx="464457" cy="1161143"/>
      </dsp:txXfrm>
    </dsp:sp>
    <dsp:sp modelId="{24B4CDC3-DDD8-435D-86E2-1EBEF76A6426}">
      <dsp:nvSpPr>
        <dsp:cNvPr id="18" name="圓角矩形 17" hidden="1"/>
        <dsp:cNvSpPr/>
      </dsp:nvSpPr>
      <dsp:spPr>
        <a:xfrm>
          <a:off x="2902857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2902857" y="677228"/>
        <a:ext cx="464457" cy="1161143"/>
      </dsp:txXfrm>
    </dsp:sp>
    <dsp:sp modelId="{020E4746-3A8C-42B4-AC17-0FB7CA4B2811}">
      <dsp:nvSpPr>
        <dsp:cNvPr id="10" name="圓角矩形 9" hidden="1"/>
        <dsp:cNvSpPr/>
      </dsp:nvSpPr>
      <dsp:spPr>
        <a:xfrm>
          <a:off x="5805714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5805714" y="677228"/>
        <a:ext cx="464457" cy="11611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型管 參數化</a:t>
          </a:r>
          <a:endParaRPr lang="zh-TW" altLang="en-US"/>
        </a:p>
      </dsp:txBody>
      <dsp:txXfrm>
        <a:off x="0" y="1077278"/>
        <a:ext cx="2478049" cy="965835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評估各項參數如何設置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參數設置程式複製到 30 主機</a:t>
          </a:r>
          <a:endParaRPr lang="zh-TW" altLang="en-US">
            <a:solidFill>
              <a:schemeClr val="dk1"/>
            </a:solidFill>
          </a:endParaRPr>
        </a:p>
      </dsp:txBody>
      <dsp:txXfrm>
        <a:off x="0" y="2043113"/>
        <a:ext cx="2478049" cy="2298065"/>
      </dsp:txXfrm>
    </dsp:sp>
    <dsp:sp modelId="{F8668B23-714E-4127-97FC-1CD6337621BE}">
      <dsp:nvSpPr>
        <dsp:cNvPr id="5" name="矩形 4"/>
        <dsp:cNvSpPr/>
      </dsp:nvSpPr>
      <dsp:spPr bwMode="white">
        <a:xfrm>
          <a:off x="2824976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需求單 1.0 與 3.0 自動同步</a:t>
          </a:r>
          <a:endParaRPr lang="zh-TW" altLang="en-US"/>
        </a:p>
      </dsp:txBody>
      <dsp:txXfrm>
        <a:off x="2824976" y="1077278"/>
        <a:ext cx="2478049" cy="965835"/>
      </dsp:txXfrm>
    </dsp:sp>
    <dsp:sp modelId="{DBD11FAB-8B7F-4F8A-8171-934118D8A205}">
      <dsp:nvSpPr>
        <dsp:cNvPr id="6" name="矩形 5"/>
        <dsp:cNvSpPr/>
      </dsp:nvSpPr>
      <dsp:spPr bwMode="white">
        <a:xfrm>
          <a:off x="2824976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如何讓檢核程序不重複啟動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評估後續如何維護</a:t>
          </a:r>
          <a:endParaRPr lang="zh-TW" altLang="en-US">
            <a:solidFill>
              <a:schemeClr val="dk1"/>
            </a:solidFill>
          </a:endParaRPr>
        </a:p>
      </dsp:txBody>
      <dsp:txXfrm>
        <a:off x="2824976" y="2043113"/>
        <a:ext cx="2478049" cy="2298065"/>
      </dsp:txXfrm>
    </dsp:sp>
    <dsp:sp modelId="{85F0829B-F0D0-4040-B2D6-0D289700BD62}">
      <dsp:nvSpPr>
        <dsp:cNvPr id="7" name="矩形 6"/>
        <dsp:cNvSpPr/>
      </dsp:nvSpPr>
      <dsp:spPr bwMode="white">
        <a:xfrm>
          <a:off x="5649951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endParaRPr lang="zh-TW" altLang="en-US"/>
        </a:p>
      </dsp:txBody>
      <dsp:txXfrm>
        <a:off x="5649951" y="1077278"/>
        <a:ext cx="2478049" cy="965835"/>
      </dsp:txXfrm>
    </dsp:sp>
    <dsp:sp modelId="{8E8B5376-0863-491C-83DC-52E304B5A1D3}">
      <dsp:nvSpPr>
        <dsp:cNvPr id="8" name="矩形 7"/>
        <dsp:cNvSpPr/>
      </dsp:nvSpPr>
      <dsp:spPr bwMode="white">
        <a:xfrm>
          <a:off x="5649951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同步方式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評估後續維護</a:t>
          </a:r>
          <a:endParaRPr lang="zh-TW" altLang="en-US">
            <a:solidFill>
              <a:schemeClr val="dk1"/>
            </a:solidFill>
          </a:endParaRPr>
        </a:p>
      </dsp:txBody>
      <dsp:txXfrm>
        <a:off x="5649951" y="2043113"/>
        <a:ext cx="2478049" cy="22980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7165120-5FFC-451F-A676-9DCAA5026EF0}">
      <dsp:nvSpPr>
        <dsp:cNvPr id="3" name="圓角矩形 2"/>
        <dsp:cNvSpPr/>
      </dsp:nvSpPr>
      <dsp:spPr bwMode="white">
        <a:xfrm>
          <a:off x="0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型管 參數化</a:t>
          </a:r>
          <a:endParaRPr lang="zh-TW" altLang="en-US"/>
        </a:p>
      </dsp:txBody>
      <dsp:txXfrm>
        <a:off x="0" y="677228"/>
        <a:ext cx="2322286" cy="1161143"/>
      </dsp:txXfrm>
    </dsp:sp>
    <dsp:sp modelId="{A8F86FA2-285E-4466-A13D-4ECC369B5275}">
      <dsp:nvSpPr>
        <dsp:cNvPr id="5" name="手繪多邊形 4"/>
        <dsp:cNvSpPr/>
      </dsp:nvSpPr>
      <dsp:spPr bwMode="white">
        <a:xfrm>
          <a:off x="232229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2229" y="1838370"/>
        <a:ext cx="232229" cy="870857"/>
      </dsp:txXfrm>
    </dsp:sp>
    <dsp:sp modelId="{8402CCB8-5F3F-4B37-9533-2CEF8B977F02}">
      <dsp:nvSpPr>
        <dsp:cNvPr id="6" name="圓角矩形 5"/>
        <dsp:cNvSpPr/>
      </dsp:nvSpPr>
      <dsp:spPr bwMode="white">
        <a:xfrm>
          <a:off x="464457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降</a:t>
          </a:r>
          <a:r>
            <a:rPr lang="zh-TW">
              <a:solidFill>
                <a:schemeClr val="dk1"/>
              </a:solidFill>
              <a:sym typeface="+mn-ea"/>
            </a:rPr>
            <a:t>低人工維護重複項目</a:t>
          </a:r>
          <a:endParaRPr lang="zh-TW">
            <a:solidFill>
              <a:schemeClr val="dk1"/>
            </a:solidFill>
          </a:endParaRPr>
        </a:p>
      </dsp:txBody>
      <dsp:txXfrm>
        <a:off x="464457" y="2128656"/>
        <a:ext cx="1857829" cy="1161143"/>
      </dsp:txXfrm>
    </dsp:sp>
    <dsp:sp modelId="{EF907CEC-46A8-4879-857A-27BB1CB746E3}">
      <dsp:nvSpPr>
        <dsp:cNvPr id="21" name="手繪多邊形 20"/>
        <dsp:cNvSpPr/>
      </dsp:nvSpPr>
      <dsp:spPr bwMode="white">
        <a:xfrm>
          <a:off x="232229" y="1838370"/>
          <a:ext cx="232229" cy="2322286"/>
        </a:xfrm>
        <a:custGeom>
          <a:avLst/>
          <a:gdLst/>
          <a:ahLst/>
          <a:cxnLst/>
          <a:pathLst>
            <a:path w="366" h="3657">
              <a:moveTo>
                <a:pt x="0" y="0"/>
              </a:moveTo>
              <a:lnTo>
                <a:pt x="0" y="3657"/>
              </a:lnTo>
              <a:lnTo>
                <a:pt x="366" y="365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2229" y="1838370"/>
        <a:ext cx="232229" cy="2322286"/>
      </dsp:txXfrm>
    </dsp:sp>
    <dsp:sp modelId="{F3066DA5-A296-4501-B67B-DAEFE7F535AE}">
      <dsp:nvSpPr>
        <dsp:cNvPr id="22" name="圓角矩形 21"/>
        <dsp:cNvSpPr/>
      </dsp:nvSpPr>
      <dsp:spPr bwMode="white">
        <a:xfrm>
          <a:off x="464457" y="3580085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簡</a:t>
          </a:r>
          <a:r>
            <a:rPr lang="zh-TW">
              <a:solidFill>
                <a:schemeClr val="dk1"/>
              </a:solidFill>
              <a:sym typeface="+mn-ea"/>
            </a:rPr>
            <a:t>化程式</a:t>
          </a:r>
          <a:endParaRPr lang="zh-TW">
            <a:solidFill>
              <a:schemeClr val="dk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和權限維護，</a:t>
          </a:r>
          <a:endParaRPr lang="zh-TW">
            <a:solidFill>
              <a:schemeClr val="dk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只需調整參數設置</a:t>
          </a:r>
          <a:endParaRPr lang="zh-TW">
            <a:solidFill>
              <a:schemeClr val="dk1"/>
            </a:solidFill>
          </a:endParaRPr>
        </a:p>
      </dsp:txBody>
      <dsp:txXfrm>
        <a:off x="464457" y="3580085"/>
        <a:ext cx="1857829" cy="1161143"/>
      </dsp:txXfrm>
    </dsp:sp>
    <dsp:sp modelId="{B0E4954F-6750-4895-AFCA-D712F3BB0059}">
      <dsp:nvSpPr>
        <dsp:cNvPr id="17" name="圓角矩形 16"/>
        <dsp:cNvSpPr/>
      </dsp:nvSpPr>
      <dsp:spPr bwMode="white">
        <a:xfrm>
          <a:off x="2902857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需</a:t>
          </a:r>
          <a:r>
            <a:rPr lang="zh-TW">
              <a:solidFill>
                <a:schemeClr val="dk1"/>
              </a:solidFill>
              <a:sym typeface="+mn-ea"/>
            </a:rPr>
            <a:t>求單 1.0 與 3.0 自動同步</a:t>
          </a:r>
          <a:endParaRPr lang="zh-TW">
            <a:solidFill>
              <a:schemeClr val="dk1"/>
            </a:solidFill>
          </a:endParaRPr>
        </a:p>
      </dsp:txBody>
      <dsp:txXfrm>
        <a:off x="2902857" y="677228"/>
        <a:ext cx="2322286" cy="1161143"/>
      </dsp:txXfrm>
    </dsp:sp>
    <dsp:sp modelId="{9B9A6B9D-578B-4573-9B8C-EE2EF7F36786}">
      <dsp:nvSpPr>
        <dsp:cNvPr id="19" name="手繪多邊形 18"/>
        <dsp:cNvSpPr/>
      </dsp:nvSpPr>
      <dsp:spPr bwMode="white">
        <a:xfrm>
          <a:off x="3135086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135086" y="1838370"/>
        <a:ext cx="232229" cy="870857"/>
      </dsp:txXfrm>
    </dsp:sp>
    <dsp:sp modelId="{0010329A-2D04-47D2-BB3F-A7A41D649707}">
      <dsp:nvSpPr>
        <dsp:cNvPr id="20" name="圓角矩形 19"/>
        <dsp:cNvSpPr/>
      </dsp:nvSpPr>
      <dsp:spPr bwMode="white">
        <a:xfrm>
          <a:off x="3367314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降</a:t>
          </a:r>
          <a:r>
            <a:rPr lang="zh-TW">
              <a:solidFill>
                <a:schemeClr val="dk1"/>
              </a:solidFill>
              <a:sym typeface="+mn-ea"/>
            </a:rPr>
            <a:t>低手動同步過單數量</a:t>
          </a:r>
          <a:endParaRPr lang="zh-TW">
            <a:solidFill>
              <a:schemeClr val="dk1"/>
            </a:solidFill>
          </a:endParaRPr>
        </a:p>
      </dsp:txBody>
      <dsp:txXfrm>
        <a:off x="3367314" y="2128656"/>
        <a:ext cx="1857829" cy="1161143"/>
      </dsp:txXfrm>
    </dsp:sp>
    <dsp:sp modelId="{E3FF03EB-8647-4636-BC5C-E9BEC6C29553}">
      <dsp:nvSpPr>
        <dsp:cNvPr id="9" name="圓角矩形 8"/>
        <dsp:cNvSpPr/>
      </dsp:nvSpPr>
      <dsp:spPr bwMode="white">
        <a:xfrm>
          <a:off x="5805714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endParaRPr lang="zh-TW" altLang="en-US"/>
        </a:p>
      </dsp:txBody>
      <dsp:txXfrm>
        <a:off x="5805714" y="677228"/>
        <a:ext cx="2322286" cy="1161143"/>
      </dsp:txXfrm>
    </dsp:sp>
    <dsp:sp modelId="{3F5EB287-4C34-456C-B985-2B774B3D9EF1}">
      <dsp:nvSpPr>
        <dsp:cNvPr id="11" name="手繪多邊形 10"/>
        <dsp:cNvSpPr/>
      </dsp:nvSpPr>
      <dsp:spPr bwMode="white">
        <a:xfrm>
          <a:off x="6037943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037943" y="1838370"/>
        <a:ext cx="232229" cy="870857"/>
      </dsp:txXfrm>
    </dsp:sp>
    <dsp:sp modelId="{A9454E12-1A81-4CCD-AB01-CC69284C8769}">
      <dsp:nvSpPr>
        <dsp:cNvPr id="12" name="圓角矩形 11"/>
        <dsp:cNvSpPr/>
      </dsp:nvSpPr>
      <dsp:spPr bwMode="white">
        <a:xfrm>
          <a:off x="6270171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</a:rPr>
            <a:t>減少</a:t>
          </a:r>
          <a:r>
            <a:rPr lang="zh-TW" altLang="en-US">
              <a:solidFill>
                <a:schemeClr val="dk1"/>
              </a:solidFill>
              <a:sym typeface="+mn-ea"/>
            </a:rPr>
            <a:t>員工基本資料手動維護</a:t>
          </a:r>
          <a:endParaRPr lang="zh-TW" altLang="en-US">
            <a:solidFill>
              <a:schemeClr val="dk1"/>
            </a:solidFill>
            <a:sym typeface="+mn-ea"/>
          </a:endParaRPr>
        </a:p>
      </dsp:txBody>
      <dsp:txXfrm>
        <a:off x="6270171" y="2128656"/>
        <a:ext cx="1857829" cy="1161143"/>
      </dsp:txXfrm>
    </dsp:sp>
    <dsp:sp modelId="{76A4EA41-4C04-4672-9E66-C332C13D0A8A}">
      <dsp:nvSpPr>
        <dsp:cNvPr id="4" name="圓角矩形 3" hidden="1"/>
        <dsp:cNvSpPr/>
      </dsp:nvSpPr>
      <dsp:spPr>
        <a:xfrm>
          <a:off x="0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0" y="677228"/>
        <a:ext cx="464457" cy="1161143"/>
      </dsp:txXfrm>
    </dsp:sp>
    <dsp:sp modelId="{24B4CDC3-DDD8-435D-86E2-1EBEF76A6426}">
      <dsp:nvSpPr>
        <dsp:cNvPr id="18" name="圓角矩形 17" hidden="1"/>
        <dsp:cNvSpPr/>
      </dsp:nvSpPr>
      <dsp:spPr>
        <a:xfrm>
          <a:off x="2902857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2902857" y="677228"/>
        <a:ext cx="464457" cy="1161143"/>
      </dsp:txXfrm>
    </dsp:sp>
    <dsp:sp modelId="{020E4746-3A8C-42B4-AC17-0FB7CA4B2811}">
      <dsp:nvSpPr>
        <dsp:cNvPr id="10" name="圓角矩形 9" hidden="1"/>
        <dsp:cNvSpPr/>
      </dsp:nvSpPr>
      <dsp:spPr>
        <a:xfrm>
          <a:off x="5805714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5805714" y="677228"/>
        <a:ext cx="464457" cy="1161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3630930"/>
        <a:chOff x="0" y="0"/>
        <a:chExt cx="8128000" cy="3630930"/>
      </a:xfrm>
    </dsp:grpSpPr>
    <dsp:sp modelId="{B238326A-CFE6-4521-930F-E91E4BFCC0A1}">
      <dsp:nvSpPr>
        <dsp:cNvPr id="3" name="矩形 2"/>
        <dsp:cNvSpPr/>
      </dsp:nvSpPr>
      <dsp:spPr bwMode="white">
        <a:xfrm>
          <a:off x="562335" y="722004"/>
          <a:ext cx="3416259" cy="401913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62335" y="722004"/>
        <a:ext cx="3416259" cy="401913"/>
      </dsp:txXfrm>
    </dsp:sp>
    <dsp:sp modelId="{64FEA07D-D576-4DAA-B4E9-022B3756F7BB}">
      <dsp:nvSpPr>
        <dsp:cNvPr id="4" name="矩形 3"/>
        <dsp:cNvSpPr/>
      </dsp:nvSpPr>
      <dsp:spPr bwMode="white">
        <a:xfrm>
          <a:off x="562335" y="872946"/>
          <a:ext cx="250971" cy="250971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562335" y="872946"/>
        <a:ext cx="250971" cy="250971"/>
      </dsp:txXfrm>
    </dsp:sp>
    <dsp:sp modelId="{E2515008-CBA9-4AF7-A24C-6922EA5D96FB}">
      <dsp:nvSpPr>
        <dsp:cNvPr id="5" name="矩形 4"/>
        <dsp:cNvSpPr/>
      </dsp:nvSpPr>
      <dsp:spPr bwMode="white">
        <a:xfrm>
          <a:off x="562335" y="0"/>
          <a:ext cx="3416259" cy="722004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vert="horz" wrap="square" lIns="34290" tIns="22860" rIns="34290" bIns="2286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評估各項參數如何設置</a:t>
          </a:r>
          <a:endParaRPr lang="zh-TW" altLang="en-US">
            <a:solidFill>
              <a:schemeClr val="tx1"/>
            </a:solidFill>
          </a:endParaRPr>
        </a:p>
      </dsp:txBody>
      <dsp:txXfrm>
        <a:off x="562335" y="0"/>
        <a:ext cx="3416259" cy="722004"/>
      </dsp:txXfrm>
    </dsp:sp>
    <dsp:sp modelId="{AD84E9CD-AD92-4902-A1EF-4DCCBE5FAD33}">
      <dsp:nvSpPr>
        <dsp:cNvPr id="6" name="矩形 5"/>
        <dsp:cNvSpPr/>
      </dsp:nvSpPr>
      <dsp:spPr bwMode="white">
        <a:xfrm>
          <a:off x="562335" y="1457952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1457952"/>
        <a:ext cx="250965" cy="250965"/>
      </dsp:txXfrm>
    </dsp:sp>
    <dsp:sp modelId="{9AA504EC-521E-4CA2-A0F6-4F147FF601DE}">
      <dsp:nvSpPr>
        <dsp:cNvPr id="7" name="矩形 6"/>
        <dsp:cNvSpPr/>
      </dsp:nvSpPr>
      <dsp:spPr bwMode="white">
        <a:xfrm>
          <a:off x="801473" y="1290934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>
              <a:solidFill>
                <a:schemeClr val="tx1"/>
              </a:solidFill>
            </a:rPr>
            <a:t>依照規格設置參數</a:t>
          </a:r>
          <a:endParaRPr lang="zh-TW" altLang="en-US">
            <a:solidFill>
              <a:schemeClr val="tx1"/>
            </a:solidFill>
          </a:endParaRPr>
        </a:p>
      </dsp:txBody>
      <dsp:txXfrm>
        <a:off x="801473" y="1290934"/>
        <a:ext cx="3177121" cy="584999"/>
      </dsp:txXfrm>
    </dsp:sp>
    <dsp:sp modelId="{9309CEC0-599A-42DF-8AF7-247C32AB562F}">
      <dsp:nvSpPr>
        <dsp:cNvPr id="8" name="矩形 7"/>
        <dsp:cNvSpPr/>
      </dsp:nvSpPr>
      <dsp:spPr bwMode="white">
        <a:xfrm>
          <a:off x="562335" y="2042950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2042950"/>
        <a:ext cx="250965" cy="250965"/>
      </dsp:txXfrm>
    </dsp:sp>
    <dsp:sp modelId="{8C7EE341-F956-4B32-9FDC-51A19A54C5B7}">
      <dsp:nvSpPr>
        <dsp:cNvPr id="9" name="矩形 8"/>
        <dsp:cNvSpPr/>
      </dsp:nvSpPr>
      <dsp:spPr bwMode="white">
        <a:xfrm>
          <a:off x="801473" y="1875933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測試是否可以讀取資料</a:t>
          </a:r>
          <a:endParaRPr lang="zh-TW" altLang="en-US">
            <a:solidFill>
              <a:schemeClr val="tx1"/>
            </a:solidFill>
          </a:endParaRPr>
        </a:p>
      </dsp:txBody>
      <dsp:txXfrm>
        <a:off x="801473" y="1875933"/>
        <a:ext cx="3177121" cy="584999"/>
      </dsp:txXfrm>
    </dsp:sp>
    <dsp:sp modelId="{2B4660B8-0D83-4BA4-952F-B3839E7AA1BD}">
      <dsp:nvSpPr>
        <dsp:cNvPr id="10" name="矩形 9"/>
        <dsp:cNvSpPr/>
      </dsp:nvSpPr>
      <dsp:spPr bwMode="white">
        <a:xfrm>
          <a:off x="562335" y="2627949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2627949"/>
        <a:ext cx="250965" cy="250965"/>
      </dsp:txXfrm>
    </dsp:sp>
    <dsp:sp modelId="{98864C97-3AF5-4B97-89C2-E64316F053C6}">
      <dsp:nvSpPr>
        <dsp:cNvPr id="11" name="矩形 10"/>
        <dsp:cNvSpPr/>
      </dsp:nvSpPr>
      <dsp:spPr bwMode="white">
        <a:xfrm>
          <a:off x="801473" y="2460932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確認寄送的通知人員是否正確</a:t>
          </a:r>
          <a:endParaRPr lang="zh-TW" altLang="en-US">
            <a:solidFill>
              <a:schemeClr val="tx1"/>
            </a:solidFill>
          </a:endParaRPr>
        </a:p>
      </dsp:txBody>
      <dsp:txXfrm>
        <a:off x="801473" y="2460932"/>
        <a:ext cx="3177121" cy="584999"/>
      </dsp:txXfrm>
    </dsp:sp>
    <dsp:sp modelId="{4883A32C-FB6D-4470-834B-A0D0B519B6E8}">
      <dsp:nvSpPr>
        <dsp:cNvPr id="12" name="矩形 11"/>
        <dsp:cNvSpPr/>
      </dsp:nvSpPr>
      <dsp:spPr bwMode="white">
        <a:xfrm>
          <a:off x="4149406" y="722004"/>
          <a:ext cx="3416259" cy="401913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49406" y="722004"/>
        <a:ext cx="3416259" cy="401913"/>
      </dsp:txXfrm>
    </dsp:sp>
    <dsp:sp modelId="{16272331-F376-4F78-9E72-6620FFE1EEC3}">
      <dsp:nvSpPr>
        <dsp:cNvPr id="13" name="矩形 12"/>
        <dsp:cNvSpPr/>
      </dsp:nvSpPr>
      <dsp:spPr bwMode="white">
        <a:xfrm>
          <a:off x="4149406" y="872946"/>
          <a:ext cx="250971" cy="250971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4149406" y="872946"/>
        <a:ext cx="250971" cy="250971"/>
      </dsp:txXfrm>
    </dsp:sp>
    <dsp:sp modelId="{D42EB80D-978D-4E33-A14B-3612F1F0EC16}">
      <dsp:nvSpPr>
        <dsp:cNvPr id="14" name="矩形 13"/>
        <dsp:cNvSpPr/>
      </dsp:nvSpPr>
      <dsp:spPr bwMode="white">
        <a:xfrm>
          <a:off x="4149406" y="0"/>
          <a:ext cx="3416259" cy="722004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vert="horz" wrap="square" lIns="34290" tIns="22860" rIns="34290" bIns="2286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參數設置</a:t>
          </a:r>
          <a:endParaRPr lang="zh-TW" altLang="en-US">
            <a:solidFill>
              <a:schemeClr val="dk1"/>
            </a:solidFill>
            <a:sym typeface="+mn-ea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程式複製到 30 主機</a:t>
          </a:r>
          <a:endParaRPr lang="zh-TW" altLang="en-US">
            <a:solidFill>
              <a:schemeClr val="tx1"/>
            </a:solidFill>
          </a:endParaRPr>
        </a:p>
      </dsp:txBody>
      <dsp:txXfrm>
        <a:off x="4149406" y="0"/>
        <a:ext cx="3416259" cy="722004"/>
      </dsp:txXfrm>
    </dsp:sp>
    <dsp:sp modelId="{6B4C860A-DBDB-4F25-AEE7-078D55D197F8}">
      <dsp:nvSpPr>
        <dsp:cNvPr id="15" name="矩形 14"/>
        <dsp:cNvSpPr/>
      </dsp:nvSpPr>
      <dsp:spPr bwMode="white">
        <a:xfrm>
          <a:off x="4149406" y="1457952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1457952"/>
        <a:ext cx="250965" cy="250965"/>
      </dsp:txXfrm>
    </dsp:sp>
    <dsp:sp modelId="{54539F7E-C594-4A33-A548-FC053A5E74C0}">
      <dsp:nvSpPr>
        <dsp:cNvPr id="16" name="矩形 15"/>
        <dsp:cNvSpPr/>
      </dsp:nvSpPr>
      <dsp:spPr bwMode="white">
        <a:xfrm>
          <a:off x="4388545" y="1290934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參考型管的配置建立相關程式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1290934"/>
        <a:ext cx="3177121" cy="584999"/>
      </dsp:txXfrm>
    </dsp:sp>
    <dsp:sp modelId="{E2D49713-C487-4217-897C-F1AC5452D8AE}">
      <dsp:nvSpPr>
        <dsp:cNvPr id="17" name="矩形 16"/>
        <dsp:cNvSpPr/>
      </dsp:nvSpPr>
      <dsp:spPr bwMode="white">
        <a:xfrm>
          <a:off x="4149406" y="2042950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2042950"/>
        <a:ext cx="250965" cy="250965"/>
      </dsp:txXfrm>
    </dsp:sp>
    <dsp:sp modelId="{C8B4A2BD-9153-4BF1-97C2-56D067BD9B4D}">
      <dsp:nvSpPr>
        <dsp:cNvPr id="18" name="矩形 17"/>
        <dsp:cNvSpPr/>
      </dsp:nvSpPr>
      <dsp:spPr bwMode="white">
        <a:xfrm>
          <a:off x="4388545" y="1875933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設置 </a:t>
          </a:r>
          <a:r>
            <a:rPr lang="en-US" altLang="zh-TW">
              <a:solidFill>
                <a:schemeClr val="tx1"/>
              </a:solidFill>
            </a:rPr>
            <a:t>lib </a:t>
          </a:r>
          <a:r>
            <a:rPr lang="zh-TW" altLang="en-US">
              <a:solidFill>
                <a:schemeClr val="tx1"/>
              </a:solidFill>
            </a:rPr>
            <a:t>權限人員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1875933"/>
        <a:ext cx="3177121" cy="584999"/>
      </dsp:txXfrm>
    </dsp:sp>
    <dsp:sp modelId="{86D5968F-5D14-425C-BC01-D9BACC060D2B}">
      <dsp:nvSpPr>
        <dsp:cNvPr id="19" name="矩形 18"/>
        <dsp:cNvSpPr/>
      </dsp:nvSpPr>
      <dsp:spPr bwMode="white">
        <a:xfrm>
          <a:off x="4149406" y="2627949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2627949"/>
        <a:ext cx="250965" cy="250965"/>
      </dsp:txXfrm>
    </dsp:sp>
    <dsp:sp modelId="{43EAE0DB-A52C-41DB-8B6A-88727B61E0E2}">
      <dsp:nvSpPr>
        <dsp:cNvPr id="20" name="矩形 19"/>
        <dsp:cNvSpPr/>
      </dsp:nvSpPr>
      <dsp:spPr bwMode="white">
        <a:xfrm>
          <a:off x="4388545" y="2460932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測試讀取參數是否正確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2460932"/>
        <a:ext cx="3177121" cy="584999"/>
      </dsp:txXfrm>
    </dsp:sp>
    <dsp:sp modelId="{ADB9DFC1-8180-40F4-A537-CDCE5427CB7C}">
      <dsp:nvSpPr>
        <dsp:cNvPr id="23" name="矩形 22"/>
        <dsp:cNvSpPr/>
      </dsp:nvSpPr>
      <dsp:spPr bwMode="white">
        <a:xfrm>
          <a:off x="4149406" y="3212948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3212948"/>
        <a:ext cx="250965" cy="250965"/>
      </dsp:txXfrm>
    </dsp:sp>
    <dsp:sp modelId="{2AD004BA-D9C2-4188-B99F-3DE4D15A6002}">
      <dsp:nvSpPr>
        <dsp:cNvPr id="24" name="矩形 23"/>
        <dsp:cNvSpPr/>
      </dsp:nvSpPr>
      <dsp:spPr bwMode="white">
        <a:xfrm>
          <a:off x="4388545" y="3045931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tx1"/>
              </a:solidFill>
            </a:rPr>
            <a:t>測試 新增的人員是否可調整 </a:t>
          </a:r>
          <a:r>
            <a:rPr lang="en-US" altLang="zh-TW">
              <a:solidFill>
                <a:schemeClr val="tx1"/>
              </a:solidFill>
            </a:rPr>
            <a:t>lib</a:t>
          </a:r>
          <a:endParaRPr lang="en-US" altLang="zh-TW">
            <a:solidFill>
              <a:schemeClr val="tx1"/>
            </a:solidFill>
          </a:endParaRPr>
        </a:p>
      </dsp:txBody>
      <dsp:txXfrm>
        <a:off x="4388545" y="3045931"/>
        <a:ext cx="3177121" cy="584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7165120-5FFC-451F-A676-9DCAA5026EF0}">
      <dsp:nvSpPr>
        <dsp:cNvPr id="3" name="圓角矩形 2"/>
        <dsp:cNvSpPr/>
      </dsp:nvSpPr>
      <dsp:spPr bwMode="white">
        <a:xfrm>
          <a:off x="0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型管 參數化</a:t>
          </a:r>
          <a:endParaRPr lang="zh-TW" altLang="en-US"/>
        </a:p>
      </dsp:txBody>
      <dsp:txXfrm>
        <a:off x="0" y="677228"/>
        <a:ext cx="2322286" cy="1161143"/>
      </dsp:txXfrm>
    </dsp:sp>
    <dsp:sp modelId="{A8F86FA2-285E-4466-A13D-4ECC369B5275}">
      <dsp:nvSpPr>
        <dsp:cNvPr id="5" name="手繪多邊形 4"/>
        <dsp:cNvSpPr/>
      </dsp:nvSpPr>
      <dsp:spPr bwMode="white">
        <a:xfrm>
          <a:off x="232229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2229" y="1838370"/>
        <a:ext cx="232229" cy="870857"/>
      </dsp:txXfrm>
    </dsp:sp>
    <dsp:sp modelId="{8402CCB8-5F3F-4B37-9533-2CEF8B977F02}">
      <dsp:nvSpPr>
        <dsp:cNvPr id="6" name="圓角矩形 5"/>
        <dsp:cNvSpPr/>
      </dsp:nvSpPr>
      <dsp:spPr bwMode="white">
        <a:xfrm>
          <a:off x="464457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降</a:t>
          </a:r>
          <a:r>
            <a:rPr lang="zh-TW">
              <a:solidFill>
                <a:schemeClr val="dk1"/>
              </a:solidFill>
              <a:sym typeface="+mn-ea"/>
            </a:rPr>
            <a:t>低人工維護重複項目</a:t>
          </a:r>
          <a:endParaRPr lang="zh-TW">
            <a:solidFill>
              <a:schemeClr val="dk1"/>
            </a:solidFill>
          </a:endParaRPr>
        </a:p>
      </dsp:txBody>
      <dsp:txXfrm>
        <a:off x="464457" y="2128656"/>
        <a:ext cx="1857829" cy="1161143"/>
      </dsp:txXfrm>
    </dsp:sp>
    <dsp:sp modelId="{EF907CEC-46A8-4879-857A-27BB1CB746E3}">
      <dsp:nvSpPr>
        <dsp:cNvPr id="21" name="手繪多邊形 20"/>
        <dsp:cNvSpPr/>
      </dsp:nvSpPr>
      <dsp:spPr bwMode="white">
        <a:xfrm>
          <a:off x="232229" y="1838370"/>
          <a:ext cx="232229" cy="2322286"/>
        </a:xfrm>
        <a:custGeom>
          <a:avLst/>
          <a:gdLst/>
          <a:ahLst/>
          <a:cxnLst/>
          <a:pathLst>
            <a:path w="366" h="3657">
              <a:moveTo>
                <a:pt x="0" y="0"/>
              </a:moveTo>
              <a:lnTo>
                <a:pt x="0" y="3657"/>
              </a:lnTo>
              <a:lnTo>
                <a:pt x="366" y="365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2229" y="1838370"/>
        <a:ext cx="232229" cy="2322286"/>
      </dsp:txXfrm>
    </dsp:sp>
    <dsp:sp modelId="{F3066DA5-A296-4501-B67B-DAEFE7F535AE}">
      <dsp:nvSpPr>
        <dsp:cNvPr id="22" name="圓角矩形 21"/>
        <dsp:cNvSpPr/>
      </dsp:nvSpPr>
      <dsp:spPr bwMode="white">
        <a:xfrm>
          <a:off x="464457" y="3580085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簡</a:t>
          </a:r>
          <a:r>
            <a:rPr lang="zh-TW">
              <a:solidFill>
                <a:schemeClr val="dk1"/>
              </a:solidFill>
              <a:sym typeface="+mn-ea"/>
            </a:rPr>
            <a:t>化程式</a:t>
          </a:r>
          <a:endParaRPr lang="zh-TW">
            <a:solidFill>
              <a:schemeClr val="dk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和權限維護，</a:t>
          </a:r>
          <a:endParaRPr lang="zh-TW">
            <a:solidFill>
              <a:schemeClr val="dk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只需調整參數設置</a:t>
          </a:r>
          <a:endParaRPr lang="zh-TW">
            <a:solidFill>
              <a:schemeClr val="dk1"/>
            </a:solidFill>
          </a:endParaRPr>
        </a:p>
      </dsp:txBody>
      <dsp:txXfrm>
        <a:off x="464457" y="3580085"/>
        <a:ext cx="1857829" cy="1161143"/>
      </dsp:txXfrm>
    </dsp:sp>
    <dsp:sp modelId="{B0E4954F-6750-4895-AFCA-D712F3BB0059}">
      <dsp:nvSpPr>
        <dsp:cNvPr id="17" name="圓角矩形 16"/>
        <dsp:cNvSpPr/>
      </dsp:nvSpPr>
      <dsp:spPr bwMode="white">
        <a:xfrm>
          <a:off x="2902857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需</a:t>
          </a:r>
          <a:r>
            <a:rPr lang="zh-TW">
              <a:solidFill>
                <a:schemeClr val="dk1"/>
              </a:solidFill>
              <a:sym typeface="+mn-ea"/>
            </a:rPr>
            <a:t>求單 1.0 與 3.0 自動同步</a:t>
          </a:r>
          <a:endParaRPr lang="zh-TW">
            <a:solidFill>
              <a:schemeClr val="dk1"/>
            </a:solidFill>
          </a:endParaRPr>
        </a:p>
      </dsp:txBody>
      <dsp:txXfrm>
        <a:off x="2902857" y="677228"/>
        <a:ext cx="2322286" cy="1161143"/>
      </dsp:txXfrm>
    </dsp:sp>
    <dsp:sp modelId="{9B9A6B9D-578B-4573-9B8C-EE2EF7F36786}">
      <dsp:nvSpPr>
        <dsp:cNvPr id="19" name="手繪多邊形 18"/>
        <dsp:cNvSpPr/>
      </dsp:nvSpPr>
      <dsp:spPr bwMode="white">
        <a:xfrm>
          <a:off x="3135086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135086" y="1838370"/>
        <a:ext cx="232229" cy="870857"/>
      </dsp:txXfrm>
    </dsp:sp>
    <dsp:sp modelId="{0010329A-2D04-47D2-BB3F-A7A41D649707}">
      <dsp:nvSpPr>
        <dsp:cNvPr id="20" name="圓角矩形 19"/>
        <dsp:cNvSpPr/>
      </dsp:nvSpPr>
      <dsp:spPr bwMode="white">
        <a:xfrm>
          <a:off x="3367314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降</a:t>
          </a:r>
          <a:r>
            <a:rPr lang="zh-TW">
              <a:solidFill>
                <a:schemeClr val="dk1"/>
              </a:solidFill>
              <a:sym typeface="+mn-ea"/>
            </a:rPr>
            <a:t>低手動同步過單數量</a:t>
          </a:r>
          <a:endParaRPr lang="zh-TW">
            <a:solidFill>
              <a:schemeClr val="dk1"/>
            </a:solidFill>
          </a:endParaRPr>
        </a:p>
      </dsp:txBody>
      <dsp:txXfrm>
        <a:off x="3367314" y="2128656"/>
        <a:ext cx="1857829" cy="1161143"/>
      </dsp:txXfrm>
    </dsp:sp>
    <dsp:sp modelId="{E3FF03EB-8647-4636-BC5C-E9BEC6C29553}">
      <dsp:nvSpPr>
        <dsp:cNvPr id="9" name="圓角矩形 8"/>
        <dsp:cNvSpPr/>
      </dsp:nvSpPr>
      <dsp:spPr bwMode="white">
        <a:xfrm>
          <a:off x="5805714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endParaRPr lang="zh-TW" altLang="en-US"/>
        </a:p>
      </dsp:txBody>
      <dsp:txXfrm>
        <a:off x="5805714" y="677228"/>
        <a:ext cx="2322286" cy="1161143"/>
      </dsp:txXfrm>
    </dsp:sp>
    <dsp:sp modelId="{3F5EB287-4C34-456C-B985-2B774B3D9EF1}">
      <dsp:nvSpPr>
        <dsp:cNvPr id="11" name="手繪多邊形 10"/>
        <dsp:cNvSpPr/>
      </dsp:nvSpPr>
      <dsp:spPr bwMode="white">
        <a:xfrm>
          <a:off x="6037943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037943" y="1838370"/>
        <a:ext cx="232229" cy="870857"/>
      </dsp:txXfrm>
    </dsp:sp>
    <dsp:sp modelId="{A9454E12-1A81-4CCD-AB01-CC69284C8769}">
      <dsp:nvSpPr>
        <dsp:cNvPr id="12" name="圓角矩形 11"/>
        <dsp:cNvSpPr/>
      </dsp:nvSpPr>
      <dsp:spPr bwMode="white">
        <a:xfrm>
          <a:off x="6270171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</a:rPr>
            <a:t>減少</a:t>
          </a:r>
          <a:r>
            <a:rPr lang="zh-TW" altLang="en-US">
              <a:solidFill>
                <a:schemeClr val="dk1"/>
              </a:solidFill>
              <a:sym typeface="+mn-ea"/>
            </a:rPr>
            <a:t>員工基本資料手動維護</a:t>
          </a:r>
          <a:endParaRPr lang="zh-TW" altLang="en-US">
            <a:solidFill>
              <a:schemeClr val="dk1"/>
            </a:solidFill>
            <a:sym typeface="+mn-ea"/>
          </a:endParaRPr>
        </a:p>
      </dsp:txBody>
      <dsp:txXfrm>
        <a:off x="6270171" y="2128656"/>
        <a:ext cx="1857829" cy="1161143"/>
      </dsp:txXfrm>
    </dsp:sp>
    <dsp:sp modelId="{76A4EA41-4C04-4672-9E66-C332C13D0A8A}">
      <dsp:nvSpPr>
        <dsp:cNvPr id="4" name="圓角矩形 3" hidden="1"/>
        <dsp:cNvSpPr/>
      </dsp:nvSpPr>
      <dsp:spPr>
        <a:xfrm>
          <a:off x="0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0" y="677228"/>
        <a:ext cx="464457" cy="1161143"/>
      </dsp:txXfrm>
    </dsp:sp>
    <dsp:sp modelId="{24B4CDC3-DDD8-435D-86E2-1EBEF76A6426}">
      <dsp:nvSpPr>
        <dsp:cNvPr id="18" name="圓角矩形 17" hidden="1"/>
        <dsp:cNvSpPr/>
      </dsp:nvSpPr>
      <dsp:spPr>
        <a:xfrm>
          <a:off x="2902857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2902857" y="677228"/>
        <a:ext cx="464457" cy="1161143"/>
      </dsp:txXfrm>
    </dsp:sp>
    <dsp:sp modelId="{020E4746-3A8C-42B4-AC17-0FB7CA4B2811}">
      <dsp:nvSpPr>
        <dsp:cNvPr id="10" name="圓角矩形 9" hidden="1"/>
        <dsp:cNvSpPr/>
      </dsp:nvSpPr>
      <dsp:spPr>
        <a:xfrm>
          <a:off x="5805714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5805714" y="677228"/>
        <a:ext cx="464457" cy="1161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型管 參數化</a:t>
          </a:r>
          <a:endParaRPr lang="zh-TW" altLang="en-US"/>
        </a:p>
      </dsp:txBody>
      <dsp:txXfrm>
        <a:off x="0" y="1077278"/>
        <a:ext cx="2478049" cy="965835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評估各項參數如何設置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參數設置程式複製到 30 主機</a:t>
          </a:r>
          <a:endParaRPr lang="zh-TW" altLang="en-US">
            <a:solidFill>
              <a:schemeClr val="dk1"/>
            </a:solidFill>
          </a:endParaRPr>
        </a:p>
      </dsp:txBody>
      <dsp:txXfrm>
        <a:off x="0" y="2043113"/>
        <a:ext cx="2478049" cy="2298065"/>
      </dsp:txXfrm>
    </dsp:sp>
    <dsp:sp modelId="{F8668B23-714E-4127-97FC-1CD6337621BE}">
      <dsp:nvSpPr>
        <dsp:cNvPr id="5" name="矩形 4"/>
        <dsp:cNvSpPr/>
      </dsp:nvSpPr>
      <dsp:spPr bwMode="white">
        <a:xfrm>
          <a:off x="2824976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需求單 1.0 與 3.0 自動同步</a:t>
          </a:r>
          <a:endParaRPr lang="zh-TW" altLang="en-US"/>
        </a:p>
      </dsp:txBody>
      <dsp:txXfrm>
        <a:off x="2824976" y="1077278"/>
        <a:ext cx="2478049" cy="965835"/>
      </dsp:txXfrm>
    </dsp:sp>
    <dsp:sp modelId="{DBD11FAB-8B7F-4F8A-8171-934118D8A205}">
      <dsp:nvSpPr>
        <dsp:cNvPr id="6" name="矩形 5"/>
        <dsp:cNvSpPr/>
      </dsp:nvSpPr>
      <dsp:spPr bwMode="white">
        <a:xfrm>
          <a:off x="2824976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如何讓檢核程序不重複啟動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評估後續如何維護</a:t>
          </a:r>
          <a:endParaRPr lang="zh-TW" altLang="en-US">
            <a:solidFill>
              <a:schemeClr val="dk1"/>
            </a:solidFill>
          </a:endParaRPr>
        </a:p>
      </dsp:txBody>
      <dsp:txXfrm>
        <a:off x="2824976" y="2043113"/>
        <a:ext cx="2478049" cy="2298065"/>
      </dsp:txXfrm>
    </dsp:sp>
    <dsp:sp modelId="{85F0829B-F0D0-4040-B2D6-0D289700BD62}">
      <dsp:nvSpPr>
        <dsp:cNvPr id="7" name="矩形 6"/>
        <dsp:cNvSpPr/>
      </dsp:nvSpPr>
      <dsp:spPr bwMode="white">
        <a:xfrm>
          <a:off x="5649951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endParaRPr lang="zh-TW" altLang="en-US"/>
        </a:p>
      </dsp:txBody>
      <dsp:txXfrm>
        <a:off x="5649951" y="1077278"/>
        <a:ext cx="2478049" cy="965835"/>
      </dsp:txXfrm>
    </dsp:sp>
    <dsp:sp modelId="{8E8B5376-0863-491C-83DC-52E304B5A1D3}">
      <dsp:nvSpPr>
        <dsp:cNvPr id="8" name="矩形 7"/>
        <dsp:cNvSpPr/>
      </dsp:nvSpPr>
      <dsp:spPr bwMode="white">
        <a:xfrm>
          <a:off x="5649951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同步方式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評估後續維護</a:t>
          </a:r>
          <a:endParaRPr lang="zh-TW" altLang="en-US">
            <a:solidFill>
              <a:schemeClr val="dk1"/>
            </a:solidFill>
          </a:endParaRPr>
        </a:p>
      </dsp:txBody>
      <dsp:txXfrm>
        <a:off x="5649951" y="2043113"/>
        <a:ext cx="2478049" cy="2298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3630930"/>
        <a:chOff x="0" y="0"/>
        <a:chExt cx="8128000" cy="3630930"/>
      </a:xfrm>
    </dsp:grpSpPr>
    <dsp:sp modelId="{B238326A-CFE6-4521-930F-E91E4BFCC0A1}">
      <dsp:nvSpPr>
        <dsp:cNvPr id="3" name="矩形 2"/>
        <dsp:cNvSpPr/>
      </dsp:nvSpPr>
      <dsp:spPr bwMode="white">
        <a:xfrm>
          <a:off x="562335" y="722004"/>
          <a:ext cx="3416259" cy="401913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62335" y="722004"/>
        <a:ext cx="3416259" cy="401913"/>
      </dsp:txXfrm>
    </dsp:sp>
    <dsp:sp modelId="{64FEA07D-D576-4DAA-B4E9-022B3756F7BB}">
      <dsp:nvSpPr>
        <dsp:cNvPr id="4" name="矩形 3"/>
        <dsp:cNvSpPr/>
      </dsp:nvSpPr>
      <dsp:spPr bwMode="white">
        <a:xfrm>
          <a:off x="562335" y="872946"/>
          <a:ext cx="250971" cy="250971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562335" y="872946"/>
        <a:ext cx="250971" cy="250971"/>
      </dsp:txXfrm>
    </dsp:sp>
    <dsp:sp modelId="{E2515008-CBA9-4AF7-A24C-6922EA5D96FB}">
      <dsp:nvSpPr>
        <dsp:cNvPr id="5" name="矩形 4"/>
        <dsp:cNvSpPr/>
      </dsp:nvSpPr>
      <dsp:spPr bwMode="white">
        <a:xfrm>
          <a:off x="562335" y="0"/>
          <a:ext cx="3416259" cy="722004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vert="horz" wrap="square" lIns="34290" tIns="22860" rIns="34290" bIns="2286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評估各項參數如何設置</a:t>
          </a:r>
          <a:endParaRPr lang="zh-TW" altLang="en-US">
            <a:solidFill>
              <a:schemeClr val="tx1"/>
            </a:solidFill>
          </a:endParaRPr>
        </a:p>
      </dsp:txBody>
      <dsp:txXfrm>
        <a:off x="562335" y="0"/>
        <a:ext cx="3416259" cy="722004"/>
      </dsp:txXfrm>
    </dsp:sp>
    <dsp:sp modelId="{AD84E9CD-AD92-4902-A1EF-4DCCBE5FAD33}">
      <dsp:nvSpPr>
        <dsp:cNvPr id="6" name="矩形 5"/>
        <dsp:cNvSpPr/>
      </dsp:nvSpPr>
      <dsp:spPr bwMode="white">
        <a:xfrm>
          <a:off x="562335" y="1457952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1457952"/>
        <a:ext cx="250965" cy="250965"/>
      </dsp:txXfrm>
    </dsp:sp>
    <dsp:sp modelId="{9AA504EC-521E-4CA2-A0F6-4F147FF601DE}">
      <dsp:nvSpPr>
        <dsp:cNvPr id="7" name="矩形 6"/>
        <dsp:cNvSpPr/>
      </dsp:nvSpPr>
      <dsp:spPr bwMode="white">
        <a:xfrm>
          <a:off x="801473" y="1290934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依照學長開出的規格設置參數</a:t>
          </a:r>
          <a:endParaRPr lang="zh-TW" altLang="en-US">
            <a:solidFill>
              <a:schemeClr val="tx1"/>
            </a:solidFill>
          </a:endParaRPr>
        </a:p>
      </dsp:txBody>
      <dsp:txXfrm>
        <a:off x="801473" y="1290934"/>
        <a:ext cx="3177121" cy="584999"/>
      </dsp:txXfrm>
    </dsp:sp>
    <dsp:sp modelId="{9309CEC0-599A-42DF-8AF7-247C32AB562F}">
      <dsp:nvSpPr>
        <dsp:cNvPr id="8" name="矩形 7"/>
        <dsp:cNvSpPr/>
      </dsp:nvSpPr>
      <dsp:spPr bwMode="white">
        <a:xfrm>
          <a:off x="562335" y="2042950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2042950"/>
        <a:ext cx="250965" cy="250965"/>
      </dsp:txXfrm>
    </dsp:sp>
    <dsp:sp modelId="{8C7EE341-F956-4B32-9FDC-51A19A54C5B7}">
      <dsp:nvSpPr>
        <dsp:cNvPr id="9" name="矩形 8"/>
        <dsp:cNvSpPr/>
      </dsp:nvSpPr>
      <dsp:spPr bwMode="white">
        <a:xfrm>
          <a:off x="801473" y="1875933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測試是否可以讀取資料</a:t>
          </a:r>
          <a:endParaRPr lang="zh-TW" altLang="en-US">
            <a:solidFill>
              <a:schemeClr val="tx1"/>
            </a:solidFill>
          </a:endParaRPr>
        </a:p>
      </dsp:txBody>
      <dsp:txXfrm>
        <a:off x="801473" y="1875933"/>
        <a:ext cx="3177121" cy="584999"/>
      </dsp:txXfrm>
    </dsp:sp>
    <dsp:sp modelId="{2B4660B8-0D83-4BA4-952F-B3839E7AA1BD}">
      <dsp:nvSpPr>
        <dsp:cNvPr id="10" name="矩形 9"/>
        <dsp:cNvSpPr/>
      </dsp:nvSpPr>
      <dsp:spPr bwMode="white">
        <a:xfrm>
          <a:off x="562335" y="2627949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2627949"/>
        <a:ext cx="250965" cy="250965"/>
      </dsp:txXfrm>
    </dsp:sp>
    <dsp:sp modelId="{98864C97-3AF5-4B97-89C2-E64316F053C6}">
      <dsp:nvSpPr>
        <dsp:cNvPr id="11" name="矩形 10"/>
        <dsp:cNvSpPr/>
      </dsp:nvSpPr>
      <dsp:spPr bwMode="white">
        <a:xfrm>
          <a:off x="801473" y="2460932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確認寄送的通知人員是否正確</a:t>
          </a:r>
          <a:endParaRPr lang="zh-TW" altLang="en-US">
            <a:solidFill>
              <a:schemeClr val="tx1"/>
            </a:solidFill>
          </a:endParaRPr>
        </a:p>
      </dsp:txBody>
      <dsp:txXfrm>
        <a:off x="801473" y="2460932"/>
        <a:ext cx="3177121" cy="584999"/>
      </dsp:txXfrm>
    </dsp:sp>
    <dsp:sp modelId="{4883A32C-FB6D-4470-834B-A0D0B519B6E8}">
      <dsp:nvSpPr>
        <dsp:cNvPr id="12" name="矩形 11"/>
        <dsp:cNvSpPr/>
      </dsp:nvSpPr>
      <dsp:spPr bwMode="white">
        <a:xfrm>
          <a:off x="4149406" y="722004"/>
          <a:ext cx="3416259" cy="401913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49406" y="722004"/>
        <a:ext cx="3416259" cy="401913"/>
      </dsp:txXfrm>
    </dsp:sp>
    <dsp:sp modelId="{16272331-F376-4F78-9E72-6620FFE1EEC3}">
      <dsp:nvSpPr>
        <dsp:cNvPr id="13" name="矩形 12"/>
        <dsp:cNvSpPr/>
      </dsp:nvSpPr>
      <dsp:spPr bwMode="white">
        <a:xfrm>
          <a:off x="4149406" y="872946"/>
          <a:ext cx="250971" cy="250971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4149406" y="872946"/>
        <a:ext cx="250971" cy="250971"/>
      </dsp:txXfrm>
    </dsp:sp>
    <dsp:sp modelId="{D42EB80D-978D-4E33-A14B-3612F1F0EC16}">
      <dsp:nvSpPr>
        <dsp:cNvPr id="14" name="矩形 13"/>
        <dsp:cNvSpPr/>
      </dsp:nvSpPr>
      <dsp:spPr bwMode="white">
        <a:xfrm>
          <a:off x="4149406" y="0"/>
          <a:ext cx="3416259" cy="722004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vert="horz" wrap="square" lIns="34290" tIns="22860" rIns="34290" bIns="2286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參數設置</a:t>
          </a:r>
          <a:endParaRPr lang="zh-TW" altLang="en-US">
            <a:solidFill>
              <a:schemeClr val="dk1"/>
            </a:solidFill>
            <a:sym typeface="+mn-ea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程式複製到 30 主機</a:t>
          </a:r>
          <a:endParaRPr lang="zh-TW" altLang="en-US">
            <a:solidFill>
              <a:schemeClr val="tx1"/>
            </a:solidFill>
          </a:endParaRPr>
        </a:p>
      </dsp:txBody>
      <dsp:txXfrm>
        <a:off x="4149406" y="0"/>
        <a:ext cx="3416259" cy="722004"/>
      </dsp:txXfrm>
    </dsp:sp>
    <dsp:sp modelId="{6B4C860A-DBDB-4F25-AEE7-078D55D197F8}">
      <dsp:nvSpPr>
        <dsp:cNvPr id="15" name="矩形 14"/>
        <dsp:cNvSpPr/>
      </dsp:nvSpPr>
      <dsp:spPr bwMode="white">
        <a:xfrm>
          <a:off x="4149406" y="1457952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1457952"/>
        <a:ext cx="250965" cy="250965"/>
      </dsp:txXfrm>
    </dsp:sp>
    <dsp:sp modelId="{54539F7E-C594-4A33-A548-FC053A5E74C0}">
      <dsp:nvSpPr>
        <dsp:cNvPr id="16" name="矩形 15"/>
        <dsp:cNvSpPr/>
      </dsp:nvSpPr>
      <dsp:spPr bwMode="white">
        <a:xfrm>
          <a:off x="4388545" y="1290934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參考型管的配置建立相關程式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1290934"/>
        <a:ext cx="3177121" cy="584999"/>
      </dsp:txXfrm>
    </dsp:sp>
    <dsp:sp modelId="{E2D49713-C487-4217-897C-F1AC5452D8AE}">
      <dsp:nvSpPr>
        <dsp:cNvPr id="17" name="矩形 16"/>
        <dsp:cNvSpPr/>
      </dsp:nvSpPr>
      <dsp:spPr bwMode="white">
        <a:xfrm>
          <a:off x="4149406" y="2042950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2042950"/>
        <a:ext cx="250965" cy="250965"/>
      </dsp:txXfrm>
    </dsp:sp>
    <dsp:sp modelId="{C8B4A2BD-9153-4BF1-97C2-56D067BD9B4D}">
      <dsp:nvSpPr>
        <dsp:cNvPr id="18" name="矩形 17"/>
        <dsp:cNvSpPr/>
      </dsp:nvSpPr>
      <dsp:spPr bwMode="white">
        <a:xfrm>
          <a:off x="4388545" y="1875933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設置 </a:t>
          </a:r>
          <a:r>
            <a:rPr lang="en-US" altLang="zh-TW">
              <a:solidFill>
                <a:schemeClr val="tx1"/>
              </a:solidFill>
            </a:rPr>
            <a:t>lib </a:t>
          </a:r>
          <a:r>
            <a:rPr lang="zh-TW" altLang="en-US">
              <a:solidFill>
                <a:schemeClr val="tx1"/>
              </a:solidFill>
            </a:rPr>
            <a:t>權限人員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1875933"/>
        <a:ext cx="3177121" cy="584999"/>
      </dsp:txXfrm>
    </dsp:sp>
    <dsp:sp modelId="{86D5968F-5D14-425C-BC01-D9BACC060D2B}">
      <dsp:nvSpPr>
        <dsp:cNvPr id="19" name="矩形 18"/>
        <dsp:cNvSpPr/>
      </dsp:nvSpPr>
      <dsp:spPr bwMode="white">
        <a:xfrm>
          <a:off x="4149406" y="2627949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2627949"/>
        <a:ext cx="250965" cy="250965"/>
      </dsp:txXfrm>
    </dsp:sp>
    <dsp:sp modelId="{43EAE0DB-A52C-41DB-8B6A-88727B61E0E2}">
      <dsp:nvSpPr>
        <dsp:cNvPr id="20" name="矩形 19"/>
        <dsp:cNvSpPr/>
      </dsp:nvSpPr>
      <dsp:spPr bwMode="white">
        <a:xfrm>
          <a:off x="4388545" y="2460932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測試讀取參數是否正確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2460932"/>
        <a:ext cx="3177121" cy="584999"/>
      </dsp:txXfrm>
    </dsp:sp>
    <dsp:sp modelId="{ADB9DFC1-8180-40F4-A537-CDCE5427CB7C}">
      <dsp:nvSpPr>
        <dsp:cNvPr id="23" name="矩形 22"/>
        <dsp:cNvSpPr/>
      </dsp:nvSpPr>
      <dsp:spPr bwMode="white">
        <a:xfrm>
          <a:off x="4149406" y="3212948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3212948"/>
        <a:ext cx="250965" cy="250965"/>
      </dsp:txXfrm>
    </dsp:sp>
    <dsp:sp modelId="{2AD004BA-D9C2-4188-B99F-3DE4D15A6002}">
      <dsp:nvSpPr>
        <dsp:cNvPr id="24" name="矩形 23"/>
        <dsp:cNvSpPr/>
      </dsp:nvSpPr>
      <dsp:spPr bwMode="white">
        <a:xfrm>
          <a:off x="4388545" y="3045931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tx1"/>
              </a:solidFill>
            </a:rPr>
            <a:t>測試 新增的人員是否可調整 </a:t>
          </a:r>
          <a:r>
            <a:rPr lang="en-US" altLang="zh-TW">
              <a:solidFill>
                <a:schemeClr val="tx1"/>
              </a:solidFill>
            </a:rPr>
            <a:t>lib</a:t>
          </a:r>
          <a:endParaRPr lang="en-US" altLang="zh-TW">
            <a:solidFill>
              <a:schemeClr val="tx1"/>
            </a:solidFill>
          </a:endParaRPr>
        </a:p>
      </dsp:txBody>
      <dsp:txXfrm>
        <a:off x="4388545" y="3045931"/>
        <a:ext cx="3177121" cy="58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7165120-5FFC-451F-A676-9DCAA5026EF0}">
      <dsp:nvSpPr>
        <dsp:cNvPr id="3" name="圓角矩形 2"/>
        <dsp:cNvSpPr/>
      </dsp:nvSpPr>
      <dsp:spPr bwMode="white">
        <a:xfrm>
          <a:off x="0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型管 參數化</a:t>
          </a:r>
          <a:endParaRPr lang="zh-TW" altLang="en-US"/>
        </a:p>
      </dsp:txBody>
      <dsp:txXfrm>
        <a:off x="0" y="677228"/>
        <a:ext cx="2322286" cy="1161143"/>
      </dsp:txXfrm>
    </dsp:sp>
    <dsp:sp modelId="{A8F86FA2-285E-4466-A13D-4ECC369B5275}">
      <dsp:nvSpPr>
        <dsp:cNvPr id="5" name="手繪多邊形 4"/>
        <dsp:cNvSpPr/>
      </dsp:nvSpPr>
      <dsp:spPr bwMode="white">
        <a:xfrm>
          <a:off x="232229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2229" y="1838370"/>
        <a:ext cx="232229" cy="870857"/>
      </dsp:txXfrm>
    </dsp:sp>
    <dsp:sp modelId="{8402CCB8-5F3F-4B37-9533-2CEF8B977F02}">
      <dsp:nvSpPr>
        <dsp:cNvPr id="6" name="圓角矩形 5"/>
        <dsp:cNvSpPr/>
      </dsp:nvSpPr>
      <dsp:spPr bwMode="white">
        <a:xfrm>
          <a:off x="464457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降</a:t>
          </a:r>
          <a:r>
            <a:rPr lang="zh-TW">
              <a:solidFill>
                <a:schemeClr val="dk1"/>
              </a:solidFill>
              <a:sym typeface="+mn-ea"/>
            </a:rPr>
            <a:t>低人工維護重複項目</a:t>
          </a:r>
          <a:endParaRPr lang="zh-TW">
            <a:solidFill>
              <a:schemeClr val="dk1"/>
            </a:solidFill>
          </a:endParaRPr>
        </a:p>
      </dsp:txBody>
      <dsp:txXfrm>
        <a:off x="464457" y="2128656"/>
        <a:ext cx="1857829" cy="1161143"/>
      </dsp:txXfrm>
    </dsp:sp>
    <dsp:sp modelId="{EF907CEC-46A8-4879-857A-27BB1CB746E3}">
      <dsp:nvSpPr>
        <dsp:cNvPr id="21" name="手繪多邊形 20"/>
        <dsp:cNvSpPr/>
      </dsp:nvSpPr>
      <dsp:spPr bwMode="white">
        <a:xfrm>
          <a:off x="232229" y="1838370"/>
          <a:ext cx="232229" cy="2322286"/>
        </a:xfrm>
        <a:custGeom>
          <a:avLst/>
          <a:gdLst/>
          <a:ahLst/>
          <a:cxnLst/>
          <a:pathLst>
            <a:path w="366" h="3657">
              <a:moveTo>
                <a:pt x="0" y="0"/>
              </a:moveTo>
              <a:lnTo>
                <a:pt x="0" y="3657"/>
              </a:lnTo>
              <a:lnTo>
                <a:pt x="366" y="365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2229" y="1838370"/>
        <a:ext cx="232229" cy="2322286"/>
      </dsp:txXfrm>
    </dsp:sp>
    <dsp:sp modelId="{F3066DA5-A296-4501-B67B-DAEFE7F535AE}">
      <dsp:nvSpPr>
        <dsp:cNvPr id="22" name="圓角矩形 21"/>
        <dsp:cNvSpPr/>
      </dsp:nvSpPr>
      <dsp:spPr bwMode="white">
        <a:xfrm>
          <a:off x="464457" y="3580085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簡</a:t>
          </a:r>
          <a:r>
            <a:rPr lang="zh-TW">
              <a:solidFill>
                <a:schemeClr val="dk1"/>
              </a:solidFill>
              <a:sym typeface="+mn-ea"/>
            </a:rPr>
            <a:t>化程式</a:t>
          </a:r>
          <a:endParaRPr lang="zh-TW">
            <a:solidFill>
              <a:schemeClr val="dk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和權限維護，</a:t>
          </a:r>
          <a:endParaRPr lang="zh-TW">
            <a:solidFill>
              <a:schemeClr val="dk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只需調整參數設置</a:t>
          </a:r>
          <a:endParaRPr lang="zh-TW">
            <a:solidFill>
              <a:schemeClr val="dk1"/>
            </a:solidFill>
          </a:endParaRPr>
        </a:p>
      </dsp:txBody>
      <dsp:txXfrm>
        <a:off x="464457" y="3580085"/>
        <a:ext cx="1857829" cy="1161143"/>
      </dsp:txXfrm>
    </dsp:sp>
    <dsp:sp modelId="{B0E4954F-6750-4895-AFCA-D712F3BB0059}">
      <dsp:nvSpPr>
        <dsp:cNvPr id="17" name="圓角矩形 16"/>
        <dsp:cNvSpPr/>
      </dsp:nvSpPr>
      <dsp:spPr bwMode="white">
        <a:xfrm>
          <a:off x="2902857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tx1">
                  <a:lumMod val="95000"/>
                  <a:lumOff val="5000"/>
                </a:schemeClr>
              </a:solidFill>
              <a:sym typeface="+mn-ea"/>
            </a:rPr>
            <a:t>需</a:t>
          </a:r>
          <a:r>
            <a:rPr lang="zh-TW">
              <a:solidFill>
                <a:schemeClr val="dk1"/>
              </a:solidFill>
              <a:sym typeface="+mn-ea"/>
            </a:rPr>
            <a:t>求單 1.0 與 3.0 自動同步</a:t>
          </a:r>
          <a:endParaRPr lang="zh-TW">
            <a:solidFill>
              <a:schemeClr val="dk1"/>
            </a:solidFill>
          </a:endParaRPr>
        </a:p>
      </dsp:txBody>
      <dsp:txXfrm>
        <a:off x="2902857" y="677228"/>
        <a:ext cx="2322286" cy="1161143"/>
      </dsp:txXfrm>
    </dsp:sp>
    <dsp:sp modelId="{9B9A6B9D-578B-4573-9B8C-EE2EF7F36786}">
      <dsp:nvSpPr>
        <dsp:cNvPr id="19" name="手繪多邊形 18"/>
        <dsp:cNvSpPr/>
      </dsp:nvSpPr>
      <dsp:spPr bwMode="white">
        <a:xfrm>
          <a:off x="3135086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135086" y="1838370"/>
        <a:ext cx="232229" cy="870857"/>
      </dsp:txXfrm>
    </dsp:sp>
    <dsp:sp modelId="{0010329A-2D04-47D2-BB3F-A7A41D649707}">
      <dsp:nvSpPr>
        <dsp:cNvPr id="20" name="圓角矩形 19"/>
        <dsp:cNvSpPr/>
      </dsp:nvSpPr>
      <dsp:spPr bwMode="white">
        <a:xfrm>
          <a:off x="3367314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降</a:t>
          </a:r>
          <a:r>
            <a:rPr lang="zh-TW">
              <a:solidFill>
                <a:schemeClr val="dk1"/>
              </a:solidFill>
              <a:sym typeface="+mn-ea"/>
            </a:rPr>
            <a:t>低手動同步過單數量</a:t>
          </a:r>
          <a:endParaRPr lang="zh-TW">
            <a:solidFill>
              <a:schemeClr val="dk1"/>
            </a:solidFill>
          </a:endParaRPr>
        </a:p>
      </dsp:txBody>
      <dsp:txXfrm>
        <a:off x="3367314" y="2128656"/>
        <a:ext cx="1857829" cy="1161143"/>
      </dsp:txXfrm>
    </dsp:sp>
    <dsp:sp modelId="{E3FF03EB-8647-4636-BC5C-E9BEC6C29553}">
      <dsp:nvSpPr>
        <dsp:cNvPr id="9" name="圓角矩形 8"/>
        <dsp:cNvSpPr/>
      </dsp:nvSpPr>
      <dsp:spPr bwMode="white">
        <a:xfrm>
          <a:off x="5805714" y="677228"/>
          <a:ext cx="2322286" cy="116114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endParaRPr lang="zh-TW" altLang="en-US"/>
        </a:p>
      </dsp:txBody>
      <dsp:txXfrm>
        <a:off x="5805714" y="677228"/>
        <a:ext cx="2322286" cy="1161143"/>
      </dsp:txXfrm>
    </dsp:sp>
    <dsp:sp modelId="{3F5EB287-4C34-456C-B985-2B774B3D9EF1}">
      <dsp:nvSpPr>
        <dsp:cNvPr id="11" name="手繪多邊形 10"/>
        <dsp:cNvSpPr/>
      </dsp:nvSpPr>
      <dsp:spPr bwMode="white">
        <a:xfrm>
          <a:off x="6037943" y="1838370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037943" y="1838370"/>
        <a:ext cx="232229" cy="870857"/>
      </dsp:txXfrm>
    </dsp:sp>
    <dsp:sp modelId="{A9454E12-1A81-4CCD-AB01-CC69284C8769}">
      <dsp:nvSpPr>
        <dsp:cNvPr id="12" name="圓角矩形 11"/>
        <dsp:cNvSpPr/>
      </dsp:nvSpPr>
      <dsp:spPr bwMode="white">
        <a:xfrm>
          <a:off x="6270171" y="2128656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20320" rIns="3048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</a:rPr>
            <a:t>減少</a:t>
          </a:r>
          <a:r>
            <a:rPr lang="zh-TW" altLang="en-US">
              <a:solidFill>
                <a:schemeClr val="dk1"/>
              </a:solidFill>
              <a:sym typeface="+mn-ea"/>
            </a:rPr>
            <a:t>員工基本資料手動維護</a:t>
          </a:r>
          <a:endParaRPr lang="zh-TW" altLang="en-US">
            <a:solidFill>
              <a:schemeClr val="dk1"/>
            </a:solidFill>
            <a:sym typeface="+mn-ea"/>
          </a:endParaRPr>
        </a:p>
      </dsp:txBody>
      <dsp:txXfrm>
        <a:off x="6270171" y="2128656"/>
        <a:ext cx="1857829" cy="1161143"/>
      </dsp:txXfrm>
    </dsp:sp>
    <dsp:sp modelId="{76A4EA41-4C04-4672-9E66-C332C13D0A8A}">
      <dsp:nvSpPr>
        <dsp:cNvPr id="4" name="圓角矩形 3" hidden="1"/>
        <dsp:cNvSpPr/>
      </dsp:nvSpPr>
      <dsp:spPr>
        <a:xfrm>
          <a:off x="0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0" y="677228"/>
        <a:ext cx="464457" cy="1161143"/>
      </dsp:txXfrm>
    </dsp:sp>
    <dsp:sp modelId="{24B4CDC3-DDD8-435D-86E2-1EBEF76A6426}">
      <dsp:nvSpPr>
        <dsp:cNvPr id="18" name="圓角矩形 17" hidden="1"/>
        <dsp:cNvSpPr/>
      </dsp:nvSpPr>
      <dsp:spPr>
        <a:xfrm>
          <a:off x="2902857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2902857" y="677228"/>
        <a:ext cx="464457" cy="1161143"/>
      </dsp:txXfrm>
    </dsp:sp>
    <dsp:sp modelId="{020E4746-3A8C-42B4-AC17-0FB7CA4B2811}">
      <dsp:nvSpPr>
        <dsp:cNvPr id="10" name="圓角矩形 9" hidden="1"/>
        <dsp:cNvSpPr/>
      </dsp:nvSpPr>
      <dsp:spPr>
        <a:xfrm>
          <a:off x="5805714" y="677228"/>
          <a:ext cx="464457" cy="1161143"/>
        </a:xfrm>
        <a:prstGeom prst="roundRect">
          <a:avLst>
            <a:gd name="adj" fmla="val 10000"/>
          </a:avLst>
        </a:prstGeom>
      </dsp:spPr>
      <dsp:txXfrm>
        <a:off x="5805714" y="677228"/>
        <a:ext cx="464457" cy="11611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型管 參數化</a:t>
          </a:r>
          <a:endParaRPr lang="zh-TW" altLang="en-US"/>
        </a:p>
      </dsp:txBody>
      <dsp:txXfrm>
        <a:off x="0" y="1077278"/>
        <a:ext cx="2478049" cy="965835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評估各項參數如何設置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參數設置程式複製到 30 主機</a:t>
          </a:r>
          <a:endParaRPr lang="zh-TW" altLang="en-US">
            <a:solidFill>
              <a:schemeClr val="dk1"/>
            </a:solidFill>
          </a:endParaRPr>
        </a:p>
      </dsp:txBody>
      <dsp:txXfrm>
        <a:off x="0" y="2043113"/>
        <a:ext cx="2478049" cy="2298065"/>
      </dsp:txXfrm>
    </dsp:sp>
    <dsp:sp modelId="{F8668B23-714E-4127-97FC-1CD6337621BE}">
      <dsp:nvSpPr>
        <dsp:cNvPr id="5" name="矩形 4"/>
        <dsp:cNvSpPr/>
      </dsp:nvSpPr>
      <dsp:spPr bwMode="white">
        <a:xfrm>
          <a:off x="2824976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需求單 1.0 與 3.0 自動同步</a:t>
          </a:r>
          <a:endParaRPr lang="zh-TW" altLang="en-US"/>
        </a:p>
      </dsp:txBody>
      <dsp:txXfrm>
        <a:off x="2824976" y="1077278"/>
        <a:ext cx="2478049" cy="965835"/>
      </dsp:txXfrm>
    </dsp:sp>
    <dsp:sp modelId="{DBD11FAB-8B7F-4F8A-8171-934118D8A205}">
      <dsp:nvSpPr>
        <dsp:cNvPr id="6" name="矩形 5"/>
        <dsp:cNvSpPr/>
      </dsp:nvSpPr>
      <dsp:spPr bwMode="white">
        <a:xfrm>
          <a:off x="2824976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如何讓檢核程序不重複啟動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評估後續如何維護</a:t>
          </a:r>
          <a:endParaRPr lang="zh-TW" altLang="en-US">
            <a:solidFill>
              <a:schemeClr val="dk1"/>
            </a:solidFill>
          </a:endParaRPr>
        </a:p>
      </dsp:txBody>
      <dsp:txXfrm>
        <a:off x="2824976" y="2043113"/>
        <a:ext cx="2478049" cy="2298065"/>
      </dsp:txXfrm>
    </dsp:sp>
    <dsp:sp modelId="{85F0829B-F0D0-4040-B2D6-0D289700BD62}">
      <dsp:nvSpPr>
        <dsp:cNvPr id="7" name="矩形 6"/>
        <dsp:cNvSpPr/>
      </dsp:nvSpPr>
      <dsp:spPr bwMode="white">
        <a:xfrm>
          <a:off x="5649951" y="1077278"/>
          <a:ext cx="2478049" cy="96583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dk1"/>
              </a:solidFill>
              <a:sym typeface="+mn-ea"/>
            </a:rPr>
            <a:t>員工基本資料自動同步</a:t>
          </a:r>
          <a:endParaRPr lang="zh-TW" altLang="en-US"/>
        </a:p>
      </dsp:txBody>
      <dsp:txXfrm>
        <a:off x="5649951" y="1077278"/>
        <a:ext cx="2478049" cy="965835"/>
      </dsp:txXfrm>
    </dsp:sp>
    <dsp:sp modelId="{8E8B5376-0863-491C-83DC-52E304B5A1D3}">
      <dsp:nvSpPr>
        <dsp:cNvPr id="8" name="矩形 7"/>
        <dsp:cNvSpPr/>
      </dsp:nvSpPr>
      <dsp:spPr bwMode="white">
        <a:xfrm>
          <a:off x="5649951" y="2043113"/>
          <a:ext cx="2478049" cy="229806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1. </a:t>
          </a:r>
          <a:r>
            <a:rPr lang="zh-TW" altLang="en-US">
              <a:solidFill>
                <a:schemeClr val="dk1"/>
              </a:solidFill>
            </a:rPr>
            <a:t>同步方式</a:t>
          </a:r>
          <a:endParaRPr lang="zh-TW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>
              <a:solidFill>
                <a:schemeClr val="dk1"/>
              </a:solidFill>
            </a:rPr>
            <a:t>2. </a:t>
          </a:r>
          <a:r>
            <a:rPr lang="zh-TW" altLang="en-US">
              <a:solidFill>
                <a:schemeClr val="dk1"/>
              </a:solidFill>
            </a:rPr>
            <a:t>評估後續維護</a:t>
          </a:r>
          <a:endParaRPr lang="zh-TW" altLang="en-US">
            <a:solidFill>
              <a:schemeClr val="dk1"/>
            </a:solidFill>
          </a:endParaRPr>
        </a:p>
      </dsp:txBody>
      <dsp:txXfrm>
        <a:off x="5649951" y="2043113"/>
        <a:ext cx="2478049" cy="22980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8128000" cy="3630930"/>
        <a:chOff x="0" y="0"/>
        <a:chExt cx="8128000" cy="3630930"/>
      </a:xfrm>
    </dsp:grpSpPr>
    <dsp:sp modelId="{B238326A-CFE6-4521-930F-E91E4BFCC0A1}">
      <dsp:nvSpPr>
        <dsp:cNvPr id="3" name="矩形 2"/>
        <dsp:cNvSpPr/>
      </dsp:nvSpPr>
      <dsp:spPr bwMode="white">
        <a:xfrm>
          <a:off x="562335" y="722004"/>
          <a:ext cx="3416259" cy="401913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62335" y="722004"/>
        <a:ext cx="3416259" cy="401913"/>
      </dsp:txXfrm>
    </dsp:sp>
    <dsp:sp modelId="{64FEA07D-D576-4DAA-B4E9-022B3756F7BB}">
      <dsp:nvSpPr>
        <dsp:cNvPr id="4" name="矩形 3"/>
        <dsp:cNvSpPr/>
      </dsp:nvSpPr>
      <dsp:spPr bwMode="white">
        <a:xfrm>
          <a:off x="562335" y="872946"/>
          <a:ext cx="250971" cy="250971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562335" y="872946"/>
        <a:ext cx="250971" cy="250971"/>
      </dsp:txXfrm>
    </dsp:sp>
    <dsp:sp modelId="{E2515008-CBA9-4AF7-A24C-6922EA5D96FB}">
      <dsp:nvSpPr>
        <dsp:cNvPr id="5" name="矩形 4"/>
        <dsp:cNvSpPr/>
      </dsp:nvSpPr>
      <dsp:spPr bwMode="white">
        <a:xfrm>
          <a:off x="562335" y="0"/>
          <a:ext cx="3416259" cy="722004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vert="horz" wrap="square" lIns="34290" tIns="22860" rIns="34290" bIns="2286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評估各項參數如何設置</a:t>
          </a:r>
          <a:endParaRPr lang="zh-TW" altLang="en-US">
            <a:solidFill>
              <a:schemeClr val="tx1"/>
            </a:solidFill>
          </a:endParaRPr>
        </a:p>
      </dsp:txBody>
      <dsp:txXfrm>
        <a:off x="562335" y="0"/>
        <a:ext cx="3416259" cy="722004"/>
      </dsp:txXfrm>
    </dsp:sp>
    <dsp:sp modelId="{AD84E9CD-AD92-4902-A1EF-4DCCBE5FAD33}">
      <dsp:nvSpPr>
        <dsp:cNvPr id="6" name="矩形 5"/>
        <dsp:cNvSpPr/>
      </dsp:nvSpPr>
      <dsp:spPr bwMode="white">
        <a:xfrm>
          <a:off x="562335" y="1457952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1457952"/>
        <a:ext cx="250965" cy="250965"/>
      </dsp:txXfrm>
    </dsp:sp>
    <dsp:sp modelId="{9AA504EC-521E-4CA2-A0F6-4F147FF601DE}">
      <dsp:nvSpPr>
        <dsp:cNvPr id="7" name="矩形 6"/>
        <dsp:cNvSpPr/>
      </dsp:nvSpPr>
      <dsp:spPr bwMode="white">
        <a:xfrm>
          <a:off x="801473" y="1290934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依照學長開出的規格設置參數</a:t>
          </a:r>
          <a:endParaRPr lang="zh-TW" altLang="en-US">
            <a:solidFill>
              <a:schemeClr val="tx1"/>
            </a:solidFill>
          </a:endParaRPr>
        </a:p>
      </dsp:txBody>
      <dsp:txXfrm>
        <a:off x="801473" y="1290934"/>
        <a:ext cx="3177121" cy="584999"/>
      </dsp:txXfrm>
    </dsp:sp>
    <dsp:sp modelId="{9309CEC0-599A-42DF-8AF7-247C32AB562F}">
      <dsp:nvSpPr>
        <dsp:cNvPr id="8" name="矩形 7"/>
        <dsp:cNvSpPr/>
      </dsp:nvSpPr>
      <dsp:spPr bwMode="white">
        <a:xfrm>
          <a:off x="562335" y="2042950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2042950"/>
        <a:ext cx="250965" cy="250965"/>
      </dsp:txXfrm>
    </dsp:sp>
    <dsp:sp modelId="{8C7EE341-F956-4B32-9FDC-51A19A54C5B7}">
      <dsp:nvSpPr>
        <dsp:cNvPr id="9" name="矩形 8"/>
        <dsp:cNvSpPr/>
      </dsp:nvSpPr>
      <dsp:spPr bwMode="white">
        <a:xfrm>
          <a:off x="801473" y="1875933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測試是否可以讀取資料</a:t>
          </a:r>
          <a:endParaRPr lang="zh-TW" altLang="en-US">
            <a:solidFill>
              <a:schemeClr val="tx1"/>
            </a:solidFill>
          </a:endParaRPr>
        </a:p>
      </dsp:txBody>
      <dsp:txXfrm>
        <a:off x="801473" y="1875933"/>
        <a:ext cx="3177121" cy="584999"/>
      </dsp:txXfrm>
    </dsp:sp>
    <dsp:sp modelId="{2B4660B8-0D83-4BA4-952F-B3839E7AA1BD}">
      <dsp:nvSpPr>
        <dsp:cNvPr id="10" name="矩形 9"/>
        <dsp:cNvSpPr/>
      </dsp:nvSpPr>
      <dsp:spPr bwMode="white">
        <a:xfrm>
          <a:off x="562335" y="2627949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562335" y="2627949"/>
        <a:ext cx="250965" cy="250965"/>
      </dsp:txXfrm>
    </dsp:sp>
    <dsp:sp modelId="{98864C97-3AF5-4B97-89C2-E64316F053C6}">
      <dsp:nvSpPr>
        <dsp:cNvPr id="11" name="矩形 10"/>
        <dsp:cNvSpPr/>
      </dsp:nvSpPr>
      <dsp:spPr bwMode="white">
        <a:xfrm>
          <a:off x="801473" y="2460932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確認寄送的通知人員是否正確</a:t>
          </a:r>
          <a:endParaRPr lang="zh-TW" altLang="en-US">
            <a:solidFill>
              <a:schemeClr val="tx1"/>
            </a:solidFill>
          </a:endParaRPr>
        </a:p>
      </dsp:txBody>
      <dsp:txXfrm>
        <a:off x="801473" y="2460932"/>
        <a:ext cx="3177121" cy="584999"/>
      </dsp:txXfrm>
    </dsp:sp>
    <dsp:sp modelId="{4883A32C-FB6D-4470-834B-A0D0B519B6E8}">
      <dsp:nvSpPr>
        <dsp:cNvPr id="12" name="矩形 11"/>
        <dsp:cNvSpPr/>
      </dsp:nvSpPr>
      <dsp:spPr bwMode="white">
        <a:xfrm>
          <a:off x="4149406" y="722004"/>
          <a:ext cx="3416259" cy="401913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49406" y="722004"/>
        <a:ext cx="3416259" cy="401913"/>
      </dsp:txXfrm>
    </dsp:sp>
    <dsp:sp modelId="{16272331-F376-4F78-9E72-6620FFE1EEC3}">
      <dsp:nvSpPr>
        <dsp:cNvPr id="13" name="矩形 12"/>
        <dsp:cNvSpPr/>
      </dsp:nvSpPr>
      <dsp:spPr bwMode="white">
        <a:xfrm>
          <a:off x="4149406" y="872946"/>
          <a:ext cx="250971" cy="250971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4149406" y="872946"/>
        <a:ext cx="250971" cy="250971"/>
      </dsp:txXfrm>
    </dsp:sp>
    <dsp:sp modelId="{D42EB80D-978D-4E33-A14B-3612F1F0EC16}">
      <dsp:nvSpPr>
        <dsp:cNvPr id="14" name="矩形 13"/>
        <dsp:cNvSpPr/>
      </dsp:nvSpPr>
      <dsp:spPr bwMode="white">
        <a:xfrm>
          <a:off x="4149406" y="0"/>
          <a:ext cx="3416259" cy="722004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vert="horz" wrap="square" lIns="34290" tIns="22860" rIns="34290" bIns="2286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參數設置</a:t>
          </a:r>
          <a:endParaRPr lang="zh-TW" altLang="en-US">
            <a:solidFill>
              <a:schemeClr val="dk1"/>
            </a:solidFill>
            <a:sym typeface="+mn-ea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dk1"/>
              </a:solidFill>
              <a:sym typeface="+mn-ea"/>
            </a:rPr>
            <a:t>程式複製到 30 主機</a:t>
          </a:r>
          <a:endParaRPr lang="zh-TW" altLang="en-US">
            <a:solidFill>
              <a:schemeClr val="tx1"/>
            </a:solidFill>
          </a:endParaRPr>
        </a:p>
      </dsp:txBody>
      <dsp:txXfrm>
        <a:off x="4149406" y="0"/>
        <a:ext cx="3416259" cy="722004"/>
      </dsp:txXfrm>
    </dsp:sp>
    <dsp:sp modelId="{6B4C860A-DBDB-4F25-AEE7-078D55D197F8}">
      <dsp:nvSpPr>
        <dsp:cNvPr id="15" name="矩形 14"/>
        <dsp:cNvSpPr/>
      </dsp:nvSpPr>
      <dsp:spPr bwMode="white">
        <a:xfrm>
          <a:off x="4149406" y="1457952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1457952"/>
        <a:ext cx="250965" cy="250965"/>
      </dsp:txXfrm>
    </dsp:sp>
    <dsp:sp modelId="{54539F7E-C594-4A33-A548-FC053A5E74C0}">
      <dsp:nvSpPr>
        <dsp:cNvPr id="16" name="矩形 15"/>
        <dsp:cNvSpPr/>
      </dsp:nvSpPr>
      <dsp:spPr bwMode="white">
        <a:xfrm>
          <a:off x="4388545" y="1290934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參考型管的配置建立相關程式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1290934"/>
        <a:ext cx="3177121" cy="584999"/>
      </dsp:txXfrm>
    </dsp:sp>
    <dsp:sp modelId="{E2D49713-C487-4217-897C-F1AC5452D8AE}">
      <dsp:nvSpPr>
        <dsp:cNvPr id="17" name="矩形 16"/>
        <dsp:cNvSpPr/>
      </dsp:nvSpPr>
      <dsp:spPr bwMode="white">
        <a:xfrm>
          <a:off x="4149406" y="2042950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2042950"/>
        <a:ext cx="250965" cy="250965"/>
      </dsp:txXfrm>
    </dsp:sp>
    <dsp:sp modelId="{C8B4A2BD-9153-4BF1-97C2-56D067BD9B4D}">
      <dsp:nvSpPr>
        <dsp:cNvPr id="18" name="矩形 17"/>
        <dsp:cNvSpPr/>
      </dsp:nvSpPr>
      <dsp:spPr bwMode="white">
        <a:xfrm>
          <a:off x="4388545" y="1875933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設置 </a:t>
          </a:r>
          <a:r>
            <a:rPr lang="en-US" altLang="zh-TW">
              <a:solidFill>
                <a:schemeClr val="tx1"/>
              </a:solidFill>
            </a:rPr>
            <a:t>lib </a:t>
          </a:r>
          <a:r>
            <a:rPr lang="zh-TW" altLang="en-US">
              <a:solidFill>
                <a:schemeClr val="tx1"/>
              </a:solidFill>
            </a:rPr>
            <a:t>權限人員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1875933"/>
        <a:ext cx="3177121" cy="584999"/>
      </dsp:txXfrm>
    </dsp:sp>
    <dsp:sp modelId="{86D5968F-5D14-425C-BC01-D9BACC060D2B}">
      <dsp:nvSpPr>
        <dsp:cNvPr id="19" name="矩形 18"/>
        <dsp:cNvSpPr/>
      </dsp:nvSpPr>
      <dsp:spPr bwMode="white">
        <a:xfrm>
          <a:off x="4149406" y="2627949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2627949"/>
        <a:ext cx="250965" cy="250965"/>
      </dsp:txXfrm>
    </dsp:sp>
    <dsp:sp modelId="{43EAE0DB-A52C-41DB-8B6A-88727B61E0E2}">
      <dsp:nvSpPr>
        <dsp:cNvPr id="20" name="矩形 19"/>
        <dsp:cNvSpPr/>
      </dsp:nvSpPr>
      <dsp:spPr bwMode="white">
        <a:xfrm>
          <a:off x="4388545" y="2460932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測試讀取參數是否正確</a:t>
          </a:r>
          <a:endParaRPr lang="zh-TW" altLang="en-US">
            <a:solidFill>
              <a:schemeClr val="tx1"/>
            </a:solidFill>
          </a:endParaRPr>
        </a:p>
      </dsp:txBody>
      <dsp:txXfrm>
        <a:off x="4388545" y="2460932"/>
        <a:ext cx="3177121" cy="584999"/>
      </dsp:txXfrm>
    </dsp:sp>
    <dsp:sp modelId="{ADB9DFC1-8180-40F4-A537-CDCE5427CB7C}">
      <dsp:nvSpPr>
        <dsp:cNvPr id="23" name="矩形 22"/>
        <dsp:cNvSpPr/>
      </dsp:nvSpPr>
      <dsp:spPr bwMode="white">
        <a:xfrm>
          <a:off x="4149406" y="3212948"/>
          <a:ext cx="250965" cy="2509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149406" y="3212948"/>
        <a:ext cx="250965" cy="250965"/>
      </dsp:txXfrm>
    </dsp:sp>
    <dsp:sp modelId="{2AD004BA-D9C2-4188-B99F-3DE4D15A6002}">
      <dsp:nvSpPr>
        <dsp:cNvPr id="24" name="矩形 23"/>
        <dsp:cNvSpPr/>
      </dsp:nvSpPr>
      <dsp:spPr bwMode="white">
        <a:xfrm>
          <a:off x="4388545" y="3045931"/>
          <a:ext cx="3177121" cy="5849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20904" tIns="120904" rIns="120904" bIns="120904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>
              <a:solidFill>
                <a:schemeClr val="tx1"/>
              </a:solidFill>
            </a:rPr>
            <a:t>測試 新增的人員是否可調整 </a:t>
          </a:r>
          <a:r>
            <a:rPr lang="en-US" altLang="zh-TW">
              <a:solidFill>
                <a:schemeClr val="tx1"/>
              </a:solidFill>
            </a:rPr>
            <a:t>lib</a:t>
          </a:r>
          <a:endParaRPr lang="en-US" altLang="zh-TW">
            <a:solidFill>
              <a:schemeClr val="tx1"/>
            </a:solidFill>
          </a:endParaRPr>
        </a:p>
      </dsp:txBody>
      <dsp:txXfrm>
        <a:off x="4388545" y="3045931"/>
        <a:ext cx="3177121" cy="5849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群組 1"/>
      <dsp:cNvGrpSpPr/>
    </dsp:nvGrpSpPr>
    <dsp:grpSpPr>
      <a:xfrm>
        <a:off x="0" y="0"/>
        <a:ext cx="4897741" cy="5418455"/>
        <a:chOff x="0" y="0"/>
        <a:chExt cx="4897741" cy="5418455"/>
      </a:xfrm>
    </dsp:grpSpPr>
    <dsp:sp modelId="{2B58B044-31E5-4900-BEF2-0561C35E9287}">
      <dsp:nvSpPr>
        <dsp:cNvPr id="3" name="圓形箭號 2"/>
        <dsp:cNvSpPr/>
      </dsp:nvSpPr>
      <dsp:spPr bwMode="white">
        <a:xfrm>
          <a:off x="3122164" y="0"/>
          <a:ext cx="2608047" cy="260844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22164" y="0"/>
        <a:ext cx="2608047" cy="2608444"/>
      </dsp:txXfrm>
    </dsp:sp>
    <dsp:sp modelId="{868A1768-D971-44A0-9296-883AA6C351ED}">
      <dsp:nvSpPr>
        <dsp:cNvPr id="4" name="矩形 3"/>
        <dsp:cNvSpPr/>
      </dsp:nvSpPr>
      <dsp:spPr bwMode="white">
        <a:xfrm>
          <a:off x="3698628" y="941727"/>
          <a:ext cx="1449242" cy="72444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可自動同步的單據</a:t>
          </a:r>
          <a:endParaRPr lang="zh-TW" altLang="en-US">
            <a:solidFill>
              <a:schemeClr val="tx1"/>
            </a:solidFill>
          </a:endParaRPr>
        </a:p>
      </dsp:txBody>
      <dsp:txXfrm>
        <a:off x="3698628" y="941727"/>
        <a:ext cx="1449242" cy="724447"/>
      </dsp:txXfrm>
    </dsp:sp>
    <dsp:sp modelId="{82F5C82C-3C8C-44AC-B495-DCAFE372B3B8}">
      <dsp:nvSpPr>
        <dsp:cNvPr id="5" name="形狀 4"/>
        <dsp:cNvSpPr/>
      </dsp:nvSpPr>
      <dsp:spPr bwMode="white">
        <a:xfrm>
          <a:off x="2397788" y="1498745"/>
          <a:ext cx="2608047" cy="260844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397788" y="1498745"/>
        <a:ext cx="2608047" cy="2608444"/>
      </dsp:txXfrm>
    </dsp:sp>
    <dsp:sp modelId="{A51B79B2-94EA-48E8-9F5B-CCC2F37FE992}">
      <dsp:nvSpPr>
        <dsp:cNvPr id="6" name="矩形 5"/>
        <dsp:cNvSpPr/>
      </dsp:nvSpPr>
      <dsp:spPr bwMode="white">
        <a:xfrm>
          <a:off x="2977191" y="2449142"/>
          <a:ext cx="1449242" cy="72444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預先同步的項目</a:t>
          </a:r>
          <a:endParaRPr lang="zh-TW" altLang="en-US">
            <a:solidFill>
              <a:schemeClr val="tx1"/>
            </a:solidFill>
          </a:endParaRPr>
        </a:p>
      </dsp:txBody>
      <dsp:txXfrm>
        <a:off x="2977191" y="2449142"/>
        <a:ext cx="1449242" cy="724447"/>
      </dsp:txXfrm>
    </dsp:sp>
    <dsp:sp modelId="{D8B093BC-2378-41D5-BB68-CF2D7261907B}">
      <dsp:nvSpPr>
        <dsp:cNvPr id="7" name="拱形 6"/>
        <dsp:cNvSpPr/>
      </dsp:nvSpPr>
      <dsp:spPr bwMode="white">
        <a:xfrm>
          <a:off x="3307789" y="3176840"/>
          <a:ext cx="2240717" cy="224161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07789" y="3176840"/>
        <a:ext cx="2240717" cy="2241615"/>
      </dsp:txXfrm>
    </dsp:sp>
    <dsp:sp modelId="{69052E6C-D2A5-4989-93EA-93D0C254E4EB}">
      <dsp:nvSpPr>
        <dsp:cNvPr id="8" name="矩形 7"/>
        <dsp:cNvSpPr/>
      </dsp:nvSpPr>
      <dsp:spPr bwMode="white">
        <a:xfrm>
          <a:off x="3702057" y="3958723"/>
          <a:ext cx="1449242" cy="72444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>
              <a:solidFill>
                <a:schemeClr val="tx1"/>
              </a:solidFill>
            </a:rPr>
            <a:t>記錄同步過程</a:t>
          </a:r>
          <a:endParaRPr lang="zh-TW" altLang="en-US">
            <a:solidFill>
              <a:schemeClr val="tx1"/>
            </a:solidFill>
          </a:endParaRPr>
        </a:p>
      </dsp:txBody>
      <dsp:txXfrm>
        <a:off x="3702057" y="3958723"/>
        <a:ext cx="1449242" cy="724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346e9e7a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g7346e9e7a2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1_首頁投影片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13" descr="4_3R_b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3" descr="數位價值_繁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68452" y="193676"/>
            <a:ext cx="2112433" cy="1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 descr="鼎新電腦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515600" y="6397625"/>
            <a:ext cx="1356784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type="ctrTitle"/>
          </p:nvPr>
        </p:nvSpPr>
        <p:spPr>
          <a:xfrm>
            <a:off x="2658533" y="1539875"/>
            <a:ext cx="9482667" cy="146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微軟正黑體" panose="020B0604030504040204" charset="-120"/>
              <a:buNone/>
              <a:defRPr sz="4800" b="1" i="0" u="none" strike="noStrike" cap="none">
                <a:solidFill>
                  <a:schemeClr val="lt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3"/>
          <p:cNvSpPr txBox="1"/>
          <p:nvPr>
            <p:ph type="subTitle" idx="1"/>
          </p:nvPr>
        </p:nvSpPr>
        <p:spPr>
          <a:xfrm>
            <a:off x="4053841" y="4678046"/>
            <a:ext cx="8108527" cy="14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type="dt" idx="10"/>
          </p:nvPr>
        </p:nvSpPr>
        <p:spPr>
          <a:xfrm>
            <a:off x="201085" y="6386514"/>
            <a:ext cx="16488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3_章節標題及物件(無logo)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4" descr="4_3R_to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15874"/>
            <a:ext cx="12192000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  <a:defRPr sz="36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4"/>
          <p:cNvSpPr txBox="1"/>
          <p:nvPr>
            <p:ph type="body" idx="1"/>
          </p:nvPr>
        </p:nvSpPr>
        <p:spPr>
          <a:xfrm>
            <a:off x="838201" y="1825628"/>
            <a:ext cx="10515616" cy="435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type="sldNum" idx="12"/>
          </p:nvPr>
        </p:nvSpPr>
        <p:spPr>
          <a:xfrm>
            <a:off x="262468" y="6384926"/>
            <a:ext cx="10710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章節標題及物件(有logo)">
  <p:cSld name="2_章節標題及物件(有logo)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2" descr="4_3R_to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0583" y="-1587"/>
            <a:ext cx="12198349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2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  <a:defRPr sz="36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2"/>
          <p:cNvSpPr txBox="1"/>
          <p:nvPr>
            <p:ph type="body" idx="1"/>
          </p:nvPr>
        </p:nvSpPr>
        <p:spPr>
          <a:xfrm>
            <a:off x="838201" y="1825628"/>
            <a:ext cx="10515616" cy="435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type="sldNum" idx="12"/>
          </p:nvPr>
        </p:nvSpPr>
        <p:spPr>
          <a:xfrm>
            <a:off x="262468" y="6384926"/>
            <a:ext cx="10710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章節標題及物件(logo+鼎新)">
  <p:cSld name="4_章節標題及物件(logo+鼎新)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3" descr="鼎新電腦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15600" y="6397625"/>
            <a:ext cx="1356784" cy="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3" descr="4_3R_to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-15874"/>
            <a:ext cx="12192000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3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  <a:defRPr sz="36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23"/>
          <p:cNvSpPr txBox="1"/>
          <p:nvPr>
            <p:ph type="body" idx="1"/>
          </p:nvPr>
        </p:nvSpPr>
        <p:spPr>
          <a:xfrm>
            <a:off x="838201" y="1825628"/>
            <a:ext cx="10515616" cy="435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rgbClr val="3F3F3F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type="sldNum" idx="12"/>
          </p:nvPr>
        </p:nvSpPr>
        <p:spPr>
          <a:xfrm>
            <a:off x="262468" y="6384926"/>
            <a:ext cx="10710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strike="no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只有標題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 descr="R_b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505451" y="2520951"/>
            <a:ext cx="6671733" cy="433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2658533" y="1539875"/>
            <a:ext cx="9482667" cy="146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微軟正黑體" panose="020B0604030504040204" charset="-120"/>
              <a:buNone/>
            </a:pPr>
            <a:r>
              <a:rPr lang="zh-TW"/>
              <a:t>專業能力認證</a:t>
            </a:r>
            <a:endParaRPr lang="zh-TW"/>
          </a:p>
        </p:txBody>
      </p:sp>
      <p:sp>
        <p:nvSpPr>
          <p:cNvPr id="67" name="Google Shape;67;p1"/>
          <p:cNvSpPr txBox="1"/>
          <p:nvPr>
            <p:ph type="subTitle" idx="1"/>
          </p:nvPr>
        </p:nvSpPr>
        <p:spPr>
          <a:xfrm>
            <a:off x="4053841" y="4678046"/>
            <a:ext cx="8108527" cy="14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12731 詹啓成</a:t>
            </a:r>
            <a:endParaRPr lang="zh-TW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T 產品中心</a:t>
            </a:r>
            <a:endParaRPr 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S:任務背景介紹</a:t>
            </a:r>
            <a:endParaRPr lang="zh-TW"/>
          </a:p>
        </p:txBody>
      </p:sp>
      <p:sp>
        <p:nvSpPr>
          <p:cNvPr id="313" name="Google Shape;313;p7"/>
          <p:cNvSpPr/>
          <p:nvPr/>
        </p:nvSpPr>
        <p:spPr>
          <a:xfrm>
            <a:off x="1903837" y="2262777"/>
            <a:ext cx="351410" cy="431089"/>
          </a:xfrm>
          <a:custGeom>
            <a:avLst/>
            <a:gdLst/>
            <a:ahLst/>
            <a:cxnLst/>
            <a:rect l="l" t="t" r="r" b="b"/>
            <a:pathLst>
              <a:path w="119" h="146" extrusionOk="0">
                <a:moveTo>
                  <a:pt x="58" y="108"/>
                </a:moveTo>
                <a:cubicBezTo>
                  <a:pt x="19" y="108"/>
                  <a:pt x="19" y="108"/>
                  <a:pt x="19" y="108"/>
                </a:cubicBezTo>
                <a:cubicBezTo>
                  <a:pt x="18" y="108"/>
                  <a:pt x="17" y="107"/>
                  <a:pt x="17" y="106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17" y="103"/>
                  <a:pt x="18" y="102"/>
                  <a:pt x="19" y="102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3"/>
                  <a:pt x="60" y="10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59" y="108"/>
                  <a:pt x="58" y="108"/>
                </a:cubicBezTo>
                <a:moveTo>
                  <a:pt x="62" y="90"/>
                </a:moveTo>
                <a:cubicBezTo>
                  <a:pt x="19" y="90"/>
                  <a:pt x="19" y="90"/>
                  <a:pt x="19" y="90"/>
                </a:cubicBezTo>
                <a:cubicBezTo>
                  <a:pt x="18" y="90"/>
                  <a:pt x="17" y="89"/>
                  <a:pt x="17" y="87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84"/>
                  <a:pt x="18" y="83"/>
                  <a:pt x="19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4" y="83"/>
                  <a:pt x="65" y="84"/>
                  <a:pt x="65" y="85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89"/>
                  <a:pt x="64" y="90"/>
                  <a:pt x="62" y="90"/>
                </a:cubicBezTo>
                <a:moveTo>
                  <a:pt x="73" y="54"/>
                </a:moveTo>
                <a:cubicBezTo>
                  <a:pt x="19" y="54"/>
                  <a:pt x="19" y="54"/>
                  <a:pt x="19" y="54"/>
                </a:cubicBezTo>
                <a:cubicBezTo>
                  <a:pt x="18" y="54"/>
                  <a:pt x="17" y="53"/>
                  <a:pt x="17" y="52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49"/>
                  <a:pt x="18" y="48"/>
                  <a:pt x="19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8"/>
                  <a:pt x="75" y="49"/>
                  <a:pt x="75" y="50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3"/>
                  <a:pt x="74" y="54"/>
                  <a:pt x="73" y="54"/>
                </a:cubicBezTo>
                <a:moveTo>
                  <a:pt x="73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8" y="73"/>
                  <a:pt x="17" y="72"/>
                  <a:pt x="17" y="71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8"/>
                  <a:pt x="18" y="67"/>
                  <a:pt x="19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4" y="67"/>
                  <a:pt x="75" y="68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4" y="73"/>
                  <a:pt x="73" y="73"/>
                </a:cubicBezTo>
                <a:moveTo>
                  <a:pt x="109" y="113"/>
                </a:moveTo>
                <a:cubicBezTo>
                  <a:pt x="93" y="132"/>
                  <a:pt x="93" y="132"/>
                  <a:pt x="93" y="132"/>
                </a:cubicBezTo>
                <a:cubicBezTo>
                  <a:pt x="92" y="133"/>
                  <a:pt x="91" y="133"/>
                  <a:pt x="89" y="133"/>
                </a:cubicBezTo>
                <a:cubicBezTo>
                  <a:pt x="89" y="133"/>
                  <a:pt x="88" y="133"/>
                  <a:pt x="87" y="132"/>
                </a:cubicBezTo>
                <a:cubicBezTo>
                  <a:pt x="76" y="124"/>
                  <a:pt x="76" y="124"/>
                  <a:pt x="76" y="124"/>
                </a:cubicBezTo>
                <a:cubicBezTo>
                  <a:pt x="75" y="123"/>
                  <a:pt x="74" y="120"/>
                  <a:pt x="76" y="118"/>
                </a:cubicBezTo>
                <a:cubicBezTo>
                  <a:pt x="77" y="116"/>
                  <a:pt x="80" y="116"/>
                  <a:pt x="82" y="118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5" y="106"/>
                  <a:pt x="107" y="106"/>
                  <a:pt x="109" y="107"/>
                </a:cubicBezTo>
                <a:cubicBezTo>
                  <a:pt x="111" y="109"/>
                  <a:pt x="111" y="111"/>
                  <a:pt x="109" y="113"/>
                </a:cubicBezTo>
                <a:moveTo>
                  <a:pt x="92" y="92"/>
                </a:moveTo>
                <a:cubicBezTo>
                  <a:pt x="77" y="92"/>
                  <a:pt x="65" y="104"/>
                  <a:pt x="65" y="119"/>
                </a:cubicBezTo>
                <a:cubicBezTo>
                  <a:pt x="65" y="134"/>
                  <a:pt x="77" y="146"/>
                  <a:pt x="92" y="146"/>
                </a:cubicBezTo>
                <a:cubicBezTo>
                  <a:pt x="106" y="146"/>
                  <a:pt x="119" y="134"/>
                  <a:pt x="119" y="119"/>
                </a:cubicBezTo>
                <a:cubicBezTo>
                  <a:pt x="119" y="104"/>
                  <a:pt x="106" y="92"/>
                  <a:pt x="92" y="92"/>
                </a:cubicBezTo>
                <a:moveTo>
                  <a:pt x="61" y="131"/>
                </a:moveTo>
                <a:cubicBezTo>
                  <a:pt x="8" y="131"/>
                  <a:pt x="8" y="131"/>
                  <a:pt x="8" y="131"/>
                </a:cubicBezTo>
                <a:cubicBezTo>
                  <a:pt x="4" y="131"/>
                  <a:pt x="0" y="127"/>
                  <a:pt x="0" y="1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4" y="15"/>
                  <a:pt x="6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6"/>
                  <a:pt x="23" y="17"/>
                </a:cubicBezTo>
                <a:cubicBezTo>
                  <a:pt x="23" y="23"/>
                  <a:pt x="28" y="27"/>
                  <a:pt x="33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27"/>
                  <a:pt x="71" y="23"/>
                  <a:pt x="71" y="17"/>
                </a:cubicBezTo>
                <a:cubicBezTo>
                  <a:pt x="71" y="16"/>
                  <a:pt x="71" y="15"/>
                  <a:pt x="71" y="15"/>
                </a:cubicBezTo>
                <a:cubicBezTo>
                  <a:pt x="83" y="15"/>
                  <a:pt x="83" y="15"/>
                  <a:pt x="83" y="15"/>
                </a:cubicBezTo>
                <a:cubicBezTo>
                  <a:pt x="90" y="15"/>
                  <a:pt x="94" y="18"/>
                  <a:pt x="94" y="23"/>
                </a:cubicBezTo>
                <a:cubicBezTo>
                  <a:pt x="94" y="86"/>
                  <a:pt x="94" y="86"/>
                  <a:pt x="94" y="86"/>
                </a:cubicBezTo>
                <a:cubicBezTo>
                  <a:pt x="93" y="85"/>
                  <a:pt x="92" y="85"/>
                  <a:pt x="92" y="85"/>
                </a:cubicBezTo>
                <a:cubicBezTo>
                  <a:pt x="89" y="85"/>
                  <a:pt x="86" y="86"/>
                  <a:pt x="83" y="87"/>
                </a:cubicBezTo>
                <a:cubicBezTo>
                  <a:pt x="83" y="38"/>
                  <a:pt x="83" y="38"/>
                  <a:pt x="8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9" y="124"/>
                  <a:pt x="59" y="128"/>
                  <a:pt x="61" y="131"/>
                </a:cubicBezTo>
                <a:moveTo>
                  <a:pt x="47" y="11"/>
                </a:moveTo>
                <a:cubicBezTo>
                  <a:pt x="45" y="11"/>
                  <a:pt x="44" y="9"/>
                  <a:pt x="44" y="7"/>
                </a:cubicBezTo>
                <a:cubicBezTo>
                  <a:pt x="44" y="6"/>
                  <a:pt x="45" y="4"/>
                  <a:pt x="47" y="4"/>
                </a:cubicBezTo>
                <a:cubicBezTo>
                  <a:pt x="49" y="4"/>
                  <a:pt x="50" y="6"/>
                  <a:pt x="50" y="7"/>
                </a:cubicBezTo>
                <a:cubicBezTo>
                  <a:pt x="50" y="9"/>
                  <a:pt x="49" y="11"/>
                  <a:pt x="47" y="11"/>
                </a:cubicBezTo>
                <a:moveTo>
                  <a:pt x="60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6" y="11"/>
                  <a:pt x="54" y="9"/>
                  <a:pt x="54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1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3" y="0"/>
                  <a:pt x="40" y="3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9"/>
                  <a:pt x="38" y="11"/>
                  <a:pt x="37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0" y="11"/>
                  <a:pt x="27" y="13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20"/>
                  <a:pt x="30" y="23"/>
                  <a:pt x="33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4" y="23"/>
                  <a:pt x="67" y="20"/>
                  <a:pt x="67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3"/>
                  <a:pt x="64" y="11"/>
                  <a:pt x="60" y="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" name="Google Shape;315;p7"/>
          <p:cNvGrpSpPr/>
          <p:nvPr/>
        </p:nvGrpSpPr>
        <p:grpSpPr>
          <a:xfrm>
            <a:off x="1878299" y="1496780"/>
            <a:ext cx="349366" cy="281944"/>
            <a:chOff x="2700338" y="2965449"/>
            <a:chExt cx="271462" cy="219075"/>
          </a:xfrm>
        </p:grpSpPr>
        <p:sp>
          <p:nvSpPr>
            <p:cNvPr id="316" name="Google Shape;316;p7"/>
            <p:cNvSpPr/>
            <p:nvPr/>
          </p:nvSpPr>
          <p:spPr>
            <a:xfrm>
              <a:off x="2754313" y="2987674"/>
              <a:ext cx="82550" cy="174625"/>
            </a:xfrm>
            <a:custGeom>
              <a:avLst/>
              <a:gdLst/>
              <a:ahLst/>
              <a:cxnLst/>
              <a:rect l="l" t="t" r="r" b="b"/>
              <a:pathLst>
                <a:path w="36" h="76" extrusionOk="0">
                  <a:moveTo>
                    <a:pt x="36" y="72"/>
                  </a:moveTo>
                  <a:cubicBezTo>
                    <a:pt x="36" y="75"/>
                    <a:pt x="35" y="76"/>
                    <a:pt x="32" y="75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2" y="60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2" y="17"/>
                    <a:pt x="5" y="15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5" y="0"/>
                    <a:pt x="36" y="1"/>
                    <a:pt x="36" y="4"/>
                  </a:cubicBezTo>
                  <a:lnTo>
                    <a:pt x="36" y="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9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00338" y="3028949"/>
              <a:ext cx="39687" cy="93663"/>
            </a:xfrm>
            <a:custGeom>
              <a:avLst/>
              <a:gdLst/>
              <a:ahLst/>
              <a:cxnLst/>
              <a:rect l="l" t="t" r="r" b="b"/>
              <a:pathLst>
                <a:path w="17" h="41" extrusionOk="0">
                  <a:moveTo>
                    <a:pt x="17" y="35"/>
                  </a:moveTo>
                  <a:cubicBezTo>
                    <a:pt x="17" y="38"/>
                    <a:pt x="14" y="41"/>
                    <a:pt x="12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2" y="41"/>
                    <a:pt x="0" y="38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7" y="2"/>
                    <a:pt x="17" y="5"/>
                  </a:cubicBezTo>
                  <a:lnTo>
                    <a:pt x="17" y="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865438" y="3006724"/>
              <a:ext cx="46037" cy="136525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10" y="58"/>
                  </a:moveTo>
                  <a:cubicBezTo>
                    <a:pt x="16" y="50"/>
                    <a:pt x="20" y="41"/>
                    <a:pt x="20" y="31"/>
                  </a:cubicBezTo>
                  <a:cubicBezTo>
                    <a:pt x="20" y="20"/>
                    <a:pt x="17" y="11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8" y="1"/>
                    <a:pt x="7" y="0"/>
                    <a:pt x="5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2" y="22"/>
                    <a:pt x="12" y="3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0" y="53"/>
                    <a:pt x="2" y="55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7" y="60"/>
                    <a:pt x="7" y="60"/>
                  </a:cubicBezTo>
                  <a:cubicBezTo>
                    <a:pt x="8" y="59"/>
                    <a:pt x="9" y="59"/>
                    <a:pt x="9" y="58"/>
                  </a:cubicBezTo>
                  <a:cubicBezTo>
                    <a:pt x="10" y="58"/>
                    <a:pt x="10" y="58"/>
                    <a:pt x="10" y="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8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906713" y="2965449"/>
              <a:ext cx="65087" cy="219075"/>
            </a:xfrm>
            <a:custGeom>
              <a:avLst/>
              <a:gdLst/>
              <a:ahLst/>
              <a:cxnLst/>
              <a:rect l="l" t="t" r="r" b="b"/>
              <a:pathLst>
                <a:path w="28" h="96" extrusionOk="0">
                  <a:moveTo>
                    <a:pt x="28" y="49"/>
                  </a:moveTo>
                  <a:cubicBezTo>
                    <a:pt x="28" y="32"/>
                    <a:pt x="22" y="15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2" y="33"/>
                    <a:pt x="22" y="65"/>
                    <a:pt x="2" y="87"/>
                  </a:cubicBezTo>
                  <a:cubicBezTo>
                    <a:pt x="2" y="88"/>
                    <a:pt x="0" y="89"/>
                    <a:pt x="2" y="91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7" y="96"/>
                    <a:pt x="7" y="96"/>
                    <a:pt x="8" y="96"/>
                  </a:cubicBezTo>
                  <a:cubicBezTo>
                    <a:pt x="9" y="96"/>
                    <a:pt x="9" y="95"/>
                    <a:pt x="10" y="95"/>
                  </a:cubicBezTo>
                  <a:cubicBezTo>
                    <a:pt x="22" y="82"/>
                    <a:pt x="28" y="66"/>
                    <a:pt x="28" y="4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3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7" name="Google Shape;347;p8"/>
          <p:cNvGrpSpPr/>
          <p:nvPr/>
        </p:nvGrpSpPr>
        <p:grpSpPr>
          <a:xfrm>
            <a:off x="8147608" y="84054"/>
            <a:ext cx="3731260" cy="958850"/>
            <a:chOff x="9602907" y="423213"/>
            <a:chExt cx="3731260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2" y="750238"/>
              <a:ext cx="2701925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資料庫管理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8773795" y="969645"/>
            <a:ext cx="310451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瞭解資料庫領域基礎知識, 可以寫簡單的SQL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1" name="文字方塊 0"/>
          <p:cNvSpPr txBox="1"/>
          <p:nvPr/>
        </p:nvSpPr>
        <p:spPr>
          <a:xfrm>
            <a:off x="2473960" y="2693670"/>
            <a:ext cx="75387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4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背景</a:t>
            </a:r>
            <a:r>
              <a:rPr lang="en-US" altLang="zh-TW" sz="28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:</a:t>
            </a:r>
            <a:endParaRPr lang="en-US" altLang="zh-TW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    型管在開啟員工基本資料維護，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    資料與資管同步到型管的表資料不一致，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    這是因為員工基本資料維護並不是直接使用那張表，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    所以</a:t>
            </a:r>
            <a:r>
              <a:rPr lang="zh-TW" altLang="en-US" sz="2000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要手動更新型管的資料表</a:t>
            </a:r>
            <a:endParaRPr lang="zh-TW" altLang="en-US" sz="2000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27170" y="1268730"/>
            <a:ext cx="4137660" cy="1400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sz="3600">
                <a:sym typeface="+mn-ea"/>
              </a:rPr>
              <a:t>員工</a:t>
            </a:r>
            <a:endParaRPr lang="zh-TW" sz="3600"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sz="3600">
                <a:sym typeface="+mn-ea"/>
              </a:rPr>
              <a:t>基本資料自動同步</a:t>
            </a:r>
            <a:endParaRPr lang="zh-TW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T:接到的任務與面臨的挑戰 </a:t>
            </a:r>
            <a:endParaRPr lang="zh-TW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60408" y="350754"/>
            <a:ext cx="3058242" cy="958850"/>
            <a:chOff x="9602907" y="35971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3597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軟件設計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350" name="Google Shape;350;p8"/>
          <p:cNvSpPr txBox="1"/>
          <p:nvPr/>
        </p:nvSpPr>
        <p:spPr>
          <a:xfrm>
            <a:off x="8173085" y="1214120"/>
            <a:ext cx="384556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</a:rPr>
              <a:t>熟悉軟件設計理論，並能獨立進行軟件設計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graphicFrame>
        <p:nvGraphicFramePr>
          <p:cNvPr id="3" name="資料庫圖表 2"/>
          <p:cNvGraphicFramePr/>
          <p:nvPr/>
        </p:nvGraphicFramePr>
        <p:xfrm>
          <a:off x="664845" y="1796415"/>
          <a:ext cx="10939780" cy="434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A:行動 </a:t>
            </a:r>
            <a:endParaRPr lang="en-US" altLang="zh-TW"/>
          </a:p>
        </p:txBody>
      </p:sp>
      <p:sp>
        <p:nvSpPr>
          <p:cNvPr id="356" name="Google Shape;356;p9"/>
          <p:cNvSpPr txBox="1"/>
          <p:nvPr>
            <p:ph type="body" idx="1"/>
          </p:nvPr>
        </p:nvSpPr>
        <p:spPr>
          <a:xfrm>
            <a:off x="593039" y="1226885"/>
            <a:ext cx="3614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60408" y="268204"/>
            <a:ext cx="3058242" cy="958850"/>
            <a:chOff x="9602907" y="42321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程式撰寫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275445" y="1202690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熟悉程式撰寫知識，能夠開發出符合標準樣版的程式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2" name="資料庫圖表 1"/>
          <p:cNvGraphicFramePr/>
          <p:nvPr/>
        </p:nvGraphicFramePr>
        <p:xfrm>
          <a:off x="2042795" y="2230120"/>
          <a:ext cx="8128000" cy="363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R 结果(效益／成效)</a:t>
            </a:r>
            <a:endParaRPr lang="zh-TW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60408" y="268204"/>
            <a:ext cx="3058242" cy="958850"/>
            <a:chOff x="9602907" y="42321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軟體工程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275445" y="1202690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熟悉軟體工程某一環節知識, 可以符合特定規定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6" name="資料庫圖表 5"/>
          <p:cNvGraphicFramePr/>
          <p:nvPr/>
        </p:nvGraphicFramePr>
        <p:xfrm>
          <a:off x="2019935" y="120269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五角星形 7"/>
          <p:cNvSpPr/>
          <p:nvPr/>
        </p:nvSpPr>
        <p:spPr>
          <a:xfrm>
            <a:off x="3919220" y="3267710"/>
            <a:ext cx="720090" cy="6477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7938135" y="3267710"/>
            <a:ext cx="720090" cy="6477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181226" y="1971835"/>
            <a:ext cx="8056564" cy="275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重點工作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</a:t>
            </a:r>
            <a:r>
              <a:rPr lang="zh-TW" altLang="en-US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專案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) </a:t>
            </a:r>
            <a:r>
              <a:rPr lang="zh-TW" altLang="en-US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項目呈現 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 STAR )</a:t>
            </a:r>
            <a:endParaRPr lang="en-US" altLang="zh-TW" sz="3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en-US" alt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sz="36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需求單 1.0 與 3.0 自動同步</a:t>
            </a: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S:任務背景介紹</a:t>
            </a:r>
            <a:endParaRPr lang="zh-TW"/>
          </a:p>
        </p:txBody>
      </p:sp>
      <p:sp>
        <p:nvSpPr>
          <p:cNvPr id="313" name="Google Shape;313;p7"/>
          <p:cNvSpPr/>
          <p:nvPr/>
        </p:nvSpPr>
        <p:spPr>
          <a:xfrm>
            <a:off x="1903837" y="2262777"/>
            <a:ext cx="351410" cy="431089"/>
          </a:xfrm>
          <a:custGeom>
            <a:avLst/>
            <a:gdLst/>
            <a:ahLst/>
            <a:cxnLst/>
            <a:rect l="l" t="t" r="r" b="b"/>
            <a:pathLst>
              <a:path w="119" h="146" extrusionOk="0">
                <a:moveTo>
                  <a:pt x="58" y="108"/>
                </a:moveTo>
                <a:cubicBezTo>
                  <a:pt x="19" y="108"/>
                  <a:pt x="19" y="108"/>
                  <a:pt x="19" y="108"/>
                </a:cubicBezTo>
                <a:cubicBezTo>
                  <a:pt x="18" y="108"/>
                  <a:pt x="17" y="107"/>
                  <a:pt x="17" y="106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17" y="103"/>
                  <a:pt x="18" y="102"/>
                  <a:pt x="19" y="102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3"/>
                  <a:pt x="60" y="10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59" y="108"/>
                  <a:pt x="58" y="108"/>
                </a:cubicBezTo>
                <a:moveTo>
                  <a:pt x="62" y="90"/>
                </a:moveTo>
                <a:cubicBezTo>
                  <a:pt x="19" y="90"/>
                  <a:pt x="19" y="90"/>
                  <a:pt x="19" y="90"/>
                </a:cubicBezTo>
                <a:cubicBezTo>
                  <a:pt x="18" y="90"/>
                  <a:pt x="17" y="89"/>
                  <a:pt x="17" y="87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84"/>
                  <a:pt x="18" y="83"/>
                  <a:pt x="19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4" y="83"/>
                  <a:pt x="65" y="84"/>
                  <a:pt x="65" y="85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89"/>
                  <a:pt x="64" y="90"/>
                  <a:pt x="62" y="90"/>
                </a:cubicBezTo>
                <a:moveTo>
                  <a:pt x="73" y="54"/>
                </a:moveTo>
                <a:cubicBezTo>
                  <a:pt x="19" y="54"/>
                  <a:pt x="19" y="54"/>
                  <a:pt x="19" y="54"/>
                </a:cubicBezTo>
                <a:cubicBezTo>
                  <a:pt x="18" y="54"/>
                  <a:pt x="17" y="53"/>
                  <a:pt x="17" y="52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49"/>
                  <a:pt x="18" y="48"/>
                  <a:pt x="19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8"/>
                  <a:pt x="75" y="49"/>
                  <a:pt x="75" y="50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3"/>
                  <a:pt x="74" y="54"/>
                  <a:pt x="73" y="54"/>
                </a:cubicBezTo>
                <a:moveTo>
                  <a:pt x="73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8" y="73"/>
                  <a:pt x="17" y="72"/>
                  <a:pt x="17" y="71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8"/>
                  <a:pt x="18" y="67"/>
                  <a:pt x="19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4" y="67"/>
                  <a:pt x="75" y="68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4" y="73"/>
                  <a:pt x="73" y="73"/>
                </a:cubicBezTo>
                <a:moveTo>
                  <a:pt x="109" y="113"/>
                </a:moveTo>
                <a:cubicBezTo>
                  <a:pt x="93" y="132"/>
                  <a:pt x="93" y="132"/>
                  <a:pt x="93" y="132"/>
                </a:cubicBezTo>
                <a:cubicBezTo>
                  <a:pt x="92" y="133"/>
                  <a:pt x="91" y="133"/>
                  <a:pt x="89" y="133"/>
                </a:cubicBezTo>
                <a:cubicBezTo>
                  <a:pt x="89" y="133"/>
                  <a:pt x="88" y="133"/>
                  <a:pt x="87" y="132"/>
                </a:cubicBezTo>
                <a:cubicBezTo>
                  <a:pt x="76" y="124"/>
                  <a:pt x="76" y="124"/>
                  <a:pt x="76" y="124"/>
                </a:cubicBezTo>
                <a:cubicBezTo>
                  <a:pt x="75" y="123"/>
                  <a:pt x="74" y="120"/>
                  <a:pt x="76" y="118"/>
                </a:cubicBezTo>
                <a:cubicBezTo>
                  <a:pt x="77" y="116"/>
                  <a:pt x="80" y="116"/>
                  <a:pt x="82" y="118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5" y="106"/>
                  <a:pt x="107" y="106"/>
                  <a:pt x="109" y="107"/>
                </a:cubicBezTo>
                <a:cubicBezTo>
                  <a:pt x="111" y="109"/>
                  <a:pt x="111" y="111"/>
                  <a:pt x="109" y="113"/>
                </a:cubicBezTo>
                <a:moveTo>
                  <a:pt x="92" y="92"/>
                </a:moveTo>
                <a:cubicBezTo>
                  <a:pt x="77" y="92"/>
                  <a:pt x="65" y="104"/>
                  <a:pt x="65" y="119"/>
                </a:cubicBezTo>
                <a:cubicBezTo>
                  <a:pt x="65" y="134"/>
                  <a:pt x="77" y="146"/>
                  <a:pt x="92" y="146"/>
                </a:cubicBezTo>
                <a:cubicBezTo>
                  <a:pt x="106" y="146"/>
                  <a:pt x="119" y="134"/>
                  <a:pt x="119" y="119"/>
                </a:cubicBezTo>
                <a:cubicBezTo>
                  <a:pt x="119" y="104"/>
                  <a:pt x="106" y="92"/>
                  <a:pt x="92" y="92"/>
                </a:cubicBezTo>
                <a:moveTo>
                  <a:pt x="61" y="131"/>
                </a:moveTo>
                <a:cubicBezTo>
                  <a:pt x="8" y="131"/>
                  <a:pt x="8" y="131"/>
                  <a:pt x="8" y="131"/>
                </a:cubicBezTo>
                <a:cubicBezTo>
                  <a:pt x="4" y="131"/>
                  <a:pt x="0" y="127"/>
                  <a:pt x="0" y="1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4" y="15"/>
                  <a:pt x="6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6"/>
                  <a:pt x="23" y="17"/>
                </a:cubicBezTo>
                <a:cubicBezTo>
                  <a:pt x="23" y="23"/>
                  <a:pt x="28" y="27"/>
                  <a:pt x="33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27"/>
                  <a:pt x="71" y="23"/>
                  <a:pt x="71" y="17"/>
                </a:cubicBezTo>
                <a:cubicBezTo>
                  <a:pt x="71" y="16"/>
                  <a:pt x="71" y="15"/>
                  <a:pt x="71" y="15"/>
                </a:cubicBezTo>
                <a:cubicBezTo>
                  <a:pt x="83" y="15"/>
                  <a:pt x="83" y="15"/>
                  <a:pt x="83" y="15"/>
                </a:cubicBezTo>
                <a:cubicBezTo>
                  <a:pt x="90" y="15"/>
                  <a:pt x="94" y="18"/>
                  <a:pt x="94" y="23"/>
                </a:cubicBezTo>
                <a:cubicBezTo>
                  <a:pt x="94" y="86"/>
                  <a:pt x="94" y="86"/>
                  <a:pt x="94" y="86"/>
                </a:cubicBezTo>
                <a:cubicBezTo>
                  <a:pt x="93" y="85"/>
                  <a:pt x="92" y="85"/>
                  <a:pt x="92" y="85"/>
                </a:cubicBezTo>
                <a:cubicBezTo>
                  <a:pt x="89" y="85"/>
                  <a:pt x="86" y="86"/>
                  <a:pt x="83" y="87"/>
                </a:cubicBezTo>
                <a:cubicBezTo>
                  <a:pt x="83" y="38"/>
                  <a:pt x="83" y="38"/>
                  <a:pt x="8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9" y="124"/>
                  <a:pt x="59" y="128"/>
                  <a:pt x="61" y="131"/>
                </a:cubicBezTo>
                <a:moveTo>
                  <a:pt x="47" y="11"/>
                </a:moveTo>
                <a:cubicBezTo>
                  <a:pt x="45" y="11"/>
                  <a:pt x="44" y="9"/>
                  <a:pt x="44" y="7"/>
                </a:cubicBezTo>
                <a:cubicBezTo>
                  <a:pt x="44" y="6"/>
                  <a:pt x="45" y="4"/>
                  <a:pt x="47" y="4"/>
                </a:cubicBezTo>
                <a:cubicBezTo>
                  <a:pt x="49" y="4"/>
                  <a:pt x="50" y="6"/>
                  <a:pt x="50" y="7"/>
                </a:cubicBezTo>
                <a:cubicBezTo>
                  <a:pt x="50" y="9"/>
                  <a:pt x="49" y="11"/>
                  <a:pt x="47" y="11"/>
                </a:cubicBezTo>
                <a:moveTo>
                  <a:pt x="60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6" y="11"/>
                  <a:pt x="54" y="9"/>
                  <a:pt x="54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1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3" y="0"/>
                  <a:pt x="40" y="3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9"/>
                  <a:pt x="38" y="11"/>
                  <a:pt x="37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0" y="11"/>
                  <a:pt x="27" y="13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20"/>
                  <a:pt x="30" y="23"/>
                  <a:pt x="33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4" y="23"/>
                  <a:pt x="67" y="20"/>
                  <a:pt x="67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3"/>
                  <a:pt x="64" y="11"/>
                  <a:pt x="60" y="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" name="Google Shape;315;p7"/>
          <p:cNvGrpSpPr/>
          <p:nvPr/>
        </p:nvGrpSpPr>
        <p:grpSpPr>
          <a:xfrm>
            <a:off x="1878299" y="1496780"/>
            <a:ext cx="349366" cy="281944"/>
            <a:chOff x="2700338" y="2965449"/>
            <a:chExt cx="271462" cy="219075"/>
          </a:xfrm>
        </p:grpSpPr>
        <p:sp>
          <p:nvSpPr>
            <p:cNvPr id="316" name="Google Shape;316;p7"/>
            <p:cNvSpPr/>
            <p:nvPr/>
          </p:nvSpPr>
          <p:spPr>
            <a:xfrm>
              <a:off x="2754313" y="2987674"/>
              <a:ext cx="82550" cy="174625"/>
            </a:xfrm>
            <a:custGeom>
              <a:avLst/>
              <a:gdLst/>
              <a:ahLst/>
              <a:cxnLst/>
              <a:rect l="l" t="t" r="r" b="b"/>
              <a:pathLst>
                <a:path w="36" h="76" extrusionOk="0">
                  <a:moveTo>
                    <a:pt x="36" y="72"/>
                  </a:moveTo>
                  <a:cubicBezTo>
                    <a:pt x="36" y="75"/>
                    <a:pt x="35" y="76"/>
                    <a:pt x="32" y="75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2" y="60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2" y="17"/>
                    <a:pt x="5" y="15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5" y="0"/>
                    <a:pt x="36" y="1"/>
                    <a:pt x="36" y="4"/>
                  </a:cubicBezTo>
                  <a:lnTo>
                    <a:pt x="36" y="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9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00338" y="3028949"/>
              <a:ext cx="39687" cy="93663"/>
            </a:xfrm>
            <a:custGeom>
              <a:avLst/>
              <a:gdLst/>
              <a:ahLst/>
              <a:cxnLst/>
              <a:rect l="l" t="t" r="r" b="b"/>
              <a:pathLst>
                <a:path w="17" h="41" extrusionOk="0">
                  <a:moveTo>
                    <a:pt x="17" y="35"/>
                  </a:moveTo>
                  <a:cubicBezTo>
                    <a:pt x="17" y="38"/>
                    <a:pt x="14" y="41"/>
                    <a:pt x="12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2" y="41"/>
                    <a:pt x="0" y="38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7" y="2"/>
                    <a:pt x="17" y="5"/>
                  </a:cubicBezTo>
                  <a:lnTo>
                    <a:pt x="17" y="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865438" y="3006724"/>
              <a:ext cx="46037" cy="136525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10" y="58"/>
                  </a:moveTo>
                  <a:cubicBezTo>
                    <a:pt x="16" y="50"/>
                    <a:pt x="20" y="41"/>
                    <a:pt x="20" y="31"/>
                  </a:cubicBezTo>
                  <a:cubicBezTo>
                    <a:pt x="20" y="20"/>
                    <a:pt x="17" y="11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8" y="1"/>
                    <a:pt x="7" y="0"/>
                    <a:pt x="5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2" y="22"/>
                    <a:pt x="12" y="3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0" y="53"/>
                    <a:pt x="2" y="55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7" y="60"/>
                    <a:pt x="7" y="60"/>
                  </a:cubicBezTo>
                  <a:cubicBezTo>
                    <a:pt x="8" y="59"/>
                    <a:pt x="9" y="59"/>
                    <a:pt x="9" y="58"/>
                  </a:cubicBezTo>
                  <a:cubicBezTo>
                    <a:pt x="10" y="58"/>
                    <a:pt x="10" y="58"/>
                    <a:pt x="10" y="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8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906713" y="2965449"/>
              <a:ext cx="65087" cy="219075"/>
            </a:xfrm>
            <a:custGeom>
              <a:avLst/>
              <a:gdLst/>
              <a:ahLst/>
              <a:cxnLst/>
              <a:rect l="l" t="t" r="r" b="b"/>
              <a:pathLst>
                <a:path w="28" h="96" extrusionOk="0">
                  <a:moveTo>
                    <a:pt x="28" y="49"/>
                  </a:moveTo>
                  <a:cubicBezTo>
                    <a:pt x="28" y="32"/>
                    <a:pt x="22" y="15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2" y="33"/>
                    <a:pt x="22" y="65"/>
                    <a:pt x="2" y="87"/>
                  </a:cubicBezTo>
                  <a:cubicBezTo>
                    <a:pt x="2" y="88"/>
                    <a:pt x="0" y="89"/>
                    <a:pt x="2" y="91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7" y="96"/>
                    <a:pt x="7" y="96"/>
                    <a:pt x="8" y="96"/>
                  </a:cubicBezTo>
                  <a:cubicBezTo>
                    <a:pt x="9" y="96"/>
                    <a:pt x="9" y="95"/>
                    <a:pt x="10" y="95"/>
                  </a:cubicBezTo>
                  <a:cubicBezTo>
                    <a:pt x="22" y="82"/>
                    <a:pt x="28" y="66"/>
                    <a:pt x="28" y="4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3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" name="文字方塊 0"/>
          <p:cNvSpPr txBox="1"/>
          <p:nvPr/>
        </p:nvSpPr>
        <p:spPr>
          <a:xfrm>
            <a:off x="2473960" y="2693670"/>
            <a:ext cx="753872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4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背景</a:t>
            </a:r>
            <a:r>
              <a:rPr lang="en-US" altLang="zh-TW" sz="28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:</a:t>
            </a:r>
            <a:endParaRPr lang="en-US" altLang="zh-TW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    T100 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3.0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因應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Genero 3.2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新應用，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    原本</a:t>
            </a:r>
            <a:r>
              <a:rPr 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1.0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與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3.0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都有的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ERP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程式，就在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1.0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的環境開發，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    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3.0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專屬的程式，就只能在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3.0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的環境開發，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   為了讓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ERP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程式開發不重工，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1.0 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過正的單據可以同步到 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3.0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，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   但</a:t>
            </a:r>
            <a:r>
              <a:rPr lang="zh-TW" altLang="en-US" sz="2000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單據都需手動同步</a:t>
            </a:r>
            <a:endParaRPr lang="zh-TW" altLang="en-US" sz="2000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  <a:p>
            <a:endParaRPr lang="zh-TW" altLang="en-US" sz="2000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27170" y="1268730"/>
            <a:ext cx="4137660" cy="1420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sz="3600">
                <a:sym typeface="+mn-ea"/>
              </a:rPr>
              <a:t>需求單 1.0 與 3.0 </a:t>
            </a:r>
            <a:endParaRPr lang="zh-TW" sz="3600"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sz="3600">
                <a:sym typeface="+mn-ea"/>
              </a:rPr>
              <a:t>自動同步</a:t>
            </a:r>
            <a:endParaRPr lang="zh-TW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T:接到的任務與面臨的挑戰 </a:t>
            </a:r>
            <a:endParaRPr lang="zh-TW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87713" y="255504"/>
            <a:ext cx="3030937" cy="958850"/>
            <a:chOff x="9630212" y="264463"/>
            <a:chExt cx="3030937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30212" y="26446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軟件設計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350" name="Google Shape;350;p8"/>
          <p:cNvSpPr txBox="1"/>
          <p:nvPr/>
        </p:nvSpPr>
        <p:spPr>
          <a:xfrm>
            <a:off x="8173085" y="1214120"/>
            <a:ext cx="384556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</a:rPr>
              <a:t>熟悉軟件設計理論，並能獨立進行軟件設計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graphicFrame>
        <p:nvGraphicFramePr>
          <p:cNvPr id="3" name="資料庫圖表 2"/>
          <p:cNvGraphicFramePr/>
          <p:nvPr/>
        </p:nvGraphicFramePr>
        <p:xfrm>
          <a:off x="664845" y="1796415"/>
          <a:ext cx="10939780" cy="434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A:行動 </a:t>
            </a:r>
            <a:endParaRPr lang="en-US" altLang="zh-TW"/>
          </a:p>
        </p:txBody>
      </p:sp>
      <p:sp>
        <p:nvSpPr>
          <p:cNvPr id="356" name="Google Shape;356;p9"/>
          <p:cNvSpPr txBox="1"/>
          <p:nvPr>
            <p:ph type="body" idx="1"/>
          </p:nvPr>
        </p:nvSpPr>
        <p:spPr>
          <a:xfrm>
            <a:off x="593039" y="1226885"/>
            <a:ext cx="3614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</p:txBody>
      </p:sp>
      <p:grpSp>
        <p:nvGrpSpPr>
          <p:cNvPr id="347" name="Google Shape;347;p8"/>
          <p:cNvGrpSpPr/>
          <p:nvPr/>
        </p:nvGrpSpPr>
        <p:grpSpPr>
          <a:xfrm>
            <a:off x="7263688" y="268204"/>
            <a:ext cx="2027555" cy="958850"/>
            <a:chOff x="9602907" y="423213"/>
            <a:chExt cx="2027555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2" y="750238"/>
              <a:ext cx="99822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程式撰寫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330055" y="497205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熟悉程式撰寫知識，能夠開發出符合標準樣版的程式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2" name="資料庫圖表 1"/>
          <p:cNvGraphicFramePr/>
          <p:nvPr/>
        </p:nvGraphicFramePr>
        <p:xfrm>
          <a:off x="1671955" y="1611630"/>
          <a:ext cx="8622665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A:行動</a:t>
            </a:r>
            <a:endParaRPr lang="en-US" altLang="zh-TW"/>
          </a:p>
        </p:txBody>
      </p:sp>
      <p:sp>
        <p:nvSpPr>
          <p:cNvPr id="356" name="Google Shape;356;p9"/>
          <p:cNvSpPr txBox="1"/>
          <p:nvPr>
            <p:ph type="body" idx="1"/>
          </p:nvPr>
        </p:nvSpPr>
        <p:spPr>
          <a:xfrm>
            <a:off x="593039" y="1226885"/>
            <a:ext cx="3614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</p:txBody>
      </p:sp>
      <p:grpSp>
        <p:nvGrpSpPr>
          <p:cNvPr id="347" name="Google Shape;347;p8"/>
          <p:cNvGrpSpPr/>
          <p:nvPr/>
        </p:nvGrpSpPr>
        <p:grpSpPr>
          <a:xfrm>
            <a:off x="8534323" y="256774"/>
            <a:ext cx="3058242" cy="958850"/>
            <a:chOff x="9602907" y="42321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軟體工程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412605" y="993775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熟悉軟體工程某一環節知識, 可以符合特定規定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2" name="資料庫圖表 1"/>
          <p:cNvGraphicFramePr/>
          <p:nvPr/>
        </p:nvGraphicFramePr>
        <p:xfrm>
          <a:off x="2032000" y="120269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425180" y="1679575"/>
            <a:ext cx="2496820" cy="89154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ERP </a:t>
            </a:r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程式</a:t>
            </a:r>
            <a:endParaRPr lang="zh-TW" altLang="en-US" sz="20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algn="l"/>
            <a:r>
              <a:rPr 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A</a:t>
            </a:r>
            <a:r>
              <a:rPr lang="zh-TW" alt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開頭模組的程式，</a:t>
            </a:r>
            <a:endParaRPr lang="zh-TW" altLang="en-US" sz="16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algn="l"/>
            <a:r>
              <a:rPr lang="zh-TW" alt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剔除</a:t>
            </a:r>
            <a:r>
              <a:rPr lang="en-US" altLang="zh-TW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ADZ</a:t>
            </a:r>
            <a:r>
              <a:rPr lang="zh-TW" alt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、</a:t>
            </a:r>
            <a:r>
              <a:rPr lang="en-US" altLang="zh-TW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AZZ</a:t>
            </a:r>
            <a:r>
              <a:rPr lang="zh-TW" alt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、</a:t>
            </a:r>
            <a:r>
              <a:rPr lang="en-US" altLang="zh-TW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LIB</a:t>
            </a:r>
            <a:r>
              <a:rPr lang="zh-TW" alt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模組</a:t>
            </a:r>
            <a:endParaRPr lang="zh-TW" altLang="en-US" sz="16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25180" y="2571115"/>
            <a:ext cx="2700020" cy="645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p>
            <a:pPr algn="l"/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非 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ERP </a:t>
            </a:r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程式</a:t>
            </a:r>
            <a:endParaRPr lang="zh-TW" altLang="en-US" sz="20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algn="l"/>
            <a:r>
              <a:rPr lang="en-US" altLang="zh-TW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ADZ</a:t>
            </a:r>
            <a:r>
              <a:rPr lang="zh-TW" alt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、</a:t>
            </a:r>
            <a:r>
              <a:rPr lang="en-US" altLang="zh-TW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AZZ</a:t>
            </a:r>
            <a:r>
              <a:rPr lang="zh-TW" alt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、</a:t>
            </a:r>
            <a:r>
              <a:rPr lang="en-US" altLang="zh-TW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LIB</a:t>
            </a:r>
            <a:r>
              <a:rPr lang="zh-TW" altLang="en-US" sz="16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、底層其他</a:t>
            </a:r>
            <a:endParaRPr lang="zh-TW" altLang="en-US" sz="16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  <p:sp>
        <p:nvSpPr>
          <p:cNvPr id="7" name="甜甜圈 6"/>
          <p:cNvSpPr/>
          <p:nvPr/>
        </p:nvSpPr>
        <p:spPr>
          <a:xfrm>
            <a:off x="7697470" y="1723390"/>
            <a:ext cx="575945" cy="575945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乘號 7"/>
          <p:cNvSpPr/>
          <p:nvPr/>
        </p:nvSpPr>
        <p:spPr>
          <a:xfrm>
            <a:off x="7625080" y="2424430"/>
            <a:ext cx="720090" cy="7918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25180" y="4003675"/>
            <a:ext cx="1889760" cy="39878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sz="2000"/>
              <a:t>table </a:t>
            </a:r>
            <a:r>
              <a:rPr lang="zh-TW" altLang="en-US" sz="2000"/>
              <a:t>、 畫面檔</a:t>
            </a:r>
            <a:endParaRPr lang="zh-TW" altLang="en-US" sz="1600"/>
          </a:p>
        </p:txBody>
      </p:sp>
      <p:sp>
        <p:nvSpPr>
          <p:cNvPr id="11" name="向右箭號 10"/>
          <p:cNvSpPr/>
          <p:nvPr/>
        </p:nvSpPr>
        <p:spPr>
          <a:xfrm>
            <a:off x="6600190" y="4149090"/>
            <a:ext cx="1727835" cy="2882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425180" y="5262880"/>
            <a:ext cx="1678305" cy="39878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TW" altLang="en-US" sz="2000"/>
              <a:t>資料庫 、 </a:t>
            </a:r>
            <a:r>
              <a:rPr lang="en-US" altLang="zh-TW" sz="2000"/>
              <a:t>log</a:t>
            </a:r>
            <a:endParaRPr lang="en-US" altLang="zh-TW" sz="2000"/>
          </a:p>
        </p:txBody>
      </p:sp>
      <p:sp>
        <p:nvSpPr>
          <p:cNvPr id="13" name="向右箭號 12"/>
          <p:cNvSpPr/>
          <p:nvPr/>
        </p:nvSpPr>
        <p:spPr>
          <a:xfrm>
            <a:off x="7607935" y="5445125"/>
            <a:ext cx="720090" cy="2165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" name="文字方塊 0"/>
          <p:cNvSpPr txBox="1"/>
          <p:nvPr/>
        </p:nvSpPr>
        <p:spPr>
          <a:xfrm>
            <a:off x="2313940" y="1397635"/>
            <a:ext cx="639445" cy="5077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TW" altLang="en-US" sz="3600">
                <a:latin typeface="微軟正黑體" panose="020B0604030504040204" charset="-120"/>
                <a:ea typeface="微軟正黑體" panose="020B0604030504040204" charset="-120"/>
              </a:rPr>
              <a:t>架</a:t>
            </a:r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 sz="3600">
                <a:latin typeface="微軟正黑體" panose="020B0604030504040204" charset="-120"/>
                <a:ea typeface="微軟正黑體" panose="020B0604030504040204" charset="-120"/>
              </a:rPr>
              <a:t>構</a:t>
            </a:r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346e9e7a2_0_0"/>
          <p:cNvSpPr txBox="1"/>
          <p:nvPr>
            <p:ph type="title"/>
          </p:nvPr>
        </p:nvSpPr>
        <p:spPr>
          <a:xfrm>
            <a:off x="838200" y="648335"/>
            <a:ext cx="105156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A:行動 </a:t>
            </a:r>
            <a:endParaRPr lang="zh-TW"/>
          </a:p>
        </p:txBody>
      </p:sp>
      <p:graphicFrame>
        <p:nvGraphicFramePr>
          <p:cNvPr id="2" name="資料庫圖表 1"/>
          <p:cNvGraphicFramePr/>
          <p:nvPr/>
        </p:nvGraphicFramePr>
        <p:xfrm>
          <a:off x="4525010" y="1857375"/>
          <a:ext cx="6000750" cy="3897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766310" y="3390900"/>
            <a:ext cx="1896745" cy="8299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TW" altLang="en-US" sz="2400"/>
              <a:t>日期分類 </a:t>
            </a:r>
            <a:r>
              <a:rPr lang="en-US" altLang="zh-TW" sz="2400"/>
              <a:t>log</a:t>
            </a:r>
            <a:endParaRPr lang="en-US" altLang="zh-TW" sz="2400"/>
          </a:p>
          <a:p>
            <a:pPr algn="l"/>
            <a:endParaRPr lang="en-US" altLang="zh-TW" sz="2400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36278" y="120884"/>
            <a:ext cx="3058242" cy="958850"/>
            <a:chOff x="9602907" y="42321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軟件設計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8232140" y="1079500"/>
            <a:ext cx="3849370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熟悉軟件設計理論，並能獨立進行軟件設計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1" name="文字方塊 0"/>
          <p:cNvSpPr txBox="1"/>
          <p:nvPr/>
        </p:nvSpPr>
        <p:spPr>
          <a:xfrm>
            <a:off x="1682115" y="1489075"/>
            <a:ext cx="1010285" cy="3415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TW" altLang="en-US" sz="3600">
                <a:latin typeface="微軟正黑體" panose="020B0604030504040204" charset="-120"/>
                <a:ea typeface="微軟正黑體" panose="020B0604030504040204" charset="-120"/>
              </a:rPr>
              <a:t>降低</a:t>
            </a:r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en-US" altLang="zh-TW" sz="3600">
                <a:latin typeface="微軟正黑體" panose="020B0604030504040204" charset="-120"/>
                <a:ea typeface="微軟正黑體" panose="020B0604030504040204" charset="-120"/>
              </a:rPr>
              <a:t>log</a:t>
            </a:r>
            <a:r>
              <a:rPr lang="zh-TW" altLang="en-US" sz="3600">
                <a:latin typeface="微軟正黑體" panose="020B0604030504040204" charset="-120"/>
                <a:ea typeface="微軟正黑體" panose="020B0604030504040204" charset="-120"/>
              </a:rPr>
              <a:t>檔大小</a:t>
            </a:r>
            <a:endParaRPr lang="zh-TW" altLang="en-US" sz="3600"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2332037" y="1573848"/>
            <a:ext cx="7527925" cy="396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目錄</a:t>
            </a: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zh-TW"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zh-TW"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個人資料</a:t>
            </a:r>
            <a:endParaRPr lang="zh-TW"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zh-TW"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重點工作</a:t>
            </a:r>
            <a:r>
              <a:rPr lang="en-US" alt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</a:t>
            </a:r>
            <a:r>
              <a:rPr lang="zh-TW" altLang="en-US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專案</a:t>
            </a:r>
            <a:r>
              <a:rPr lang="en-US" alt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) </a:t>
            </a:r>
            <a:r>
              <a:rPr lang="zh-TW" altLang="en-US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項目呈現 </a:t>
            </a:r>
            <a:r>
              <a:rPr lang="en-US" alt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 STAR )</a:t>
            </a:r>
            <a:endParaRPr lang="en-US" altLang="zh-TW"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en-US" altLang="zh-TW"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TW" altLang="en-US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附錄</a:t>
            </a:r>
            <a:endParaRPr sz="2400" b="0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R 结果(效益／成效)</a:t>
            </a:r>
            <a:endParaRPr lang="zh-TW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60408" y="268204"/>
            <a:ext cx="3058242" cy="958850"/>
            <a:chOff x="9602907" y="42321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軟體工程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275445" y="1202690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熟悉軟體工程某一環節知識, 可以符合特定規定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6" name="資料庫圖表 5"/>
          <p:cNvGraphicFramePr/>
          <p:nvPr/>
        </p:nvGraphicFramePr>
        <p:xfrm>
          <a:off x="2019935" y="120269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五角星形 7"/>
          <p:cNvSpPr/>
          <p:nvPr/>
        </p:nvSpPr>
        <p:spPr>
          <a:xfrm>
            <a:off x="4043045" y="3267710"/>
            <a:ext cx="720090" cy="6477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7814310" y="3267710"/>
            <a:ext cx="720090" cy="6477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181226" y="2105185"/>
            <a:ext cx="8056564" cy="249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重點工作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</a:t>
            </a:r>
            <a:r>
              <a:rPr lang="zh-TW" altLang="en-US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專案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) </a:t>
            </a:r>
            <a:r>
              <a:rPr lang="zh-TW" altLang="en-US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項目呈現 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 STAR )</a:t>
            </a:r>
            <a:endParaRPr lang="en-US" altLang="zh-TW" sz="3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en-US" alt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en-US" altLang="zh-TW" sz="3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BDL </a:t>
            </a:r>
            <a:r>
              <a:rPr lang="zh-TW" altLang="en-US" sz="3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語言轉換優化</a:t>
            </a: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S:任務背景介紹</a:t>
            </a:r>
            <a:endParaRPr lang="zh-TW"/>
          </a:p>
        </p:txBody>
      </p:sp>
      <p:sp>
        <p:nvSpPr>
          <p:cNvPr id="313" name="Google Shape;313;p7"/>
          <p:cNvSpPr/>
          <p:nvPr/>
        </p:nvSpPr>
        <p:spPr>
          <a:xfrm>
            <a:off x="1903837" y="2262777"/>
            <a:ext cx="351410" cy="431089"/>
          </a:xfrm>
          <a:custGeom>
            <a:avLst/>
            <a:gdLst/>
            <a:ahLst/>
            <a:cxnLst/>
            <a:rect l="l" t="t" r="r" b="b"/>
            <a:pathLst>
              <a:path w="119" h="146" extrusionOk="0">
                <a:moveTo>
                  <a:pt x="58" y="108"/>
                </a:moveTo>
                <a:cubicBezTo>
                  <a:pt x="19" y="108"/>
                  <a:pt x="19" y="108"/>
                  <a:pt x="19" y="108"/>
                </a:cubicBezTo>
                <a:cubicBezTo>
                  <a:pt x="18" y="108"/>
                  <a:pt x="17" y="107"/>
                  <a:pt x="17" y="106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17" y="103"/>
                  <a:pt x="18" y="102"/>
                  <a:pt x="19" y="102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3"/>
                  <a:pt x="60" y="10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59" y="108"/>
                  <a:pt x="58" y="108"/>
                </a:cubicBezTo>
                <a:moveTo>
                  <a:pt x="62" y="90"/>
                </a:moveTo>
                <a:cubicBezTo>
                  <a:pt x="19" y="90"/>
                  <a:pt x="19" y="90"/>
                  <a:pt x="19" y="90"/>
                </a:cubicBezTo>
                <a:cubicBezTo>
                  <a:pt x="18" y="90"/>
                  <a:pt x="17" y="89"/>
                  <a:pt x="17" y="87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84"/>
                  <a:pt x="18" y="83"/>
                  <a:pt x="19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4" y="83"/>
                  <a:pt x="65" y="84"/>
                  <a:pt x="65" y="85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89"/>
                  <a:pt x="64" y="90"/>
                  <a:pt x="62" y="90"/>
                </a:cubicBezTo>
                <a:moveTo>
                  <a:pt x="73" y="54"/>
                </a:moveTo>
                <a:cubicBezTo>
                  <a:pt x="19" y="54"/>
                  <a:pt x="19" y="54"/>
                  <a:pt x="19" y="54"/>
                </a:cubicBezTo>
                <a:cubicBezTo>
                  <a:pt x="18" y="54"/>
                  <a:pt x="17" y="53"/>
                  <a:pt x="17" y="52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49"/>
                  <a:pt x="18" y="48"/>
                  <a:pt x="19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8"/>
                  <a:pt x="75" y="49"/>
                  <a:pt x="75" y="50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3"/>
                  <a:pt x="74" y="54"/>
                  <a:pt x="73" y="54"/>
                </a:cubicBezTo>
                <a:moveTo>
                  <a:pt x="73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8" y="73"/>
                  <a:pt x="17" y="72"/>
                  <a:pt x="17" y="71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8"/>
                  <a:pt x="18" y="67"/>
                  <a:pt x="19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4" y="67"/>
                  <a:pt x="75" y="68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4" y="73"/>
                  <a:pt x="73" y="73"/>
                </a:cubicBezTo>
                <a:moveTo>
                  <a:pt x="109" y="113"/>
                </a:moveTo>
                <a:cubicBezTo>
                  <a:pt x="93" y="132"/>
                  <a:pt x="93" y="132"/>
                  <a:pt x="93" y="132"/>
                </a:cubicBezTo>
                <a:cubicBezTo>
                  <a:pt x="92" y="133"/>
                  <a:pt x="91" y="133"/>
                  <a:pt x="89" y="133"/>
                </a:cubicBezTo>
                <a:cubicBezTo>
                  <a:pt x="89" y="133"/>
                  <a:pt x="88" y="133"/>
                  <a:pt x="87" y="132"/>
                </a:cubicBezTo>
                <a:cubicBezTo>
                  <a:pt x="76" y="124"/>
                  <a:pt x="76" y="124"/>
                  <a:pt x="76" y="124"/>
                </a:cubicBezTo>
                <a:cubicBezTo>
                  <a:pt x="75" y="123"/>
                  <a:pt x="74" y="120"/>
                  <a:pt x="76" y="118"/>
                </a:cubicBezTo>
                <a:cubicBezTo>
                  <a:pt x="77" y="116"/>
                  <a:pt x="80" y="116"/>
                  <a:pt x="82" y="118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5" y="106"/>
                  <a:pt x="107" y="106"/>
                  <a:pt x="109" y="107"/>
                </a:cubicBezTo>
                <a:cubicBezTo>
                  <a:pt x="111" y="109"/>
                  <a:pt x="111" y="111"/>
                  <a:pt x="109" y="113"/>
                </a:cubicBezTo>
                <a:moveTo>
                  <a:pt x="92" y="92"/>
                </a:moveTo>
                <a:cubicBezTo>
                  <a:pt x="77" y="92"/>
                  <a:pt x="65" y="104"/>
                  <a:pt x="65" y="119"/>
                </a:cubicBezTo>
                <a:cubicBezTo>
                  <a:pt x="65" y="134"/>
                  <a:pt x="77" y="146"/>
                  <a:pt x="92" y="146"/>
                </a:cubicBezTo>
                <a:cubicBezTo>
                  <a:pt x="106" y="146"/>
                  <a:pt x="119" y="134"/>
                  <a:pt x="119" y="119"/>
                </a:cubicBezTo>
                <a:cubicBezTo>
                  <a:pt x="119" y="104"/>
                  <a:pt x="106" y="92"/>
                  <a:pt x="92" y="92"/>
                </a:cubicBezTo>
                <a:moveTo>
                  <a:pt x="61" y="131"/>
                </a:moveTo>
                <a:cubicBezTo>
                  <a:pt x="8" y="131"/>
                  <a:pt x="8" y="131"/>
                  <a:pt x="8" y="131"/>
                </a:cubicBezTo>
                <a:cubicBezTo>
                  <a:pt x="4" y="131"/>
                  <a:pt x="0" y="127"/>
                  <a:pt x="0" y="1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4" y="15"/>
                  <a:pt x="6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6"/>
                  <a:pt x="23" y="17"/>
                </a:cubicBezTo>
                <a:cubicBezTo>
                  <a:pt x="23" y="23"/>
                  <a:pt x="28" y="27"/>
                  <a:pt x="33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27"/>
                  <a:pt x="71" y="23"/>
                  <a:pt x="71" y="17"/>
                </a:cubicBezTo>
                <a:cubicBezTo>
                  <a:pt x="71" y="16"/>
                  <a:pt x="71" y="15"/>
                  <a:pt x="71" y="15"/>
                </a:cubicBezTo>
                <a:cubicBezTo>
                  <a:pt x="83" y="15"/>
                  <a:pt x="83" y="15"/>
                  <a:pt x="83" y="15"/>
                </a:cubicBezTo>
                <a:cubicBezTo>
                  <a:pt x="90" y="15"/>
                  <a:pt x="94" y="18"/>
                  <a:pt x="94" y="23"/>
                </a:cubicBezTo>
                <a:cubicBezTo>
                  <a:pt x="94" y="86"/>
                  <a:pt x="94" y="86"/>
                  <a:pt x="94" y="86"/>
                </a:cubicBezTo>
                <a:cubicBezTo>
                  <a:pt x="93" y="85"/>
                  <a:pt x="92" y="85"/>
                  <a:pt x="92" y="85"/>
                </a:cubicBezTo>
                <a:cubicBezTo>
                  <a:pt x="89" y="85"/>
                  <a:pt x="86" y="86"/>
                  <a:pt x="83" y="87"/>
                </a:cubicBezTo>
                <a:cubicBezTo>
                  <a:pt x="83" y="38"/>
                  <a:pt x="83" y="38"/>
                  <a:pt x="8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9" y="124"/>
                  <a:pt x="59" y="128"/>
                  <a:pt x="61" y="131"/>
                </a:cubicBezTo>
                <a:moveTo>
                  <a:pt x="47" y="11"/>
                </a:moveTo>
                <a:cubicBezTo>
                  <a:pt x="45" y="11"/>
                  <a:pt x="44" y="9"/>
                  <a:pt x="44" y="7"/>
                </a:cubicBezTo>
                <a:cubicBezTo>
                  <a:pt x="44" y="6"/>
                  <a:pt x="45" y="4"/>
                  <a:pt x="47" y="4"/>
                </a:cubicBezTo>
                <a:cubicBezTo>
                  <a:pt x="49" y="4"/>
                  <a:pt x="50" y="6"/>
                  <a:pt x="50" y="7"/>
                </a:cubicBezTo>
                <a:cubicBezTo>
                  <a:pt x="50" y="9"/>
                  <a:pt x="49" y="11"/>
                  <a:pt x="47" y="11"/>
                </a:cubicBezTo>
                <a:moveTo>
                  <a:pt x="60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6" y="11"/>
                  <a:pt x="54" y="9"/>
                  <a:pt x="54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1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3" y="0"/>
                  <a:pt x="40" y="3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9"/>
                  <a:pt x="38" y="11"/>
                  <a:pt x="37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0" y="11"/>
                  <a:pt x="27" y="13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20"/>
                  <a:pt x="30" y="23"/>
                  <a:pt x="33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4" y="23"/>
                  <a:pt x="67" y="20"/>
                  <a:pt x="67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3"/>
                  <a:pt x="64" y="11"/>
                  <a:pt x="60" y="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" name="Google Shape;315;p7"/>
          <p:cNvGrpSpPr/>
          <p:nvPr/>
        </p:nvGrpSpPr>
        <p:grpSpPr>
          <a:xfrm>
            <a:off x="1878299" y="1496780"/>
            <a:ext cx="349366" cy="281944"/>
            <a:chOff x="2700338" y="2965449"/>
            <a:chExt cx="271462" cy="219075"/>
          </a:xfrm>
        </p:grpSpPr>
        <p:sp>
          <p:nvSpPr>
            <p:cNvPr id="316" name="Google Shape;316;p7"/>
            <p:cNvSpPr/>
            <p:nvPr/>
          </p:nvSpPr>
          <p:spPr>
            <a:xfrm>
              <a:off x="2754313" y="2987674"/>
              <a:ext cx="82550" cy="174625"/>
            </a:xfrm>
            <a:custGeom>
              <a:avLst/>
              <a:gdLst/>
              <a:ahLst/>
              <a:cxnLst/>
              <a:rect l="l" t="t" r="r" b="b"/>
              <a:pathLst>
                <a:path w="36" h="76" extrusionOk="0">
                  <a:moveTo>
                    <a:pt x="36" y="72"/>
                  </a:moveTo>
                  <a:cubicBezTo>
                    <a:pt x="36" y="75"/>
                    <a:pt x="35" y="76"/>
                    <a:pt x="32" y="75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2" y="60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2" y="17"/>
                    <a:pt x="5" y="15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5" y="0"/>
                    <a:pt x="36" y="1"/>
                    <a:pt x="36" y="4"/>
                  </a:cubicBezTo>
                  <a:lnTo>
                    <a:pt x="36" y="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9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00338" y="3028949"/>
              <a:ext cx="39687" cy="93663"/>
            </a:xfrm>
            <a:custGeom>
              <a:avLst/>
              <a:gdLst/>
              <a:ahLst/>
              <a:cxnLst/>
              <a:rect l="l" t="t" r="r" b="b"/>
              <a:pathLst>
                <a:path w="17" h="41" extrusionOk="0">
                  <a:moveTo>
                    <a:pt x="17" y="35"/>
                  </a:moveTo>
                  <a:cubicBezTo>
                    <a:pt x="17" y="38"/>
                    <a:pt x="14" y="41"/>
                    <a:pt x="12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2" y="41"/>
                    <a:pt x="0" y="38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7" y="2"/>
                    <a:pt x="17" y="5"/>
                  </a:cubicBezTo>
                  <a:lnTo>
                    <a:pt x="17" y="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865438" y="3006724"/>
              <a:ext cx="46037" cy="136525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10" y="58"/>
                  </a:moveTo>
                  <a:cubicBezTo>
                    <a:pt x="16" y="50"/>
                    <a:pt x="20" y="41"/>
                    <a:pt x="20" y="31"/>
                  </a:cubicBezTo>
                  <a:cubicBezTo>
                    <a:pt x="20" y="20"/>
                    <a:pt x="17" y="11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8" y="1"/>
                    <a:pt x="7" y="0"/>
                    <a:pt x="5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2" y="22"/>
                    <a:pt x="12" y="3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0" y="53"/>
                    <a:pt x="2" y="55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7" y="60"/>
                    <a:pt x="7" y="60"/>
                  </a:cubicBezTo>
                  <a:cubicBezTo>
                    <a:pt x="8" y="59"/>
                    <a:pt x="9" y="59"/>
                    <a:pt x="9" y="58"/>
                  </a:cubicBezTo>
                  <a:cubicBezTo>
                    <a:pt x="10" y="58"/>
                    <a:pt x="10" y="58"/>
                    <a:pt x="10" y="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8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906713" y="2965449"/>
              <a:ext cx="65087" cy="219075"/>
            </a:xfrm>
            <a:custGeom>
              <a:avLst/>
              <a:gdLst/>
              <a:ahLst/>
              <a:cxnLst/>
              <a:rect l="l" t="t" r="r" b="b"/>
              <a:pathLst>
                <a:path w="28" h="96" extrusionOk="0">
                  <a:moveTo>
                    <a:pt x="28" y="49"/>
                  </a:moveTo>
                  <a:cubicBezTo>
                    <a:pt x="28" y="32"/>
                    <a:pt x="22" y="15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2" y="33"/>
                    <a:pt x="22" y="65"/>
                    <a:pt x="2" y="87"/>
                  </a:cubicBezTo>
                  <a:cubicBezTo>
                    <a:pt x="2" y="88"/>
                    <a:pt x="0" y="89"/>
                    <a:pt x="2" y="91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7" y="96"/>
                    <a:pt x="7" y="96"/>
                    <a:pt x="8" y="96"/>
                  </a:cubicBezTo>
                  <a:cubicBezTo>
                    <a:pt x="9" y="96"/>
                    <a:pt x="9" y="95"/>
                    <a:pt x="10" y="95"/>
                  </a:cubicBezTo>
                  <a:cubicBezTo>
                    <a:pt x="22" y="82"/>
                    <a:pt x="28" y="66"/>
                    <a:pt x="28" y="4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3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" name="文字方塊 0"/>
          <p:cNvSpPr txBox="1"/>
          <p:nvPr/>
        </p:nvSpPr>
        <p:spPr>
          <a:xfrm>
            <a:off x="2473960" y="2693670"/>
            <a:ext cx="7538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4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背景</a:t>
            </a:r>
            <a:r>
              <a:rPr lang="en-US" altLang="zh-TW" sz="28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:</a:t>
            </a:r>
            <a:endParaRPr lang="en-US" altLang="zh-TW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為了將舊版 </a:t>
            </a:r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BDL 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語言轉換優化</a:t>
            </a:r>
            <a:endParaRPr lang="zh-TW" altLang="en-US" sz="2000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27170" y="1268730"/>
            <a:ext cx="413766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TW" sz="36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BDL </a:t>
            </a:r>
            <a:r>
              <a:rPr lang="zh-TW" altLang="en-US" sz="36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語言轉換優化</a:t>
            </a:r>
            <a:endParaRPr lang="zh-TW" altLang="en-US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T:接到的任務與面臨的挑戰 </a:t>
            </a:r>
            <a:endParaRPr lang="zh-TW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33103" y="255504"/>
            <a:ext cx="3058242" cy="958850"/>
            <a:chOff x="9602907" y="42829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829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軟件設計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350" name="Google Shape;350;p8"/>
          <p:cNvSpPr txBox="1"/>
          <p:nvPr/>
        </p:nvSpPr>
        <p:spPr>
          <a:xfrm>
            <a:off x="8173085" y="1214120"/>
            <a:ext cx="384556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</a:rPr>
              <a:t>熟悉軟件設計理論，並能獨立進行軟件設計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graphicFrame>
        <p:nvGraphicFramePr>
          <p:cNvPr id="3" name="資料庫圖表 2"/>
          <p:cNvGraphicFramePr/>
          <p:nvPr/>
        </p:nvGraphicFramePr>
        <p:xfrm>
          <a:off x="664845" y="1796415"/>
          <a:ext cx="10939780" cy="434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A:行動 </a:t>
            </a:r>
            <a:endParaRPr lang="en-US" altLang="zh-TW"/>
          </a:p>
        </p:txBody>
      </p:sp>
      <p:sp>
        <p:nvSpPr>
          <p:cNvPr id="356" name="Google Shape;356;p9"/>
          <p:cNvSpPr txBox="1"/>
          <p:nvPr>
            <p:ph type="body" idx="1"/>
          </p:nvPr>
        </p:nvSpPr>
        <p:spPr>
          <a:xfrm>
            <a:off x="593039" y="1226885"/>
            <a:ext cx="3614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60408" y="268204"/>
            <a:ext cx="3058242" cy="958850"/>
            <a:chOff x="9602907" y="42321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資料庫管理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275445" y="1202690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瞭解資料庫領域基礎知識, 可以寫簡單的SQL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pic>
        <p:nvPicPr>
          <p:cNvPr id="1" name="圖片 0" descr="BDL 語言轉換 2020_03_30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" y="1908175"/>
            <a:ext cx="10689590" cy="4180840"/>
          </a:xfrm>
          <a:prstGeom prst="rect">
            <a:avLst/>
          </a:prstGeom>
        </p:spPr>
      </p:pic>
      <p:sp>
        <p:nvSpPr>
          <p:cNvPr id="2" name="Google Shape;349;p8"/>
          <p:cNvSpPr txBox="1"/>
          <p:nvPr/>
        </p:nvSpPr>
        <p:spPr>
          <a:xfrm>
            <a:off x="9989750" y="2082670"/>
            <a:ext cx="20289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軟體測試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3" name="Google Shape;349;p8"/>
          <p:cNvSpPr txBox="1"/>
          <p:nvPr/>
        </p:nvSpPr>
        <p:spPr>
          <a:xfrm>
            <a:off x="9275445" y="2607945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熟悉軟體測試, 可以獨立進行單元級測試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R 结果(效益／成效)</a:t>
            </a:r>
            <a:endParaRPr lang="zh-TW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60408" y="268204"/>
            <a:ext cx="3058242" cy="958850"/>
            <a:chOff x="9602907" y="42321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軟體工程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275445" y="1202690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熟悉軟體工程某一環節知識, 可以符合特定規定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6" name="資料庫圖表 5"/>
          <p:cNvGraphicFramePr/>
          <p:nvPr/>
        </p:nvGraphicFramePr>
        <p:xfrm>
          <a:off x="2210435" y="1348105"/>
          <a:ext cx="7770495" cy="504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五角星形 7"/>
          <p:cNvSpPr/>
          <p:nvPr/>
        </p:nvSpPr>
        <p:spPr>
          <a:xfrm>
            <a:off x="4084320" y="3364230"/>
            <a:ext cx="720090" cy="6477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7828280" y="3364230"/>
            <a:ext cx="720090" cy="6477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181226" y="2659223"/>
            <a:ext cx="8056564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附錄</a:t>
            </a: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181226" y="598330"/>
            <a:ext cx="8056564" cy="470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亮點行為</a:t>
            </a: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8" name="圓桌 7"/>
          <p:cNvGraphicFramePr/>
          <p:nvPr/>
        </p:nvGraphicFramePr>
        <p:xfrm>
          <a:off x="1943100" y="1368425"/>
          <a:ext cx="8533130" cy="5090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66565"/>
                <a:gridCol w="426656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項目名稱</a:t>
                      </a:r>
                      <a:endParaRPr lang="zh-TW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說明</a:t>
                      </a:r>
                      <a:endParaRPr lang="zh-TW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金鼎獎提名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2019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年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T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產中提名最佳新人獎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大班課講師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到職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3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個月擔任大班課講師 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(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累計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4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場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)</a:t>
                      </a:r>
                      <a:endParaRPr lang="en-US" altLang="zh-TW" sz="2000"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壓力測試教育訓練講師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與流通說明，如何簡易提供客戶系統在多壓力源的負載，好規畫後續硬件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T100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華為雲嚴選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完成 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T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產品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在華為雲的安裝與測試驗證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T100 CLONE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程式優化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完成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跨區資料庫 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schema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比對的畫面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集團服務雲案件管理整合接口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集團服務雲完成案件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與 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T100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型管整合接口設置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協助 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Linux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系統關機，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Oracle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不正常關閉，資料搜尋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red hat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版本對於關機影響 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oracle</a:t>
                      </a:r>
                      <a:endParaRPr lang="en-US" altLang="zh-TW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不正常關閉，案例蒐集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 </a:t>
                      </a:r>
                      <a:endParaRPr lang="en-US" altLang="zh-TW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研究 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OS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使用者登入動作記錄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為了調查使用者動作歷程，從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bash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與 </a:t>
                      </a:r>
                      <a:r>
                        <a:rPr lang="en-US" altLang="zh-TW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ksh </a:t>
                      </a:r>
                      <a:r>
                        <a:rPr lang="zh-TW" altLang="en-US" sz="2000">
                          <a:latin typeface="微軟正黑體" panose="020B0604030504040204" charset="-120"/>
                          <a:ea typeface="微軟正黑體" panose="020B0604030504040204" charset="-120"/>
                        </a:rPr>
                        <a:t>機制測試記錄方式</a:t>
                      </a:r>
                      <a:endParaRPr lang="zh-TW" altLang="en-US" sz="2000">
                        <a:latin typeface="微軟正黑體" panose="020B0604030504040204" charset="-120"/>
                        <a:ea typeface="微軟正黑體" panose="020B060403050404020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矩形 0"/>
          <p:cNvSpPr/>
          <p:nvPr/>
        </p:nvSpPr>
        <p:spPr>
          <a:xfrm>
            <a:off x="4168140" y="282956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perspectiveFront"/>
              <a:lightRig rig="balanced" dir="t">
                <a:rot lat="0" lon="0" rev="0"/>
              </a:lightRig>
            </a:scene3d>
          </a:bodyPr>
          <a:p>
            <a:pPr algn="ctr"/>
            <a:r>
              <a:rPr lang="zh-TW" sz="8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謝謝聆聽</a:t>
            </a:r>
            <a:endParaRPr lang="zh-TW" altLang="en-US" sz="8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標題 1"/>
          <p:cNvSpPr/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181226" y="1181895"/>
            <a:ext cx="8056564" cy="4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個人資料</a:t>
            </a: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部門代號            </a:t>
            </a:r>
            <a:r>
              <a:rPr 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：</a:t>
            </a: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 B</a:t>
            </a:r>
            <a:r>
              <a:rPr lang="en-US" alt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X</a:t>
            </a: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0900</a:t>
            </a: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姓名        </a:t>
            </a: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            </a:t>
            </a:r>
            <a:r>
              <a:rPr 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： </a:t>
            </a: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詹啓成</a:t>
            </a: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現職位名稱        </a:t>
            </a:r>
            <a:r>
              <a:rPr 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：</a:t>
            </a: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 初級工程師</a:t>
            </a: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現職年資            </a:t>
            </a:r>
            <a:r>
              <a:rPr 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：</a:t>
            </a: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 0.8 年</a:t>
            </a: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擬認證職位名稱</a:t>
            </a:r>
            <a:r>
              <a:rPr lang="zh-TW" sz="2400" b="1" i="0" u="none" strike="noStrike" cap="none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：</a:t>
            </a:r>
            <a:r>
              <a:rPr lang="zh-TW" sz="24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 中級工程師</a:t>
            </a: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181226" y="2105185"/>
            <a:ext cx="8056564" cy="249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重點工作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</a:t>
            </a:r>
            <a:r>
              <a:rPr lang="zh-TW" altLang="en-US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專案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) </a:t>
            </a:r>
            <a:r>
              <a:rPr lang="zh-TW" altLang="en-US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項目呈現 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 STAR )</a:t>
            </a:r>
            <a:endParaRPr lang="en-US" altLang="zh-TW" sz="3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en-US" alt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altLang="en-US" sz="3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型管 參數化</a:t>
            </a: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S:任務背景介紹</a:t>
            </a:r>
            <a:endParaRPr lang="zh-TW"/>
          </a:p>
        </p:txBody>
      </p:sp>
      <p:sp>
        <p:nvSpPr>
          <p:cNvPr id="313" name="Google Shape;313;p7"/>
          <p:cNvSpPr/>
          <p:nvPr/>
        </p:nvSpPr>
        <p:spPr>
          <a:xfrm>
            <a:off x="1903837" y="2262777"/>
            <a:ext cx="351410" cy="431089"/>
          </a:xfrm>
          <a:custGeom>
            <a:avLst/>
            <a:gdLst/>
            <a:ahLst/>
            <a:cxnLst/>
            <a:rect l="l" t="t" r="r" b="b"/>
            <a:pathLst>
              <a:path w="119" h="146" extrusionOk="0">
                <a:moveTo>
                  <a:pt x="58" y="108"/>
                </a:moveTo>
                <a:cubicBezTo>
                  <a:pt x="19" y="108"/>
                  <a:pt x="19" y="108"/>
                  <a:pt x="19" y="108"/>
                </a:cubicBezTo>
                <a:cubicBezTo>
                  <a:pt x="18" y="108"/>
                  <a:pt x="17" y="107"/>
                  <a:pt x="17" y="106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17" y="103"/>
                  <a:pt x="18" y="102"/>
                  <a:pt x="19" y="102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3"/>
                  <a:pt x="60" y="10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59" y="108"/>
                  <a:pt x="58" y="108"/>
                </a:cubicBezTo>
                <a:moveTo>
                  <a:pt x="62" y="90"/>
                </a:moveTo>
                <a:cubicBezTo>
                  <a:pt x="19" y="90"/>
                  <a:pt x="19" y="90"/>
                  <a:pt x="19" y="90"/>
                </a:cubicBezTo>
                <a:cubicBezTo>
                  <a:pt x="18" y="90"/>
                  <a:pt x="17" y="89"/>
                  <a:pt x="17" y="87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84"/>
                  <a:pt x="18" y="83"/>
                  <a:pt x="19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4" y="83"/>
                  <a:pt x="65" y="84"/>
                  <a:pt x="65" y="85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89"/>
                  <a:pt x="64" y="90"/>
                  <a:pt x="62" y="90"/>
                </a:cubicBezTo>
                <a:moveTo>
                  <a:pt x="73" y="54"/>
                </a:moveTo>
                <a:cubicBezTo>
                  <a:pt x="19" y="54"/>
                  <a:pt x="19" y="54"/>
                  <a:pt x="19" y="54"/>
                </a:cubicBezTo>
                <a:cubicBezTo>
                  <a:pt x="18" y="54"/>
                  <a:pt x="17" y="53"/>
                  <a:pt x="17" y="52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49"/>
                  <a:pt x="18" y="48"/>
                  <a:pt x="19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8"/>
                  <a:pt x="75" y="49"/>
                  <a:pt x="75" y="50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3"/>
                  <a:pt x="74" y="54"/>
                  <a:pt x="73" y="54"/>
                </a:cubicBezTo>
                <a:moveTo>
                  <a:pt x="73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8" y="73"/>
                  <a:pt x="17" y="72"/>
                  <a:pt x="17" y="71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8"/>
                  <a:pt x="18" y="67"/>
                  <a:pt x="19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4" y="67"/>
                  <a:pt x="75" y="68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4" y="73"/>
                  <a:pt x="73" y="73"/>
                </a:cubicBezTo>
                <a:moveTo>
                  <a:pt x="109" y="113"/>
                </a:moveTo>
                <a:cubicBezTo>
                  <a:pt x="93" y="132"/>
                  <a:pt x="93" y="132"/>
                  <a:pt x="93" y="132"/>
                </a:cubicBezTo>
                <a:cubicBezTo>
                  <a:pt x="92" y="133"/>
                  <a:pt x="91" y="133"/>
                  <a:pt x="89" y="133"/>
                </a:cubicBezTo>
                <a:cubicBezTo>
                  <a:pt x="89" y="133"/>
                  <a:pt x="88" y="133"/>
                  <a:pt x="87" y="132"/>
                </a:cubicBezTo>
                <a:cubicBezTo>
                  <a:pt x="76" y="124"/>
                  <a:pt x="76" y="124"/>
                  <a:pt x="76" y="124"/>
                </a:cubicBezTo>
                <a:cubicBezTo>
                  <a:pt x="75" y="123"/>
                  <a:pt x="74" y="120"/>
                  <a:pt x="76" y="118"/>
                </a:cubicBezTo>
                <a:cubicBezTo>
                  <a:pt x="77" y="116"/>
                  <a:pt x="80" y="116"/>
                  <a:pt x="82" y="118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5" y="106"/>
                  <a:pt x="107" y="106"/>
                  <a:pt x="109" y="107"/>
                </a:cubicBezTo>
                <a:cubicBezTo>
                  <a:pt x="111" y="109"/>
                  <a:pt x="111" y="111"/>
                  <a:pt x="109" y="113"/>
                </a:cubicBezTo>
                <a:moveTo>
                  <a:pt x="92" y="92"/>
                </a:moveTo>
                <a:cubicBezTo>
                  <a:pt x="77" y="92"/>
                  <a:pt x="65" y="104"/>
                  <a:pt x="65" y="119"/>
                </a:cubicBezTo>
                <a:cubicBezTo>
                  <a:pt x="65" y="134"/>
                  <a:pt x="77" y="146"/>
                  <a:pt x="92" y="146"/>
                </a:cubicBezTo>
                <a:cubicBezTo>
                  <a:pt x="106" y="146"/>
                  <a:pt x="119" y="134"/>
                  <a:pt x="119" y="119"/>
                </a:cubicBezTo>
                <a:cubicBezTo>
                  <a:pt x="119" y="104"/>
                  <a:pt x="106" y="92"/>
                  <a:pt x="92" y="92"/>
                </a:cubicBezTo>
                <a:moveTo>
                  <a:pt x="61" y="131"/>
                </a:moveTo>
                <a:cubicBezTo>
                  <a:pt x="8" y="131"/>
                  <a:pt x="8" y="131"/>
                  <a:pt x="8" y="131"/>
                </a:cubicBezTo>
                <a:cubicBezTo>
                  <a:pt x="4" y="131"/>
                  <a:pt x="0" y="127"/>
                  <a:pt x="0" y="1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4" y="15"/>
                  <a:pt x="6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6"/>
                  <a:pt x="23" y="17"/>
                </a:cubicBezTo>
                <a:cubicBezTo>
                  <a:pt x="23" y="23"/>
                  <a:pt x="28" y="27"/>
                  <a:pt x="33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27"/>
                  <a:pt x="71" y="23"/>
                  <a:pt x="71" y="17"/>
                </a:cubicBezTo>
                <a:cubicBezTo>
                  <a:pt x="71" y="16"/>
                  <a:pt x="71" y="15"/>
                  <a:pt x="71" y="15"/>
                </a:cubicBezTo>
                <a:cubicBezTo>
                  <a:pt x="83" y="15"/>
                  <a:pt x="83" y="15"/>
                  <a:pt x="83" y="15"/>
                </a:cubicBezTo>
                <a:cubicBezTo>
                  <a:pt x="90" y="15"/>
                  <a:pt x="94" y="18"/>
                  <a:pt x="94" y="23"/>
                </a:cubicBezTo>
                <a:cubicBezTo>
                  <a:pt x="94" y="86"/>
                  <a:pt x="94" y="86"/>
                  <a:pt x="94" y="86"/>
                </a:cubicBezTo>
                <a:cubicBezTo>
                  <a:pt x="93" y="85"/>
                  <a:pt x="92" y="85"/>
                  <a:pt x="92" y="85"/>
                </a:cubicBezTo>
                <a:cubicBezTo>
                  <a:pt x="89" y="85"/>
                  <a:pt x="86" y="86"/>
                  <a:pt x="83" y="87"/>
                </a:cubicBezTo>
                <a:cubicBezTo>
                  <a:pt x="83" y="38"/>
                  <a:pt x="83" y="38"/>
                  <a:pt x="8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9" y="124"/>
                  <a:pt x="59" y="128"/>
                  <a:pt x="61" y="131"/>
                </a:cubicBezTo>
                <a:moveTo>
                  <a:pt x="47" y="11"/>
                </a:moveTo>
                <a:cubicBezTo>
                  <a:pt x="45" y="11"/>
                  <a:pt x="44" y="9"/>
                  <a:pt x="44" y="7"/>
                </a:cubicBezTo>
                <a:cubicBezTo>
                  <a:pt x="44" y="6"/>
                  <a:pt x="45" y="4"/>
                  <a:pt x="47" y="4"/>
                </a:cubicBezTo>
                <a:cubicBezTo>
                  <a:pt x="49" y="4"/>
                  <a:pt x="50" y="6"/>
                  <a:pt x="50" y="7"/>
                </a:cubicBezTo>
                <a:cubicBezTo>
                  <a:pt x="50" y="9"/>
                  <a:pt x="49" y="11"/>
                  <a:pt x="47" y="11"/>
                </a:cubicBezTo>
                <a:moveTo>
                  <a:pt x="60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6" y="11"/>
                  <a:pt x="54" y="9"/>
                  <a:pt x="54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1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3" y="0"/>
                  <a:pt x="40" y="3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9"/>
                  <a:pt x="38" y="11"/>
                  <a:pt x="37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0" y="11"/>
                  <a:pt x="27" y="13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20"/>
                  <a:pt x="30" y="23"/>
                  <a:pt x="33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4" y="23"/>
                  <a:pt x="67" y="20"/>
                  <a:pt x="67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3"/>
                  <a:pt x="64" y="11"/>
                  <a:pt x="60" y="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" name="Google Shape;315;p7"/>
          <p:cNvGrpSpPr/>
          <p:nvPr/>
        </p:nvGrpSpPr>
        <p:grpSpPr>
          <a:xfrm>
            <a:off x="1878299" y="1496780"/>
            <a:ext cx="349366" cy="281944"/>
            <a:chOff x="2700338" y="2965449"/>
            <a:chExt cx="271462" cy="219075"/>
          </a:xfrm>
        </p:grpSpPr>
        <p:sp>
          <p:nvSpPr>
            <p:cNvPr id="316" name="Google Shape;316;p7"/>
            <p:cNvSpPr/>
            <p:nvPr/>
          </p:nvSpPr>
          <p:spPr>
            <a:xfrm>
              <a:off x="2754313" y="2987674"/>
              <a:ext cx="82550" cy="174625"/>
            </a:xfrm>
            <a:custGeom>
              <a:avLst/>
              <a:gdLst/>
              <a:ahLst/>
              <a:cxnLst/>
              <a:rect l="l" t="t" r="r" b="b"/>
              <a:pathLst>
                <a:path w="36" h="76" extrusionOk="0">
                  <a:moveTo>
                    <a:pt x="36" y="72"/>
                  </a:moveTo>
                  <a:cubicBezTo>
                    <a:pt x="36" y="75"/>
                    <a:pt x="35" y="76"/>
                    <a:pt x="32" y="75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2" y="60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2" y="17"/>
                    <a:pt x="5" y="15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5" y="0"/>
                    <a:pt x="36" y="1"/>
                    <a:pt x="36" y="4"/>
                  </a:cubicBezTo>
                  <a:lnTo>
                    <a:pt x="36" y="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9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00338" y="3028949"/>
              <a:ext cx="39687" cy="93663"/>
            </a:xfrm>
            <a:custGeom>
              <a:avLst/>
              <a:gdLst/>
              <a:ahLst/>
              <a:cxnLst/>
              <a:rect l="l" t="t" r="r" b="b"/>
              <a:pathLst>
                <a:path w="17" h="41" extrusionOk="0">
                  <a:moveTo>
                    <a:pt x="17" y="35"/>
                  </a:moveTo>
                  <a:cubicBezTo>
                    <a:pt x="17" y="38"/>
                    <a:pt x="14" y="41"/>
                    <a:pt x="12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2" y="41"/>
                    <a:pt x="0" y="38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7" y="2"/>
                    <a:pt x="17" y="5"/>
                  </a:cubicBezTo>
                  <a:lnTo>
                    <a:pt x="17" y="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865438" y="3006724"/>
              <a:ext cx="46037" cy="136525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10" y="58"/>
                  </a:moveTo>
                  <a:cubicBezTo>
                    <a:pt x="16" y="50"/>
                    <a:pt x="20" y="41"/>
                    <a:pt x="20" y="31"/>
                  </a:cubicBezTo>
                  <a:cubicBezTo>
                    <a:pt x="20" y="20"/>
                    <a:pt x="17" y="11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8" y="1"/>
                    <a:pt x="7" y="0"/>
                    <a:pt x="5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2" y="22"/>
                    <a:pt x="12" y="3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0" y="53"/>
                    <a:pt x="2" y="55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7" y="60"/>
                    <a:pt x="7" y="60"/>
                  </a:cubicBezTo>
                  <a:cubicBezTo>
                    <a:pt x="8" y="59"/>
                    <a:pt x="9" y="59"/>
                    <a:pt x="9" y="58"/>
                  </a:cubicBezTo>
                  <a:cubicBezTo>
                    <a:pt x="10" y="58"/>
                    <a:pt x="10" y="58"/>
                    <a:pt x="10" y="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85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906713" y="2965449"/>
              <a:ext cx="65087" cy="219075"/>
            </a:xfrm>
            <a:custGeom>
              <a:avLst/>
              <a:gdLst/>
              <a:ahLst/>
              <a:cxnLst/>
              <a:rect l="l" t="t" r="r" b="b"/>
              <a:pathLst>
                <a:path w="28" h="96" extrusionOk="0">
                  <a:moveTo>
                    <a:pt x="28" y="49"/>
                  </a:moveTo>
                  <a:cubicBezTo>
                    <a:pt x="28" y="32"/>
                    <a:pt x="22" y="15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2" y="33"/>
                    <a:pt x="22" y="65"/>
                    <a:pt x="2" y="87"/>
                  </a:cubicBezTo>
                  <a:cubicBezTo>
                    <a:pt x="2" y="88"/>
                    <a:pt x="0" y="89"/>
                    <a:pt x="2" y="91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7" y="96"/>
                    <a:pt x="7" y="96"/>
                    <a:pt x="8" y="96"/>
                  </a:cubicBezTo>
                  <a:cubicBezTo>
                    <a:pt x="9" y="96"/>
                    <a:pt x="9" y="95"/>
                    <a:pt x="10" y="95"/>
                  </a:cubicBezTo>
                  <a:cubicBezTo>
                    <a:pt x="22" y="82"/>
                    <a:pt x="28" y="66"/>
                    <a:pt x="28" y="4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3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7" name="Google Shape;347;p8"/>
          <p:cNvGrpSpPr/>
          <p:nvPr/>
        </p:nvGrpSpPr>
        <p:grpSpPr>
          <a:xfrm>
            <a:off x="8147608" y="84054"/>
            <a:ext cx="3731260" cy="958850"/>
            <a:chOff x="9602907" y="423213"/>
            <a:chExt cx="3731260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2" y="750238"/>
              <a:ext cx="2701925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軟體工程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8773795" y="969645"/>
            <a:ext cx="310451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熟悉軟體工程某一環節知識, 可以符合特定規定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1" name="文字方塊 0"/>
          <p:cNvSpPr txBox="1"/>
          <p:nvPr/>
        </p:nvSpPr>
        <p:spPr>
          <a:xfrm>
            <a:off x="2473960" y="2693670"/>
            <a:ext cx="75387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4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背景</a:t>
            </a:r>
            <a:r>
              <a:rPr lang="en-US" altLang="zh-TW" sz="2800" b="1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:</a:t>
            </a:r>
            <a:endParaRPr lang="en-US" altLang="zh-TW" b="1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r>
              <a:rPr lang="en-US" altLang="zh-TW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1. </a:t>
            </a:r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同步失敗的時候會有必要的通知人員，這時有人員調整，</a:t>
            </a:r>
            <a:endParaRPr lang="zh-TW" altLang="en-US" sz="2000" b="1"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  <a:p>
            <a:r>
              <a:rPr lang="zh-TW" altLang="en-US" sz="2000" b="1"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    就要從程式內修改，</a:t>
            </a:r>
            <a:r>
              <a:rPr lang="zh-TW" altLang="en-US" sz="2000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需花費許多重複的工作</a:t>
            </a:r>
            <a:endParaRPr lang="zh-TW" altLang="en-US" sz="2000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  <a:p>
            <a:endParaRPr lang="zh-TW" altLang="en-US" sz="2000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  <a:p>
            <a:r>
              <a:rPr lang="en-US" altLang="zh-TW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2. </a:t>
            </a:r>
            <a:r>
              <a:rPr lang="zh-TW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在 </a:t>
            </a:r>
            <a:r>
              <a:rPr lang="en-US" altLang="zh-TW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30 </a:t>
            </a:r>
            <a:r>
              <a:rPr lang="zh-TW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主機開立 </a:t>
            </a:r>
            <a:r>
              <a:rPr lang="en-US" altLang="zh-TW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zl </a:t>
            </a:r>
            <a:r>
              <a:rPr lang="zh-TW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單如有 </a:t>
            </a:r>
            <a:r>
              <a:rPr lang="en-US" altLang="zh-TW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lib </a:t>
            </a:r>
            <a:r>
              <a:rPr lang="zh-TW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要調整，需要有 </a:t>
            </a:r>
            <a:r>
              <a:rPr lang="en-US" altLang="zh-TW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lib </a:t>
            </a:r>
            <a:r>
              <a:rPr lang="zh-TW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的權限，</a:t>
            </a:r>
            <a:endParaRPr lang="zh-TW" altLang="en-US" sz="2000" b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  <a:p>
            <a:r>
              <a:rPr lang="zh-TW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    有人員要調整，要從程式修改，</a:t>
            </a:r>
            <a:r>
              <a:rPr lang="zh-TW" altLang="en-US" sz="2000" b="1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SimSun" panose="02010600030101010101" charset="-122"/>
              </a:rPr>
              <a:t>缺少如型管可設置參數的程式</a:t>
            </a:r>
            <a:endParaRPr lang="zh-TW" altLang="en-US" sz="2000" b="1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SimSun" panose="0201060003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27170" y="1268730"/>
            <a:ext cx="4137660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TW" altLang="en-US" sz="3600"/>
              <a:t>型管</a:t>
            </a:r>
            <a:endParaRPr lang="zh-TW" altLang="en-US" sz="3600"/>
          </a:p>
          <a:p>
            <a:pPr algn="ctr"/>
            <a:r>
              <a:rPr lang="zh-TW" altLang="en-US" sz="3600"/>
              <a:t>參數化</a:t>
            </a:r>
            <a:endParaRPr lang="zh-TW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T:接到的任務與面臨的挑戰 </a:t>
            </a:r>
            <a:endParaRPr lang="zh-TW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60408" y="419334"/>
            <a:ext cx="3058242" cy="958850"/>
            <a:chOff x="9602907" y="428293"/>
            <a:chExt cx="305824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829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75050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軟件設計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350" name="Google Shape;350;p8"/>
          <p:cNvSpPr txBox="1"/>
          <p:nvPr/>
        </p:nvSpPr>
        <p:spPr>
          <a:xfrm>
            <a:off x="8173085" y="1377950"/>
            <a:ext cx="384556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</a:rPr>
              <a:t>熟悉軟件設計理論，並能獨立進行軟件設計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graphicFrame>
        <p:nvGraphicFramePr>
          <p:cNvPr id="3" name="資料庫圖表 2"/>
          <p:cNvGraphicFramePr/>
          <p:nvPr/>
        </p:nvGraphicFramePr>
        <p:xfrm>
          <a:off x="664845" y="1796415"/>
          <a:ext cx="10939780" cy="434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A:行動 </a:t>
            </a:r>
            <a:endParaRPr lang="en-US" altLang="zh-TW"/>
          </a:p>
        </p:txBody>
      </p:sp>
      <p:sp>
        <p:nvSpPr>
          <p:cNvPr id="356" name="Google Shape;356;p9"/>
          <p:cNvSpPr txBox="1"/>
          <p:nvPr>
            <p:ph type="body" idx="1"/>
          </p:nvPr>
        </p:nvSpPr>
        <p:spPr>
          <a:xfrm>
            <a:off x="593039" y="1226885"/>
            <a:ext cx="36144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</a:p>
        </p:txBody>
      </p:sp>
      <p:grpSp>
        <p:nvGrpSpPr>
          <p:cNvPr id="347" name="Google Shape;347;p8"/>
          <p:cNvGrpSpPr/>
          <p:nvPr/>
        </p:nvGrpSpPr>
        <p:grpSpPr>
          <a:xfrm>
            <a:off x="8359139" y="408940"/>
            <a:ext cx="3779521" cy="958850"/>
            <a:chOff x="8881527" y="395908"/>
            <a:chExt cx="3779622" cy="958850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881527" y="395908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10632249" y="516829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程式撰寫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257665" y="1043940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熟悉程式撰寫知識，能夠開發出符合標準樣版的程式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2" name="資料庫圖表 1"/>
          <p:cNvGraphicFramePr/>
          <p:nvPr/>
        </p:nvGraphicFramePr>
        <p:xfrm>
          <a:off x="2042795" y="2230120"/>
          <a:ext cx="8128000" cy="363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" name="Google Shape;349;p8"/>
          <p:cNvSpPr txBox="1"/>
          <p:nvPr/>
        </p:nvSpPr>
        <p:spPr>
          <a:xfrm>
            <a:off x="10109814" y="1820816"/>
            <a:ext cx="2028846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軟體測試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3" name="Google Shape;349;p8"/>
          <p:cNvSpPr txBox="1"/>
          <p:nvPr/>
        </p:nvSpPr>
        <p:spPr>
          <a:xfrm>
            <a:off x="9683750" y="2351405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熟悉軟體測試, 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可以獨立進行單元級測試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"/>
          <p:cNvSpPr txBox="1"/>
          <p:nvPr>
            <p:ph type="title"/>
          </p:nvPr>
        </p:nvSpPr>
        <p:spPr>
          <a:xfrm>
            <a:off x="838200" y="648335"/>
            <a:ext cx="10515600" cy="10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微軟正黑體" panose="020B0604030504040204" charset="-120"/>
              <a:buNone/>
            </a:pPr>
            <a:r>
              <a:rPr lang="zh-TW"/>
              <a:t>R 结果(效益／成效)</a:t>
            </a:r>
            <a:endParaRPr lang="zh-TW"/>
          </a:p>
        </p:txBody>
      </p:sp>
      <p:grpSp>
        <p:nvGrpSpPr>
          <p:cNvPr id="347" name="Google Shape;347;p8"/>
          <p:cNvGrpSpPr/>
          <p:nvPr/>
        </p:nvGrpSpPr>
        <p:grpSpPr>
          <a:xfrm>
            <a:off x="8960408" y="268204"/>
            <a:ext cx="2393397" cy="1538876"/>
            <a:chOff x="9602907" y="423213"/>
            <a:chExt cx="2393397" cy="1538876"/>
          </a:xfrm>
        </p:grpSpPr>
        <p:pic>
          <p:nvPicPr>
            <p:cNvPr id="348" name="Google Shape;348;p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9602907" y="423213"/>
              <a:ext cx="1187450" cy="95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8"/>
            <p:cNvSpPr txBox="1"/>
            <p:nvPr/>
          </p:nvSpPr>
          <p:spPr>
            <a:xfrm>
              <a:off x="9967404" y="1552514"/>
              <a:ext cx="2028900" cy="4095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微軟正黑體" panose="020B0604030504040204" charset="-120"/>
                  <a:ea typeface="微軟正黑體" panose="020B0604030504040204" charset="-120"/>
                  <a:cs typeface="微軟正黑體" panose="020B0604030504040204" charset="-120"/>
                  <a:sym typeface="微軟正黑體" panose="020B0604030504040204" charset="-120"/>
                </a:rPr>
                <a:t>軟體工程</a:t>
              </a:r>
              <a:endPara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endParaRPr>
            </a:p>
          </p:txBody>
        </p:sp>
      </p:grpSp>
      <p:sp>
        <p:nvSpPr>
          <p:cNvPr id="4" name="Google Shape;349;p8"/>
          <p:cNvSpPr txBox="1"/>
          <p:nvPr/>
        </p:nvSpPr>
        <p:spPr>
          <a:xfrm>
            <a:off x="9234170" y="1908175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熟悉軟體工程某一環節知識, 可以符合特定規定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graphicFrame>
        <p:nvGraphicFramePr>
          <p:cNvPr id="6" name="資料庫圖表 5"/>
          <p:cNvGraphicFramePr/>
          <p:nvPr/>
        </p:nvGraphicFramePr>
        <p:xfrm>
          <a:off x="2210435" y="1348105"/>
          <a:ext cx="7770495" cy="504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五角星形 7"/>
          <p:cNvSpPr/>
          <p:nvPr/>
        </p:nvSpPr>
        <p:spPr>
          <a:xfrm>
            <a:off x="4084320" y="3364230"/>
            <a:ext cx="720090" cy="6477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7828280" y="3364230"/>
            <a:ext cx="720090" cy="6477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" name="Google Shape;349;p8"/>
          <p:cNvSpPr txBox="1"/>
          <p:nvPr/>
        </p:nvSpPr>
        <p:spPr>
          <a:xfrm>
            <a:off x="9324905" y="2872610"/>
            <a:ext cx="2028900" cy="40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程式撰寫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2" name="Google Shape;349;p8"/>
          <p:cNvSpPr txBox="1"/>
          <p:nvPr/>
        </p:nvSpPr>
        <p:spPr>
          <a:xfrm>
            <a:off x="9234170" y="3364230"/>
            <a:ext cx="2880995" cy="7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熟悉程式撰寫知識，能夠開發出符合標準樣版的程式</a:t>
            </a:r>
            <a:endParaRPr lang="zh-TW" sz="1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181226" y="2105185"/>
            <a:ext cx="8056564" cy="249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重點工作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</a:t>
            </a:r>
            <a:r>
              <a:rPr lang="zh-TW" altLang="en-US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專案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) </a:t>
            </a:r>
            <a:r>
              <a:rPr lang="zh-TW" altLang="en-US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項目呈現 </a:t>
            </a:r>
            <a:r>
              <a:rPr lang="en-US" altLang="zh-TW" sz="3600" b="1" u="sng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 STAR )</a:t>
            </a:r>
            <a:endParaRPr lang="en-US" altLang="zh-TW" sz="36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lang="en-US" alt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zh-TW" altLang="en-US" sz="3600" b="1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員工基本資料 自動同步</a:t>
            </a:r>
            <a:endParaRPr lang="zh-TW" sz="3600" b="1" u="sng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zh-TW" sz="2400" b="1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有底紋母片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WPS Presentation</Application>
  <PresentationFormat/>
  <Paragraphs>294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新細明體</vt:lpstr>
      <vt:lpstr>Wingdings</vt:lpstr>
      <vt:lpstr>Arial</vt:lpstr>
      <vt:lpstr>微軟正黑體</vt:lpstr>
      <vt:lpstr>Calibri</vt:lpstr>
      <vt:lpstr>SimSun</vt:lpstr>
      <vt:lpstr>Microsoft YaHei</vt:lpstr>
      <vt:lpstr>Arial Unicode MS</vt:lpstr>
      <vt:lpstr>新細明體</vt:lpstr>
      <vt:lpstr>2_有底紋母片</vt:lpstr>
      <vt:lpstr>專業能力認證</vt:lpstr>
      <vt:lpstr>PowerPoint 演示文稿</vt:lpstr>
      <vt:lpstr>PowerPoint 演示文稿</vt:lpstr>
      <vt:lpstr>PowerPoint 演示文稿</vt:lpstr>
      <vt:lpstr>S:任務背景介紹</vt:lpstr>
      <vt:lpstr>T:接到的任務與面臨的挑戰 </vt:lpstr>
      <vt:lpstr>A:行動 </vt:lpstr>
      <vt:lpstr>R 结果(效益／成效)</vt:lpstr>
      <vt:lpstr>PowerPoint 演示文稿</vt:lpstr>
      <vt:lpstr>S:任務背景介紹</vt:lpstr>
      <vt:lpstr>T:接到的任務與面臨的挑戰 </vt:lpstr>
      <vt:lpstr>A:行動 </vt:lpstr>
      <vt:lpstr>R 结果(效益／成效)</vt:lpstr>
      <vt:lpstr>PowerPoint 演示文稿</vt:lpstr>
      <vt:lpstr>S:任務背景介紹</vt:lpstr>
      <vt:lpstr>T:接到的任務與面臨的挑戰 </vt:lpstr>
      <vt:lpstr>A:行動 </vt:lpstr>
      <vt:lpstr>A:行動</vt:lpstr>
      <vt:lpstr>A:行動 </vt:lpstr>
      <vt:lpstr>R 结果(效益／成效)</vt:lpstr>
      <vt:lpstr>PowerPoint 演示文稿</vt:lpstr>
      <vt:lpstr>S:任務背景介紹</vt:lpstr>
      <vt:lpstr>T:接到的任務與面臨的挑戰 </vt:lpstr>
      <vt:lpstr>A:行動 </vt:lpstr>
      <vt:lpstr>R 结果(效益／成效)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專業能力認證</dc:title>
  <dc:creator>孟鴻 余</dc:creator>
  <cp:lastModifiedBy>dgw</cp:lastModifiedBy>
  <cp:revision>15</cp:revision>
  <dcterms:created xsi:type="dcterms:W3CDTF">2020-04-12T05:20:00Z</dcterms:created>
  <dcterms:modified xsi:type="dcterms:W3CDTF">2020-04-13T10:11:01Z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1028-11.8.2.8335</vt:lpwstr>
  </property>
</Properties>
</file>