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3F5-9AFA-4C75-91DD-7908B445EDD6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04-79FF-486E-B993-9B7E7441C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67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3F5-9AFA-4C75-91DD-7908B445EDD6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04-79FF-486E-B993-9B7E7441C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93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3F5-9AFA-4C75-91DD-7908B445EDD6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04-79FF-486E-B993-9B7E7441C6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4802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3F5-9AFA-4C75-91DD-7908B445EDD6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04-79FF-486E-B993-9B7E7441C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821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3F5-9AFA-4C75-91DD-7908B445EDD6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04-79FF-486E-B993-9B7E7441C6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85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3F5-9AFA-4C75-91DD-7908B445EDD6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04-79FF-486E-B993-9B7E7441C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048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3F5-9AFA-4C75-91DD-7908B445EDD6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04-79FF-486E-B993-9B7E7441C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125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3F5-9AFA-4C75-91DD-7908B445EDD6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04-79FF-486E-B993-9B7E7441C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3F5-9AFA-4C75-91DD-7908B445EDD6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04-79FF-486E-B993-9B7E7441C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08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3F5-9AFA-4C75-91DD-7908B445EDD6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04-79FF-486E-B993-9B7E7441C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47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3F5-9AFA-4C75-91DD-7908B445EDD6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04-79FF-486E-B993-9B7E7441C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60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3F5-9AFA-4C75-91DD-7908B445EDD6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04-79FF-486E-B993-9B7E7441C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03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3F5-9AFA-4C75-91DD-7908B445EDD6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04-79FF-486E-B993-9B7E7441C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40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3F5-9AFA-4C75-91DD-7908B445EDD6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04-79FF-486E-B993-9B7E7441C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30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3F5-9AFA-4C75-91DD-7908B445EDD6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04-79FF-486E-B993-9B7E7441C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55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73F5-9AFA-4C75-91DD-7908B445EDD6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6004-79FF-486E-B993-9B7E7441C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64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73F5-9AFA-4C75-91DD-7908B445EDD6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CD6004-79FF-486E-B993-9B7E7441C6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2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8000" dirty="0" smtClean="0"/>
              <a:t>2048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zh-TW" dirty="0"/>
              <a:t>鄭宇軒</a:t>
            </a:r>
            <a:r>
              <a:rPr lang="en-US" altLang="zh-TW" dirty="0"/>
              <a:t>0616052</a:t>
            </a:r>
            <a:r>
              <a:rPr lang="zh-TW" altLang="zh-TW" dirty="0"/>
              <a:t>、李京叡</a:t>
            </a:r>
            <a:r>
              <a:rPr lang="en-US" altLang="zh-TW" dirty="0"/>
              <a:t>0616329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591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4362"/>
          </a:xfrm>
        </p:spPr>
        <p:txBody>
          <a:bodyPr/>
          <a:lstStyle/>
          <a:p>
            <a:r>
              <a:rPr lang="zh-TW" altLang="en-US" dirty="0"/>
              <a:t>功能</a:t>
            </a:r>
            <a:r>
              <a:rPr lang="zh-TW" altLang="zh-TW" dirty="0" smtClean="0"/>
              <a:t>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93963"/>
            <a:ext cx="8596668" cy="5080958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zh-TW" altLang="en-US" sz="2000" dirty="0" smtClean="0"/>
              <a:t>雙人對戰</a:t>
            </a:r>
            <a:endParaRPr lang="en-US" altLang="zh-TW" sz="2000" dirty="0" smtClean="0"/>
          </a:p>
          <a:p>
            <a:pPr lvl="0">
              <a:lnSpc>
                <a:spcPct val="150000"/>
              </a:lnSpc>
            </a:pPr>
            <a:r>
              <a:rPr lang="zh-TW" altLang="zh-TW" sz="2000" dirty="0" smtClean="0"/>
              <a:t>顯示</a:t>
            </a:r>
            <a:r>
              <a:rPr lang="zh-TW" altLang="zh-TW" sz="2000" dirty="0"/>
              <a:t>當前得分</a:t>
            </a:r>
          </a:p>
          <a:p>
            <a:pPr lvl="0">
              <a:lnSpc>
                <a:spcPct val="150000"/>
              </a:lnSpc>
            </a:pPr>
            <a:r>
              <a:rPr lang="zh-TW" altLang="zh-TW" sz="2000" dirty="0"/>
              <a:t>顯示當前最高分</a:t>
            </a:r>
          </a:p>
          <a:p>
            <a:pPr lvl="0">
              <a:lnSpc>
                <a:spcPct val="150000"/>
              </a:lnSpc>
            </a:pPr>
            <a:r>
              <a:rPr lang="zh-TW" altLang="zh-TW" sz="2000" dirty="0"/>
              <a:t>顯示當前已運行</a:t>
            </a:r>
            <a:r>
              <a:rPr lang="zh-TW" altLang="zh-TW" sz="2000" dirty="0" smtClean="0"/>
              <a:t>時間</a:t>
            </a:r>
            <a:endParaRPr lang="zh-TW" altLang="zh-TW" sz="2000" dirty="0"/>
          </a:p>
          <a:p>
            <a:pPr lvl="0">
              <a:lnSpc>
                <a:spcPct val="150000"/>
              </a:lnSpc>
            </a:pPr>
            <a:r>
              <a:rPr lang="zh-TW" altLang="zh-TW" sz="2000" dirty="0"/>
              <a:t>兩個按鍵</a:t>
            </a:r>
            <a:r>
              <a:rPr lang="en-US" altLang="zh-TW" sz="2000" dirty="0"/>
              <a:t>”New game”</a:t>
            </a:r>
            <a:r>
              <a:rPr lang="zh-TW" altLang="zh-TW" sz="2000" dirty="0"/>
              <a:t>和</a:t>
            </a:r>
            <a:r>
              <a:rPr lang="en-US" altLang="zh-TW" sz="2000" dirty="0"/>
              <a:t>”Stop”</a:t>
            </a:r>
            <a:r>
              <a:rPr lang="zh-TW" altLang="zh-TW" sz="2000" dirty="0"/>
              <a:t>，點擊</a:t>
            </a:r>
            <a:r>
              <a:rPr lang="en-US" altLang="zh-TW" sz="2000" dirty="0"/>
              <a:t>”New game”</a:t>
            </a:r>
            <a:r>
              <a:rPr lang="zh-TW" altLang="zh-TW" sz="2000" dirty="0"/>
              <a:t>運行時間重新開始計時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/>
              <a:t>背景撥放音樂，隨分數增</a:t>
            </a:r>
            <a:r>
              <a:rPr lang="zh-TW" altLang="en-US" sz="2000" dirty="0"/>
              <a:t>加</a:t>
            </a:r>
            <a:r>
              <a:rPr lang="zh-TW" altLang="en-US" sz="2000" dirty="0" smtClean="0"/>
              <a:t>會有不同背景音樂</a:t>
            </a:r>
            <a:endParaRPr lang="en-US" altLang="zh-TW" sz="2000" dirty="0" smtClean="0"/>
          </a:p>
          <a:p>
            <a:pPr>
              <a:lnSpc>
                <a:spcPct val="150000"/>
              </a:lnSpc>
            </a:pPr>
            <a:r>
              <a:rPr lang="zh-TW" altLang="en-US" sz="2000" dirty="0" smtClean="0"/>
              <a:t>按下一個按鍵會隨機</a:t>
            </a:r>
            <a:r>
              <a:rPr lang="zh-TW" altLang="en-US" sz="2000" dirty="0" smtClean="0"/>
              <a:t>移動</a:t>
            </a:r>
            <a:endParaRPr lang="en-US" altLang="zh-TW" sz="2000" dirty="0" smtClean="0"/>
          </a:p>
          <a:p>
            <a:pPr>
              <a:lnSpc>
                <a:spcPct val="150000"/>
              </a:lnSpc>
            </a:pPr>
            <a:r>
              <a:rPr lang="zh-TW" altLang="en-US" sz="2000" dirty="0" smtClean="0"/>
              <a:t>按下一個按鍵可以讓</a:t>
            </a:r>
            <a:r>
              <a:rPr lang="en-US" altLang="zh-TW" sz="2000" dirty="0" smtClean="0"/>
              <a:t>AI</a:t>
            </a:r>
            <a:r>
              <a:rPr lang="zh-TW" altLang="en-US" sz="2000" dirty="0" smtClean="0"/>
              <a:t>自動玩遊戲</a:t>
            </a:r>
            <a:endParaRPr lang="en-US" altLang="zh-TW" sz="2000" dirty="0" smtClean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14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084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遊戲流程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5" name="流程圖: 結束點 4"/>
          <p:cNvSpPr/>
          <p:nvPr/>
        </p:nvSpPr>
        <p:spPr>
          <a:xfrm>
            <a:off x="4101737" y="348340"/>
            <a:ext cx="1828800" cy="58084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Start</a:t>
            </a:r>
            <a:endParaRPr lang="zh-TW" altLang="en-US" dirty="0"/>
          </a:p>
        </p:txBody>
      </p:sp>
      <p:sp>
        <p:nvSpPr>
          <p:cNvPr id="6" name="流程圖: 程序 5"/>
          <p:cNvSpPr/>
          <p:nvPr/>
        </p:nvSpPr>
        <p:spPr>
          <a:xfrm>
            <a:off x="4101737" y="1319345"/>
            <a:ext cx="1828800" cy="62702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在空白處隨機產生兩個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流程圖: 決策 6"/>
          <p:cNvSpPr/>
          <p:nvPr/>
        </p:nvSpPr>
        <p:spPr>
          <a:xfrm>
            <a:off x="4101737" y="2326915"/>
            <a:ext cx="1828799" cy="99277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使用者按按鍵，判斷可否移動</a:t>
            </a:r>
            <a:r>
              <a:rPr lang="en-US" altLang="zh-TW" sz="1200" dirty="0" smtClean="0"/>
              <a:t>?</a:t>
            </a:r>
            <a:endParaRPr lang="zh-TW" altLang="en-US" sz="1200" dirty="0"/>
          </a:p>
        </p:txBody>
      </p:sp>
      <p:sp>
        <p:nvSpPr>
          <p:cNvPr id="8" name="流程圖: 程序 7"/>
          <p:cNvSpPr/>
          <p:nvPr/>
        </p:nvSpPr>
        <p:spPr>
          <a:xfrm>
            <a:off x="4101737" y="3546190"/>
            <a:ext cx="1828800" cy="59128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</a:t>
            </a:r>
            <a:r>
              <a:rPr lang="zh-TW" altLang="en-US" dirty="0"/>
              <a:t>按鍵</a:t>
            </a:r>
          </a:p>
        </p:txBody>
      </p:sp>
      <p:sp>
        <p:nvSpPr>
          <p:cNvPr id="9" name="流程圖: 程序 8"/>
          <p:cNvSpPr/>
          <p:nvPr/>
        </p:nvSpPr>
        <p:spPr>
          <a:xfrm>
            <a:off x="4101737" y="4490543"/>
            <a:ext cx="1828800" cy="59128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數字往按鍵方向移動</a:t>
            </a:r>
            <a:endParaRPr lang="zh-TW" altLang="en-US" dirty="0"/>
          </a:p>
        </p:txBody>
      </p:sp>
      <p:sp>
        <p:nvSpPr>
          <p:cNvPr id="10" name="流程圖: 決策 9"/>
          <p:cNvSpPr/>
          <p:nvPr/>
        </p:nvSpPr>
        <p:spPr>
          <a:xfrm>
            <a:off x="4101737" y="5342706"/>
            <a:ext cx="1828799" cy="99277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和按鍵方向數字相同</a:t>
            </a:r>
            <a:r>
              <a:rPr lang="en-US" altLang="zh-TW" sz="1400" dirty="0" smtClean="0"/>
              <a:t>?</a:t>
            </a:r>
            <a:endParaRPr lang="zh-TW" altLang="en-US" sz="1400" dirty="0"/>
          </a:p>
        </p:txBody>
      </p:sp>
      <p:sp>
        <p:nvSpPr>
          <p:cNvPr id="12" name="流程圖: 程序 11"/>
          <p:cNvSpPr/>
          <p:nvPr/>
        </p:nvSpPr>
        <p:spPr>
          <a:xfrm>
            <a:off x="927462" y="5543453"/>
            <a:ext cx="1828800" cy="59128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數字相加並往按鍵方向合併</a:t>
            </a:r>
            <a:endParaRPr lang="zh-TW" altLang="en-US" dirty="0"/>
          </a:p>
        </p:txBody>
      </p:sp>
      <p:sp>
        <p:nvSpPr>
          <p:cNvPr id="13" name="流程圖: 程序 12"/>
          <p:cNvSpPr/>
          <p:nvPr/>
        </p:nvSpPr>
        <p:spPr>
          <a:xfrm>
            <a:off x="927462" y="3899262"/>
            <a:ext cx="1828800" cy="59128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在隨機空白處產生一個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4" name="流程圖: 決策 13"/>
          <p:cNvSpPr/>
          <p:nvPr/>
        </p:nvSpPr>
        <p:spPr>
          <a:xfrm>
            <a:off x="6675120" y="2326914"/>
            <a:ext cx="1828799" cy="99277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是否有空格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15" name="流程圖: 程序 14"/>
          <p:cNvSpPr/>
          <p:nvPr/>
        </p:nvSpPr>
        <p:spPr>
          <a:xfrm>
            <a:off x="6675119" y="3596714"/>
            <a:ext cx="1828800" cy="59128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使用者按其他按鍵</a:t>
            </a:r>
            <a:endParaRPr lang="zh-TW" altLang="en-US" dirty="0"/>
          </a:p>
        </p:txBody>
      </p:sp>
      <p:sp>
        <p:nvSpPr>
          <p:cNvPr id="16" name="流程圖: 決策 15"/>
          <p:cNvSpPr/>
          <p:nvPr/>
        </p:nvSpPr>
        <p:spPr>
          <a:xfrm>
            <a:off x="9248501" y="3395965"/>
            <a:ext cx="1828799" cy="99277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周圍有數字相同</a:t>
            </a:r>
            <a:r>
              <a:rPr lang="en-US" altLang="zh-TW" sz="1600" dirty="0" smtClean="0"/>
              <a:t>?</a:t>
            </a:r>
            <a:endParaRPr lang="zh-TW" altLang="en-US" sz="1600" dirty="0"/>
          </a:p>
        </p:txBody>
      </p:sp>
      <p:sp>
        <p:nvSpPr>
          <p:cNvPr id="17" name="流程圖: 結束點 16"/>
          <p:cNvSpPr/>
          <p:nvPr/>
        </p:nvSpPr>
        <p:spPr>
          <a:xfrm>
            <a:off x="9248501" y="5259970"/>
            <a:ext cx="1828800" cy="58084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Finish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5" idx="2"/>
          </p:cNvCxnSpPr>
          <p:nvPr/>
        </p:nvCxnSpPr>
        <p:spPr>
          <a:xfrm flipH="1">
            <a:off x="5016136" y="929185"/>
            <a:ext cx="1" cy="3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6" idx="2"/>
            <a:endCxn id="7" idx="0"/>
          </p:cNvCxnSpPr>
          <p:nvPr/>
        </p:nvCxnSpPr>
        <p:spPr>
          <a:xfrm>
            <a:off x="5016137" y="1946366"/>
            <a:ext cx="0" cy="38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2"/>
            <a:endCxn id="8" idx="0"/>
          </p:cNvCxnSpPr>
          <p:nvPr/>
        </p:nvCxnSpPr>
        <p:spPr>
          <a:xfrm>
            <a:off x="5016137" y="3319692"/>
            <a:ext cx="0" cy="22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2"/>
            <a:endCxn id="9" idx="0"/>
          </p:cNvCxnSpPr>
          <p:nvPr/>
        </p:nvCxnSpPr>
        <p:spPr>
          <a:xfrm>
            <a:off x="5016137" y="4137471"/>
            <a:ext cx="0" cy="35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9" idx="2"/>
            <a:endCxn id="10" idx="0"/>
          </p:cNvCxnSpPr>
          <p:nvPr/>
        </p:nvCxnSpPr>
        <p:spPr>
          <a:xfrm>
            <a:off x="5016137" y="5081824"/>
            <a:ext cx="0" cy="26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0" idx="2"/>
          </p:cNvCxnSpPr>
          <p:nvPr/>
        </p:nvCxnSpPr>
        <p:spPr>
          <a:xfrm flipH="1">
            <a:off x="5016136" y="6335483"/>
            <a:ext cx="1" cy="365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>
            <a:endCxn id="12" idx="2"/>
          </p:cNvCxnSpPr>
          <p:nvPr/>
        </p:nvCxnSpPr>
        <p:spPr>
          <a:xfrm rot="10800000">
            <a:off x="1841862" y="6134734"/>
            <a:ext cx="3174274" cy="5665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2" idx="0"/>
            <a:endCxn id="13" idx="2"/>
          </p:cNvCxnSpPr>
          <p:nvPr/>
        </p:nvCxnSpPr>
        <p:spPr>
          <a:xfrm flipV="1">
            <a:off x="1841862" y="4490543"/>
            <a:ext cx="0" cy="105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13" idx="0"/>
            <a:endCxn id="6" idx="1"/>
          </p:cNvCxnSpPr>
          <p:nvPr/>
        </p:nvCxnSpPr>
        <p:spPr>
          <a:xfrm rot="5400000" flipH="1" flipV="1">
            <a:off x="1838596" y="1636122"/>
            <a:ext cx="2266406" cy="2259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10" idx="1"/>
          </p:cNvCxnSpPr>
          <p:nvPr/>
        </p:nvCxnSpPr>
        <p:spPr>
          <a:xfrm rot="10800000">
            <a:off x="3213463" y="1632855"/>
            <a:ext cx="888274" cy="42062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7" idx="3"/>
            <a:endCxn id="14" idx="1"/>
          </p:cNvCxnSpPr>
          <p:nvPr/>
        </p:nvCxnSpPr>
        <p:spPr>
          <a:xfrm flipV="1">
            <a:off x="5930536" y="2823303"/>
            <a:ext cx="744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4" idx="2"/>
            <a:endCxn id="15" idx="0"/>
          </p:cNvCxnSpPr>
          <p:nvPr/>
        </p:nvCxnSpPr>
        <p:spPr>
          <a:xfrm flipH="1">
            <a:off x="7589519" y="3319691"/>
            <a:ext cx="1" cy="27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14" idx="3"/>
            <a:endCxn id="16" idx="0"/>
          </p:cNvCxnSpPr>
          <p:nvPr/>
        </p:nvCxnSpPr>
        <p:spPr>
          <a:xfrm>
            <a:off x="8503919" y="2823303"/>
            <a:ext cx="1658982" cy="572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16" idx="1"/>
            <a:endCxn id="15" idx="3"/>
          </p:cNvCxnSpPr>
          <p:nvPr/>
        </p:nvCxnSpPr>
        <p:spPr>
          <a:xfrm flipH="1">
            <a:off x="8503919" y="3892354"/>
            <a:ext cx="744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16" idx="2"/>
            <a:endCxn id="17" idx="0"/>
          </p:cNvCxnSpPr>
          <p:nvPr/>
        </p:nvCxnSpPr>
        <p:spPr>
          <a:xfrm>
            <a:off x="10162901" y="4388742"/>
            <a:ext cx="0" cy="871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5930536" y="2547257"/>
            <a:ext cx="4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8503919" y="2503545"/>
            <a:ext cx="4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10162900" y="4455024"/>
            <a:ext cx="4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3644537" y="5488439"/>
            <a:ext cx="48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4990010" y="3187459"/>
            <a:ext cx="77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975668" y="6331914"/>
            <a:ext cx="77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8850083" y="3540155"/>
            <a:ext cx="77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560129" y="3211299"/>
            <a:ext cx="77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yes</a:t>
            </a:r>
            <a:endParaRPr lang="zh-TW" altLang="en-US" dirty="0"/>
          </a:p>
        </p:txBody>
      </p:sp>
      <p:cxnSp>
        <p:nvCxnSpPr>
          <p:cNvPr id="39" name="直線接點 38"/>
          <p:cNvCxnSpPr>
            <a:stCxn id="15" idx="1"/>
          </p:cNvCxnSpPr>
          <p:nvPr/>
        </p:nvCxnSpPr>
        <p:spPr>
          <a:xfrm flipH="1" flipV="1">
            <a:off x="6449783" y="3892353"/>
            <a:ext cx="22533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V="1">
            <a:off x="6449783" y="2208362"/>
            <a:ext cx="0" cy="16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5016136" y="2208362"/>
            <a:ext cx="1433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AI: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理念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zh-TW" dirty="0" smtClean="0"/>
              <a:t>讓</a:t>
            </a:r>
            <a:r>
              <a:rPr lang="zh-TW" altLang="zh-TW" dirty="0"/>
              <a:t>程式模擬四個方向的移動，首先先在該方向走一步，再來每個方向皆隨機</a:t>
            </a:r>
            <a:r>
              <a:rPr lang="zh-TW" altLang="zh-TW" dirty="0" smtClean="0"/>
              <a:t>跑</a:t>
            </a:r>
            <a:r>
              <a:rPr lang="en-US" altLang="zh-TW" dirty="0" smtClean="0"/>
              <a:t>	</a:t>
            </a:r>
            <a:r>
              <a:rPr lang="zh-TW" altLang="zh-TW" dirty="0" smtClean="0"/>
              <a:t>直到</a:t>
            </a:r>
            <a:r>
              <a:rPr lang="zh-TW" altLang="zh-TW" dirty="0"/>
              <a:t>各方向都為無效移動，重複此動作</a:t>
            </a:r>
            <a:r>
              <a:rPr lang="en-US" altLang="zh-TW" dirty="0"/>
              <a:t>100</a:t>
            </a:r>
            <a:r>
              <a:rPr lang="zh-TW" altLang="zh-TW" dirty="0"/>
              <a:t>次</a:t>
            </a:r>
            <a:r>
              <a:rPr lang="en-US" altLang="zh-TW" dirty="0"/>
              <a:t>(</a:t>
            </a:r>
            <a:r>
              <a:rPr lang="zh-TW" altLang="zh-TW" dirty="0"/>
              <a:t>預設</a:t>
            </a:r>
            <a:r>
              <a:rPr lang="en-US" altLang="zh-TW" dirty="0"/>
              <a:t>)</a:t>
            </a:r>
            <a:r>
              <a:rPr lang="zh-TW" altLang="zh-TW" dirty="0"/>
              <a:t>，記錄此方向的總分，</a:t>
            </a:r>
            <a:r>
              <a:rPr lang="zh-TW" altLang="zh-TW" dirty="0" smtClean="0"/>
              <a:t>比較</a:t>
            </a:r>
            <a:r>
              <a:rPr lang="en-US" altLang="zh-TW" dirty="0" smtClean="0"/>
              <a:t>	</a:t>
            </a:r>
            <a:r>
              <a:rPr lang="zh-TW" altLang="zh-TW" dirty="0" smtClean="0"/>
              <a:t>四</a:t>
            </a:r>
            <a:r>
              <a:rPr lang="zh-TW" altLang="zh-TW" dirty="0"/>
              <a:t>個方向的總分，向總分最高的方向移動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方法</a:t>
            </a:r>
            <a:r>
              <a:rPr lang="en-US" altLang="zh-TW" dirty="0" smtClean="0"/>
              <a:t>:</a:t>
            </a:r>
          </a:p>
          <a:p>
            <a:pPr marL="457200" lvl="1" indent="0">
              <a:buNone/>
            </a:pPr>
            <a:r>
              <a:rPr lang="zh-TW" altLang="en-US" dirty="0" smtClean="0"/>
              <a:t>貪心</a:t>
            </a:r>
            <a:r>
              <a:rPr lang="zh-TW" altLang="en-US" dirty="0"/>
              <a:t>法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584058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150</Words>
  <Application>Microsoft Office PowerPoint</Application>
  <PresentationFormat>寬螢幕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2048</vt:lpstr>
      <vt:lpstr>功能：</vt:lpstr>
      <vt:lpstr>遊戲流程:</vt:lpstr>
      <vt:lpstr>AI: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</dc:title>
  <dc:creator>ray lee</dc:creator>
  <cp:lastModifiedBy>Ching-Jui Lee</cp:lastModifiedBy>
  <cp:revision>11</cp:revision>
  <dcterms:created xsi:type="dcterms:W3CDTF">2018-12-29T14:12:21Z</dcterms:created>
  <dcterms:modified xsi:type="dcterms:W3CDTF">2019-01-07T16:42:11Z</dcterms:modified>
</cp:coreProperties>
</file>