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8E7CA2-0CAA-4314-A756-C578B69EB20D}">
          <p14:sldIdLst>
            <p14:sldId id="259"/>
          </p14:sldIdLst>
        </p14:section>
        <p14:section name="Untitled Section" id="{84B70805-AA94-4AD5-8BC0-07297EA93AD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664C-9B12-EF37-C4FA-9BB1C36A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0BA84-1600-595D-31CF-4CF1998E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1462-9D9F-EEF2-3EC8-F644FF35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E8C5-3F8A-D264-C6FE-0D8FFFD1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4214-4108-44D0-540B-10B1494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FFA9-91C0-32A6-F8F6-EE777EE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52A6-E249-A731-118C-BF13E1353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3DF9-25B1-145A-7FC3-A7C5CE13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1E1F-1F53-39CA-B9A7-BCD2C95F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0ACA-C2DC-8D72-5840-3DB675DC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92D95-5280-4B19-7E69-ED78EBF50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29AC5-047F-F887-174E-19EAD63C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76F8-80C7-BCE6-B3CA-FEAF47C0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6769-DFF8-D333-EE89-E3F66363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81FA-006B-6C60-ECE2-87A48612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1648-253F-A40B-1A26-A9E9EB69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A869-F0D7-B66F-DAB6-3743705C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F99C-FB40-38C7-1F78-2949943F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576A-7934-0321-E7E9-F90A9FAE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ABEE-0930-879C-66A2-BC6E958C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9453-45BD-7107-00B6-F5A3F27F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12E7-A126-50EC-02E4-03AC8B17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1CE6-EEC2-C493-58BB-24AE2E2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F1CC-1F1B-DBB5-D3FA-3AAB61E3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93BB-5D0C-FDE3-8F8C-583E250A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44F9-8CE1-3D2B-28EB-D290A954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7E41-4C8F-4247-C3B1-00BE3B20A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38A2-35E8-A0E5-6C84-F2D39000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9D96-58B2-21E5-33CF-CE55885B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FB3D-24C5-0BC0-269F-7E29D600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E3273-8FEB-DCBE-440D-E2EBE79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8607-D348-E122-5032-469DED9E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D97C3-5AD4-B39A-CB65-E544D543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5808C-505A-193E-944B-4D0D73841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00B4A-C7FC-A4E8-29D5-CABF66F68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8D4B6-E0EF-D172-82FE-963D41F41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1C21C-E892-A2C0-A75E-E7422C24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09A55-E7D9-A260-F735-78999B80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9AD40-57DA-931D-468F-E0AE0A1A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8ECF-2DB1-21F6-B432-88FFB387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12837-1B62-03BB-ADA6-89358F5E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EEC6-AB0F-065E-2081-5DBD332E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C8648-91E0-5BD7-567D-146499D0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8D72B-D11F-FF04-9336-99511F87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09D5A-03F2-4C4A-8CCE-33C45D57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F9DE2-4E1D-34CB-1012-BAACCC9E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7DA6-4709-C925-D2BA-39E58BE9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D775-2EE0-E73F-1FA5-52536865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5E6-DC1E-CDE8-7AA4-4BE5532E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A54B-ED14-32AE-598C-1D3C9925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B9C0-C393-3451-E644-68DF20D5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3B84-981B-2D54-9635-993FE250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DEDF-2159-CA09-4BB1-CF9BA136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8F1F8-BA97-E253-1789-9132CD444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BBE9C-27D4-D56C-A8D4-3880D2ECF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0342-D140-4489-6EDD-13568A8F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F7DB0-0B77-EDBC-478F-83D7C8C4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08259-3E74-91A0-25B5-ED856376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89F2E-D52B-4430-7CA6-47317760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F56E-1B6E-6CBB-5422-99F2B933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C044-E084-C958-3FC0-AAD49A9B1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6E3C-BEF3-4678-B4C1-BAC382EE7A3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4854-5DC3-55F2-C4DF-C96D7D068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D0A7-0977-6E80-9B72-E50A4B721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8C66-5657-4F68-9E12-E83041A2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ommons.wikimedia.org/wiki/File:Green_arrow_right.svg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freepngimg.com/png/9904-arrow-free-download-p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7815F-3EA0-1B19-B43E-DF2E8C775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191629"/>
              </p:ext>
            </p:extLst>
          </p:nvPr>
        </p:nvGraphicFramePr>
        <p:xfrm>
          <a:off x="1" y="13855"/>
          <a:ext cx="6452078" cy="4012892"/>
        </p:xfrm>
        <a:graphic>
          <a:graphicData uri="http://schemas.openxmlformats.org/drawingml/2006/table">
            <a:tbl>
              <a:tblPr/>
              <a:tblGrid>
                <a:gridCol w="6452078">
                  <a:extLst>
                    <a:ext uri="{9D8B030D-6E8A-4147-A177-3AD203B41FA5}">
                      <a16:colId xmlns:a16="http://schemas.microsoft.com/office/drawing/2014/main" val="3043564302"/>
                    </a:ext>
                  </a:extLst>
                </a:gridCol>
              </a:tblGrid>
              <a:tr h="4012892">
                <a:tc>
                  <a:txBody>
                    <a:bodyPr/>
                    <a:lstStyle/>
                    <a:p>
                      <a:r>
                        <a:rPr lang="en-US" b="1" dirty="0"/>
                        <a:t>Strengths: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All our team are Motivated to pass the class and get an A.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Professor Brian (Key stake holder)giving us directions and informative advices to help us on our project.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Peer support and teamwork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Online resources and tutorials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We have gathered a lot for the project requirements and are able to ask more questions.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Structured classroom schedule and deadlines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4476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7D2ADCE-A1EC-40BB-7E42-F21339255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963601"/>
              </p:ext>
            </p:extLst>
          </p:nvPr>
        </p:nvGraphicFramePr>
        <p:xfrm>
          <a:off x="6452078" y="13854"/>
          <a:ext cx="5739922" cy="3948834"/>
        </p:xfrm>
        <a:graphic>
          <a:graphicData uri="http://schemas.openxmlformats.org/drawingml/2006/table">
            <a:tbl>
              <a:tblPr/>
              <a:tblGrid>
                <a:gridCol w="5739922">
                  <a:extLst>
                    <a:ext uri="{9D8B030D-6E8A-4147-A177-3AD203B41FA5}">
                      <a16:colId xmlns:a16="http://schemas.microsoft.com/office/drawing/2014/main" val="3043564302"/>
                    </a:ext>
                  </a:extLst>
                </a:gridCol>
              </a:tblGrid>
              <a:tr h="3948834">
                <a:tc>
                  <a:txBody>
                    <a:bodyPr/>
                    <a:lstStyle/>
                    <a:p>
                      <a:r>
                        <a:rPr lang="en-US" b="1" dirty="0"/>
                        <a:t>Weaknesses: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No prior experience with required methods, skills or technologies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Learning new software templates like Excel, Grant chart, WBS 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Tendency to procrastinate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Class schedules clashes against our meeting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No prior experience with how Performance salary management system.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Lack of knowledge on team management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Poor time management skills </a:t>
                      </a:r>
                    </a:p>
                    <a:p>
                      <a:pPr marL="285750" indent="-285750">
                        <a:buFontTx/>
                        <a:buBlip>
                          <a:blip r:embed="rId2">
                            <a:extLst>
                              <a:ext uri="{837473B0-CC2E-450A-ABE3-18F120FF3D39}">
                                <a1611:picAttrSrcUrl xmlns:a1611="http://schemas.microsoft.com/office/drawing/2016/11/main" r:id="rId3"/>
                              </a:ext>
                            </a:extLst>
                          </a:blip>
                        </a:buBlip>
                      </a:pPr>
                      <a:r>
                        <a:rPr lang="en-US"/>
                        <a:t>Learning </a:t>
                      </a:r>
                      <a:r>
                        <a:rPr lang="en-US" dirty="0"/>
                        <a:t>new technology under time constraints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4476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790CAEF-8790-AFDF-5225-F2E92A395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401778"/>
              </p:ext>
            </p:extLst>
          </p:nvPr>
        </p:nvGraphicFramePr>
        <p:xfrm>
          <a:off x="1" y="3297382"/>
          <a:ext cx="6452078" cy="4597227"/>
        </p:xfrm>
        <a:graphic>
          <a:graphicData uri="http://schemas.openxmlformats.org/drawingml/2006/table">
            <a:tbl>
              <a:tblPr/>
              <a:tblGrid>
                <a:gridCol w="6452078">
                  <a:extLst>
                    <a:ext uri="{9D8B030D-6E8A-4147-A177-3AD203B41FA5}">
                      <a16:colId xmlns:a16="http://schemas.microsoft.com/office/drawing/2014/main" val="3043564302"/>
                    </a:ext>
                  </a:extLst>
                </a:gridCol>
              </a:tblGrid>
              <a:tr h="4597227">
                <a:tc>
                  <a:txBody>
                    <a:bodyPr/>
                    <a:lstStyle/>
                    <a:p>
                      <a:r>
                        <a:rPr lang="en-US" b="1" dirty="0"/>
                        <a:t>Opportunities: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Develop skills and confidence in project management and gaining experience from other skilled individuals.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Gain exposure to collaborative teamwork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Potential to identify areas of interest for future studies or career.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Develop teamwork, communication and critical thinking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Exposure to new subjects and skills.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Networking with peers and professors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Hands-on practice analyzing data, writing reports etc.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dirty="0"/>
                        <a:t>Learn project planning, budgeting for salary and performance system.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44766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0E16CEF-EAC1-B4C6-B5D9-32E6049F07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055485"/>
              </p:ext>
            </p:extLst>
          </p:nvPr>
        </p:nvGraphicFramePr>
        <p:xfrm>
          <a:off x="6452078" y="3962689"/>
          <a:ext cx="5739922" cy="3931920"/>
        </p:xfrm>
        <a:graphic>
          <a:graphicData uri="http://schemas.openxmlformats.org/drawingml/2006/table">
            <a:tbl>
              <a:tblPr/>
              <a:tblGrid>
                <a:gridCol w="5739922">
                  <a:extLst>
                    <a:ext uri="{9D8B030D-6E8A-4147-A177-3AD203B41FA5}">
                      <a16:colId xmlns:a16="http://schemas.microsoft.com/office/drawing/2014/main" val="3043564302"/>
                    </a:ext>
                  </a:extLst>
                </a:gridCol>
              </a:tblGrid>
              <a:tr h="3593494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Threats: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Unreliable technology like poor internet connections or software issues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Imbalanced workloads if some students don't pull their weight.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conflicts due to stress and differing skill levels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deadlines or submitting poor quality work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collaboration and communication remotely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deadlines for deliverables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Forgetting to ask important question on performance management system. </a:t>
                      </a:r>
                    </a:p>
                    <a:p>
                      <a:pPr marL="285750" indent="-285750">
                        <a:buFontTx/>
                        <a:buBlip>
                          <a:blip r:embed="rId4">
                            <a:extLst>
                              <a:ext uri="{837473B0-CC2E-450A-ABE3-18F120FF3D39}">
                                <a1611:picAttrSrcUrl xmlns:a1611="http://schemas.microsoft.com/office/drawing/2016/11/main" r:id="rId5"/>
                              </a:ext>
                            </a:extLst>
                          </a:blip>
                        </a:buBlip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problems or lack of access to resources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344766"/>
                  </a:ext>
                </a:extLst>
              </a:tr>
            </a:tbl>
          </a:graphicData>
        </a:graphic>
      </p:graphicFrame>
      <p:pic>
        <p:nvPicPr>
          <p:cNvPr id="15" name="Picture 14" descr="A blue chain with a broken link&#10;&#10;Description automatically generated">
            <a:extLst>
              <a:ext uri="{FF2B5EF4-FFF2-40B4-BE49-F238E27FC236}">
                <a16:creationId xmlns:a16="http://schemas.microsoft.com/office/drawing/2014/main" id="{9692E48B-7AE5-E68E-D0FD-8637D3584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849" y="-44358"/>
            <a:ext cx="649008" cy="557118"/>
          </a:xfrm>
          <a:prstGeom prst="rect">
            <a:avLst/>
          </a:prstGeom>
        </p:spPr>
      </p:pic>
      <p:pic>
        <p:nvPicPr>
          <p:cNvPr id="19" name="Picture 18" descr="A red and white sign with a white mark on it&#10;&#10;Description automatically generated">
            <a:extLst>
              <a:ext uri="{FF2B5EF4-FFF2-40B4-BE49-F238E27FC236}">
                <a16:creationId xmlns:a16="http://schemas.microsoft.com/office/drawing/2014/main" id="{BC27F85B-7E6B-0659-E134-8E4EC7460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625" y="4007046"/>
            <a:ext cx="649008" cy="579485"/>
          </a:xfrm>
          <a:prstGeom prst="rect">
            <a:avLst/>
          </a:prstGeom>
        </p:spPr>
      </p:pic>
      <p:pic>
        <p:nvPicPr>
          <p:cNvPr id="23" name="Picture 22" descr="A hand holding a key&#10;&#10;Description automatically generated">
            <a:extLst>
              <a:ext uri="{FF2B5EF4-FFF2-40B4-BE49-F238E27FC236}">
                <a16:creationId xmlns:a16="http://schemas.microsoft.com/office/drawing/2014/main" id="{26308E74-F9DD-89B0-70B0-46A1B5B0F1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9666" y="3275460"/>
            <a:ext cx="670458" cy="703408"/>
          </a:xfrm>
          <a:prstGeom prst="rect">
            <a:avLst/>
          </a:prstGeom>
        </p:spPr>
      </p:pic>
      <p:pic>
        <p:nvPicPr>
          <p:cNvPr id="27" name="Picture 26" descr="A hand holding a barbell&#10;&#10;Description automatically generated">
            <a:extLst>
              <a:ext uri="{FF2B5EF4-FFF2-40B4-BE49-F238E27FC236}">
                <a16:creationId xmlns:a16="http://schemas.microsoft.com/office/drawing/2014/main" id="{88D9C13F-4E33-1858-53B7-E636858D5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231" y="-174787"/>
            <a:ext cx="1495329" cy="122590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B738DC-D163-1C63-8877-BB8737DEA1E7}"/>
              </a:ext>
            </a:extLst>
          </p:cNvPr>
          <p:cNvSpPr/>
          <p:nvPr/>
        </p:nvSpPr>
        <p:spPr>
          <a:xfrm>
            <a:off x="5748258" y="3574473"/>
            <a:ext cx="1539232" cy="9144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</a:t>
            </a:r>
          </a:p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SALARY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9810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Ghiday, Feven A</dc:creator>
  <cp:lastModifiedBy>Ghiday, Feven A</cp:lastModifiedBy>
  <cp:revision>2</cp:revision>
  <dcterms:created xsi:type="dcterms:W3CDTF">2023-09-30T03:20:24Z</dcterms:created>
  <dcterms:modified xsi:type="dcterms:W3CDTF">2023-09-30T04:37:47Z</dcterms:modified>
</cp:coreProperties>
</file>