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991"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1"/>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1" autoAdjust="0"/>
    <p:restoredTop sz="82505" autoAdjust="0"/>
  </p:normalViewPr>
  <p:slideViewPr>
    <p:cSldViewPr>
      <p:cViewPr varScale="1">
        <p:scale>
          <a:sx n="72" d="100"/>
          <a:sy n="72" d="100"/>
        </p:scale>
        <p:origin x="618" y="7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865601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4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1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6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linkedin.com/in/sam642k/"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sam642k/Case-Study.git" TargetMode="Externa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0114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 responsive UI with </a:t>
            </a:r>
            <a:r>
              <a:rPr lang="en-US" altLang="en-US" dirty="0"/>
              <a:t>Bootstrap CSS and used Angular for user interface.</a:t>
            </a:r>
            <a:endParaRPr lang="en-US" altLang="en-US" b="1" dirty="0"/>
          </a:p>
          <a:p>
            <a:pPr eaLnBrk="1" hangingPunct="1">
              <a:lnSpc>
                <a:spcPct val="114000"/>
              </a:lnSpc>
            </a:pPr>
            <a:endParaRPr lang="en-US" altLang="en-US" b="1" dirty="0"/>
          </a:p>
          <a:p>
            <a:pPr eaLnBrk="1" hangingPunct="1">
              <a:lnSpc>
                <a:spcPct val="114000"/>
              </a:lnSpc>
            </a:pPr>
            <a:r>
              <a:rPr lang="en-US" altLang="en-US" b="1" dirty="0"/>
              <a:t>Web Development Course from Internshala</a:t>
            </a:r>
            <a:endParaRPr lang="en-IN" altLang="en-US" dirty="0"/>
          </a:p>
          <a:p>
            <a:pPr eaLnBrk="1" hangingPunct="1">
              <a:lnSpc>
                <a:spcPct val="114000"/>
              </a:lnSpc>
            </a:pPr>
            <a:endParaRPr lang="en-IN" altLang="en-US" dirty="0"/>
          </a:p>
          <a:p>
            <a:pPr eaLnBrk="1" hangingPunct="1">
              <a:lnSpc>
                <a:spcPct val="114000"/>
              </a:lnSpc>
            </a:pPr>
            <a:r>
              <a:rPr lang="en-IN" altLang="en-US" b="1" dirty="0"/>
              <a:t>IBM AI Engineering from Coursera</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6138"/>
            <a:ext cx="3432175" cy="240599"/>
          </a:xfrm>
        </p:spPr>
        <p:txBody>
          <a:bodyPr/>
          <a:lstStyle/>
          <a:p>
            <a:pPr eaLnBrk="1" hangingPunct="1"/>
            <a:r>
              <a:rPr lang="nl-NL" altLang="nl-NL" dirty="0"/>
              <a:t>abdus-samee.mohammed@capgemini.com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6967" y="1826419"/>
            <a:ext cx="2382837" cy="330200"/>
          </a:xfrm>
        </p:spPr>
        <p:txBody>
          <a:bodyPr/>
          <a:lstStyle/>
          <a:p>
            <a:pPr eaLnBrk="1" hangingPunct="1"/>
            <a:r>
              <a:rPr lang="nl-NL" altLang="nl-NL" dirty="0"/>
              <a:t>+91 9963868701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54847" y="2978028"/>
            <a:ext cx="4057650" cy="324338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 </a:t>
            </a:r>
            <a:r>
              <a:rPr lang="en-US" dirty="0"/>
              <a:t>with Angular reactive forms, angular routing.</a:t>
            </a:r>
          </a:p>
          <a:p>
            <a:pPr marL="171450" indent="-171450">
              <a:buFont typeface="Arial" panose="020B0604020202020204" pitchFamily="34" charset="0"/>
              <a:buChar char="•"/>
            </a:pPr>
            <a:r>
              <a:rPr lang="en-US" sz="1000" dirty="0"/>
              <a:t>Hands on experience in developing web pages using </a:t>
            </a:r>
            <a:r>
              <a:rPr lang="en-US" sz="1000" b="1" dirty="0"/>
              <a:t>HTML5, CSS3, Object Oriented Java script, ES6, JSON, XML</a:t>
            </a:r>
            <a:r>
              <a:rPr lang="en-US" sz="1000" dirty="0"/>
              <a:t>. Good understanding of Document Object Model (DOM) and DOM Functions.</a:t>
            </a:r>
          </a:p>
          <a:p>
            <a:pPr marL="171450" indent="-171450">
              <a:buFont typeface="Arial" panose="020B0604020202020204" pitchFamily="34" charset="0"/>
              <a:buChar char="•"/>
            </a:pPr>
            <a:r>
              <a:rPr lang="en-US" altLang="nl-NL" dirty="0"/>
              <a:t>Experience in integrating Angular with spring boot and connecting spring boot to MongoDB</a:t>
            </a:r>
            <a:br>
              <a:rPr lang="en-US" altLang="nl-NL" dirty="0"/>
            </a:br>
            <a:endParaRPr lang="en-US" altLang="nl-NL" dirty="0"/>
          </a:p>
          <a:p>
            <a:pPr marL="171450" indent="-171450">
              <a:buFont typeface="Arial" panose="020B0604020202020204" pitchFamily="34" charset="0"/>
              <a:buChar char="•"/>
            </a:pP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M</a:t>
            </a:r>
            <a:r>
              <a:rPr lang="en-IN" altLang="en-US" dirty="0"/>
              <a:t>ohammed Abdus Samee</a:t>
            </a:r>
          </a:p>
        </p:txBody>
      </p:sp>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2" name="Picture 4" descr="Free icon download | Linkedin">
            <a:hlinkClick r:id="rId3"/>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3AFE69C6-C55F-4B98-9A00-E05D478779E6}"/>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1823" b="11823"/>
          <a:stretch>
            <a:fillRect/>
          </a:stretch>
        </p:blipFill>
        <p:spPr/>
      </p:pic>
      <p:pic>
        <p:nvPicPr>
          <p:cNvPr id="18" name="Picture 17">
            <a:hlinkClick r:id="rId6"/>
            <a:extLst>
              <a:ext uri="{FF2B5EF4-FFF2-40B4-BE49-F238E27FC236}">
                <a16:creationId xmlns:a16="http://schemas.microsoft.com/office/drawing/2014/main" id="{12618B16-99B6-4F89-A145-C5939A938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82" t="2058" r="24332" b="4875"/>
          <a:stretch>
            <a:fillRect/>
          </a:stretch>
        </p:blipFill>
        <p:spPr bwMode="auto">
          <a:xfrm>
            <a:off x="4505396" y="629284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table">
            <a:extLst>
              <a:ext uri="{FF2B5EF4-FFF2-40B4-BE49-F238E27FC236}">
                <a16:creationId xmlns:a16="http://schemas.microsoft.com/office/drawing/2014/main" id="{3FCE456B-B4F1-461A-B7F5-035D6F816F26}"/>
              </a:ext>
            </a:extLst>
          </p:cNvPr>
          <p:cNvPicPr>
            <a:picLocks noChangeAspect="1"/>
          </p:cNvPicPr>
          <p:nvPr/>
        </p:nvPicPr>
        <p:blipFill>
          <a:blip r:embed="rId8"/>
          <a:stretch>
            <a:fillRect/>
          </a:stretch>
        </p:blipFill>
        <p:spPr>
          <a:xfrm>
            <a:off x="9222042" y="1181998"/>
            <a:ext cx="2960019" cy="5215627"/>
          </a:xfrm>
          <a:prstGeom prst="rect">
            <a:avLst/>
          </a:prstGeom>
        </p:spPr>
      </p:pic>
    </p:spTree>
    <p:extLst>
      <p:ext uri="{BB962C8B-B14F-4D97-AF65-F5344CB8AC3E}">
        <p14:creationId xmlns:p14="http://schemas.microsoft.com/office/powerpoint/2010/main" val="7214402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2222</TotalTime>
  <Words>172</Words>
  <Application>Microsoft Office PowerPoint</Application>
  <PresentationFormat>Widescreen</PresentationFormat>
  <Paragraphs>29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Abdus Samee Mohammed</cp:lastModifiedBy>
  <cp:revision>101</cp:revision>
  <dcterms:created xsi:type="dcterms:W3CDTF">2020-09-22T06:24:34Z</dcterms:created>
  <dcterms:modified xsi:type="dcterms:W3CDTF">2021-10-04T11:00:48Z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