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5" r:id="rId7"/>
    <p:sldId id="276" r:id="rId8"/>
    <p:sldId id="277" r:id="rId9"/>
    <p:sldId id="278" r:id="rId10"/>
    <p:sldId id="280" r:id="rId11"/>
    <p:sldId id="27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49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Admin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Employee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Customer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AA38CBC9-AC6B-457D-9F63-4D1AB8E7793E}">
      <dgm:prSet phldrT="[Text]"/>
      <dgm:spPr/>
      <dgm:t>
        <a:bodyPr/>
        <a:lstStyle/>
        <a:p>
          <a:r>
            <a:rPr lang="en-US" dirty="0"/>
            <a:t>Users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/>
      <dgm:spPr/>
    </dgm:pt>
    <dgm:pt modelId="{1C226D9E-C8BD-43C0-B5A7-66592C02513E}" type="pres">
      <dgm:prSet presAssocID="{87E6D3C0-9C36-4C9B-9EE4-FCB2F172CF62}" presName="node" presStyleLbl="node1" presStyleIdx="1" presStyleCnt="3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3"/>
      <dgm:spPr/>
    </dgm:pt>
    <dgm:pt modelId="{29DFD080-5F1B-4B82-A3B2-DA9D6DF3694E}" type="pres">
      <dgm:prSet presAssocID="{20EB584B-A7B7-43D9-BF6A-2C9338C05B4D}" presName="node" presStyleLbl="node1" presStyleIdx="2" presStyleCnt="3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3"/>
      <dgm:spPr/>
    </dgm:pt>
  </dgm:ptLst>
  <dgm:cxnLst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AF8B2955-052F-4AC8-B433-EF0765A75D16}" type="presOf" srcId="{87E6D3C0-9C36-4C9B-9EE4-FCB2F172CF62}" destId="{1C226D9E-C8BD-43C0-B5A7-66592C02513E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EDEBBA82-BCE2-46B5-88A2-7C74E2615FE9}" type="presOf" srcId="{B8060F7B-9920-4F24-BE71-F0E4E3B7B934}" destId="{B0C37B97-914B-49F2-84E5-94B39EF2352F}" srcOrd="0" destOrd="0" presId="urn:microsoft.com/office/officeart/2005/8/layout/radial6"/>
    <dgm:cxn modelId="{99495A87-89C0-4307-A12E-2E3E3A98F7A1}" type="presOf" srcId="{5C1F42F6-070E-4EBA-8EBC-C32D27C49363}" destId="{22CB3940-637A-4C32-AB7F-CFAD929A59AB}" srcOrd="0" destOrd="0" presId="urn:microsoft.com/office/officeart/2005/8/layout/radial6"/>
    <dgm:cxn modelId="{33BC839F-A4D7-49E5-99E6-E18EEBF7EAD2}" type="presOf" srcId="{775D1C29-7B88-46A3-9FAD-95EFDC006E81}" destId="{65DE7562-7D1C-4B0F-8927-12F8E6C5F5AF}" srcOrd="0" destOrd="0" presId="urn:microsoft.com/office/officeart/2005/8/layout/radial6"/>
    <dgm:cxn modelId="{1E35B5A9-298B-40E0-9D4E-059236047FA3}" type="presOf" srcId="{B04B74A7-039D-46F2-A30E-0D07E04CAE1A}" destId="{53B5DF5F-8B8B-41EF-8531-276CBECDCAB4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8B3EFCB9-A1B2-4023-BBEE-D5D74799AD9C}" type="presOf" srcId="{50789F86-D3CE-4C0B-B830-60161BD38E85}" destId="{0B9D5D8D-AE9B-4E3C-8081-7E5A4C702F02}" srcOrd="0" destOrd="0" presId="urn:microsoft.com/office/officeart/2005/8/layout/radial6"/>
    <dgm:cxn modelId="{4B182BDE-E39A-45E7-9034-0828912CCB6F}" type="presOf" srcId="{AA38CBC9-AC6B-457D-9F63-4D1AB8E7793E}" destId="{D2BB9C9C-582A-4226-99A2-A6A4B7AD887A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727913FF-0C67-49E9-8E84-E005063E5844}" type="presOf" srcId="{20EB584B-A7B7-43D9-BF6A-2C9338C05B4D}" destId="{29DFD080-5F1B-4B82-A3B2-DA9D6DF3694E}" srcOrd="0" destOrd="0" presId="urn:microsoft.com/office/officeart/2005/8/layout/radial6"/>
    <dgm:cxn modelId="{F6D121BC-F0CC-4737-9FEF-B78A57B52518}" type="presParOf" srcId="{B0C37B97-914B-49F2-84E5-94B39EF2352F}" destId="{D2BB9C9C-582A-4226-99A2-A6A4B7AD887A}" srcOrd="0" destOrd="0" presId="urn:microsoft.com/office/officeart/2005/8/layout/radial6"/>
    <dgm:cxn modelId="{676EE4BA-02ED-4257-9D1B-8E17094175EC}" type="presParOf" srcId="{B0C37B97-914B-49F2-84E5-94B39EF2352F}" destId="{0B9D5D8D-AE9B-4E3C-8081-7E5A4C702F02}" srcOrd="1" destOrd="0" presId="urn:microsoft.com/office/officeart/2005/8/layout/radial6"/>
    <dgm:cxn modelId="{528AA0B7-C4C0-41FA-8942-F74EB3AE15F0}" type="presParOf" srcId="{B0C37B97-914B-49F2-84E5-94B39EF2352F}" destId="{E8755371-EE00-4D9C-9546-B5D2DEB3691D}" srcOrd="2" destOrd="0" presId="urn:microsoft.com/office/officeart/2005/8/layout/radial6"/>
    <dgm:cxn modelId="{FB5195CB-4926-4D46-AA31-0E8E208D5F9B}" type="presParOf" srcId="{B0C37B97-914B-49F2-84E5-94B39EF2352F}" destId="{65DE7562-7D1C-4B0F-8927-12F8E6C5F5AF}" srcOrd="3" destOrd="0" presId="urn:microsoft.com/office/officeart/2005/8/layout/radial6"/>
    <dgm:cxn modelId="{019AA109-6F3C-453A-8A6A-D19B913772F6}" type="presParOf" srcId="{B0C37B97-914B-49F2-84E5-94B39EF2352F}" destId="{1C226D9E-C8BD-43C0-B5A7-66592C02513E}" srcOrd="4" destOrd="0" presId="urn:microsoft.com/office/officeart/2005/8/layout/radial6"/>
    <dgm:cxn modelId="{F5DE7A5A-2509-4313-82B3-0D9575F539D3}" type="presParOf" srcId="{B0C37B97-914B-49F2-84E5-94B39EF2352F}" destId="{2E93314B-ED13-4B02-B199-BBF658DCCBEE}" srcOrd="5" destOrd="0" presId="urn:microsoft.com/office/officeart/2005/8/layout/radial6"/>
    <dgm:cxn modelId="{D360EE41-1FBA-43B1-909E-CE9FF84A6593}" type="presParOf" srcId="{B0C37B97-914B-49F2-84E5-94B39EF2352F}" destId="{22CB3940-637A-4C32-AB7F-CFAD929A59AB}" srcOrd="6" destOrd="0" presId="urn:microsoft.com/office/officeart/2005/8/layout/radial6"/>
    <dgm:cxn modelId="{291E9C9A-9F7C-408B-97AC-1ED2AD31BF61}" type="presParOf" srcId="{B0C37B97-914B-49F2-84E5-94B39EF2352F}" destId="{29DFD080-5F1B-4B82-A3B2-DA9D6DF3694E}" srcOrd="7" destOrd="0" presId="urn:microsoft.com/office/officeart/2005/8/layout/radial6"/>
    <dgm:cxn modelId="{42C88C2C-D4A1-4285-AADA-D5E7C4D4FFC8}" type="presParOf" srcId="{B0C37B97-914B-49F2-84E5-94B39EF2352F}" destId="{3C0BB87F-E2C7-4D7C-BF8F-45EA9A4A93F1}" srcOrd="8" destOrd="0" presId="urn:microsoft.com/office/officeart/2005/8/layout/radial6"/>
    <dgm:cxn modelId="{2F12E5A7-273A-4B84-88F7-DDEC5CACA903}" type="presParOf" srcId="{B0C37B97-914B-49F2-84E5-94B39EF2352F}" destId="{53B5DF5F-8B8B-41EF-8531-276CBECDCA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5DF5F-8B8B-41EF-8531-276CBECDCAB4}">
      <dsp:nvSpPr>
        <dsp:cNvPr id="0" name=""/>
        <dsp:cNvSpPr/>
      </dsp:nvSpPr>
      <dsp:spPr>
        <a:xfrm>
          <a:off x="630925" y="592818"/>
          <a:ext cx="3949558" cy="3949558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630925" y="592818"/>
          <a:ext cx="3949558" cy="3949558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630925" y="592818"/>
          <a:ext cx="3949558" cy="3949558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695998" y="1657891"/>
          <a:ext cx="1819413" cy="1819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Users</a:t>
          </a:r>
        </a:p>
      </dsp:txBody>
      <dsp:txXfrm>
        <a:off x="1962445" y="1924338"/>
        <a:ext cx="1286519" cy="1286519"/>
      </dsp:txXfrm>
    </dsp:sp>
    <dsp:sp modelId="{0B9D5D8D-AE9B-4E3C-8081-7E5A4C702F02}">
      <dsp:nvSpPr>
        <dsp:cNvPr id="0" name=""/>
        <dsp:cNvSpPr/>
      </dsp:nvSpPr>
      <dsp:spPr>
        <a:xfrm>
          <a:off x="1968910" y="1872"/>
          <a:ext cx="1273589" cy="1273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Admin</a:t>
          </a:r>
        </a:p>
      </dsp:txBody>
      <dsp:txXfrm>
        <a:off x="2155423" y="188385"/>
        <a:ext cx="900563" cy="900563"/>
      </dsp:txXfrm>
    </dsp:sp>
    <dsp:sp modelId="{1C226D9E-C8BD-43C0-B5A7-66592C02513E}">
      <dsp:nvSpPr>
        <dsp:cNvPr id="0" name=""/>
        <dsp:cNvSpPr/>
      </dsp:nvSpPr>
      <dsp:spPr>
        <a:xfrm>
          <a:off x="3639412" y="2895268"/>
          <a:ext cx="1273589" cy="1273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</a:t>
          </a:r>
        </a:p>
      </dsp:txBody>
      <dsp:txXfrm>
        <a:off x="3825925" y="3081781"/>
        <a:ext cx="900563" cy="900563"/>
      </dsp:txXfrm>
    </dsp:sp>
    <dsp:sp modelId="{29DFD080-5F1B-4B82-A3B2-DA9D6DF3694E}">
      <dsp:nvSpPr>
        <dsp:cNvPr id="0" name=""/>
        <dsp:cNvSpPr/>
      </dsp:nvSpPr>
      <dsp:spPr>
        <a:xfrm>
          <a:off x="298407" y="2895268"/>
          <a:ext cx="1273589" cy="1273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</a:t>
          </a:r>
        </a:p>
      </dsp:txBody>
      <dsp:txXfrm>
        <a:off x="484920" y="3081781"/>
        <a:ext cx="900563" cy="90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4/23/2021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4/23/2021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668" y="0"/>
            <a:ext cx="5181600" cy="3733800"/>
          </a:xfrm>
        </p:spPr>
        <p:txBody>
          <a:bodyPr>
            <a:normAutofit/>
          </a:bodyPr>
          <a:lstStyle/>
          <a:p>
            <a:r>
              <a:rPr lang="en-US" sz="6000" dirty="0"/>
              <a:t>Factory</a:t>
            </a:r>
            <a:br>
              <a:rPr lang="en-US" sz="6000" dirty="0"/>
            </a:br>
            <a:r>
              <a:rPr lang="en-US" sz="6000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902" y="4419600"/>
            <a:ext cx="5029201" cy="1397000"/>
          </a:xfrm>
        </p:spPr>
        <p:txBody>
          <a:bodyPr>
            <a:normAutofit/>
          </a:bodyPr>
          <a:lstStyle/>
          <a:p>
            <a:r>
              <a:rPr lang="en-US" dirty="0"/>
              <a:t>Muhammad Samama</a:t>
            </a:r>
          </a:p>
          <a:p>
            <a:r>
              <a:rPr lang="en-US" dirty="0"/>
              <a:t>Syed Baqir Ali Shah</a:t>
            </a:r>
          </a:p>
          <a:p>
            <a:r>
              <a:rPr lang="en-US" dirty="0"/>
              <a:t>Muhammad Yusha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 Performed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</a:t>
            </a:r>
            <a:r>
              <a:rPr lang="en-US" b="1" dirty="0"/>
              <a:t>Orders</a:t>
            </a:r>
          </a:p>
          <a:p>
            <a:r>
              <a:rPr lang="en-US" dirty="0"/>
              <a:t>Manage </a:t>
            </a:r>
            <a:r>
              <a:rPr lang="en-US" b="1" dirty="0"/>
              <a:t>Finances</a:t>
            </a:r>
          </a:p>
          <a:p>
            <a:r>
              <a:rPr lang="en-US" dirty="0"/>
              <a:t>Manage </a:t>
            </a:r>
            <a:r>
              <a:rPr lang="en-US" b="1" dirty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 descr="Radial cycle shows the relationship between 4 tasks to a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654418"/>
              </p:ext>
            </p:extLst>
          </p:nvPr>
        </p:nvGraphicFramePr>
        <p:xfrm>
          <a:off x="3351212" y="838200"/>
          <a:ext cx="5211410" cy="479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1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b="1" dirty="0"/>
              <a:t>Orders</a:t>
            </a:r>
          </a:p>
          <a:p>
            <a:r>
              <a:rPr lang="en-US" dirty="0"/>
              <a:t>Check </a:t>
            </a:r>
            <a:r>
              <a:rPr lang="en-US" b="1" dirty="0"/>
              <a:t>Finances</a:t>
            </a:r>
          </a:p>
          <a:p>
            <a:r>
              <a:rPr lang="en-US" dirty="0"/>
              <a:t>Manage </a:t>
            </a:r>
            <a:r>
              <a:rPr lang="en-US" b="1" dirty="0"/>
              <a:t>Employees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4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b="1" dirty="0"/>
              <a:t>Attendance</a:t>
            </a:r>
          </a:p>
          <a:p>
            <a:r>
              <a:rPr lang="en-US" dirty="0"/>
              <a:t>Check </a:t>
            </a:r>
            <a:r>
              <a:rPr lang="en-US" b="1" dirty="0"/>
              <a:t>Work Hours</a:t>
            </a:r>
          </a:p>
          <a:p>
            <a:r>
              <a:rPr lang="en-US" dirty="0"/>
              <a:t>Check </a:t>
            </a:r>
            <a:r>
              <a:rPr lang="en-US" b="1" dirty="0"/>
              <a:t>Hours Worked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b="1" dirty="0"/>
              <a:t>Orders</a:t>
            </a:r>
          </a:p>
          <a:p>
            <a:r>
              <a:rPr lang="en-US" dirty="0"/>
              <a:t>Check on </a:t>
            </a:r>
            <a:r>
              <a:rPr lang="en-US" b="1" dirty="0"/>
              <a:t>Orders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7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JavaScript (Vue.js)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PHP </a:t>
            </a:r>
            <a:r>
              <a:rPr lang="en-US"/>
              <a:t>(Laravel)</a:t>
            </a:r>
            <a:endParaRPr lang="en-US" dirty="0"/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693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667000"/>
            <a:ext cx="8686801" cy="10668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14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77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Factory Management System</vt:lpstr>
      <vt:lpstr>Main Task Performed</vt:lpstr>
      <vt:lpstr>PowerPoint Presentation</vt:lpstr>
      <vt:lpstr>Administrator Use Case</vt:lpstr>
      <vt:lpstr>Employees Use Case</vt:lpstr>
      <vt:lpstr>Customer Use Case</vt:lpstr>
      <vt:lpstr>Technologies Used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2020-02-17T02:26:08Z</dcterms:created>
  <dcterms:modified xsi:type="dcterms:W3CDTF">2021-04-23T12:48:11Z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