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fae495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fae495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31201f1d3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31201f1d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fae495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2fae49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Create cook account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Get approved by admin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Create a dish, enable/disable dish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Logout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Customer create with Cville address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</a:t>
            </a:r>
            <a:r>
              <a:rPr lang="en"/>
              <a:t>ee all dishes currently unavailable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Login Cook near Cville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Go back to customer and see dishes available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Create order and submit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Back to cook side and go through statuses / go back to customer and show statuses changing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Go to delivered, then see past order on both customer/cook side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31201f1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31201f1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31201f1d3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31201f1d3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1201f1d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1201f1d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1201f1d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1201f1d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1201f1d3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1201f1d3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fae495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fae495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fae495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fae495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fae495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fae495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HomeEats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Ankith Yennu, Steven Morrison, Isabel Kershner, Jack Short, Habib Karaky, Shivani Saboo, Guillermo Saavedra Diaz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Strengths/Weaknesses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Ease of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Sleek &amp; Modern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of content/features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can be slow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 can be slow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225" y="2272025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Mobile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Integrate with local catering businesses in the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Website portal for delivery drivers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Sign Up to be a driver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Payments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Track Tips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Track jobs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Earn Credit towards Use on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Rewards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226" y="2475298"/>
            <a:ext cx="2934875" cy="17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25" y="960350"/>
            <a:ext cx="6026949" cy="34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5805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Unhealthy food options on existing food delivery 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Sacrificing quality of food for convenience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People who can’t cook still want to be able to consume fresh home cooked meals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150" y="3985575"/>
            <a:ext cx="2895849" cy="11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1975" y="2025250"/>
            <a:ext cx="21082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HomeEats?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Food Delivery Web Application specifically tailored for freshly prepared </a:t>
            </a:r>
            <a:r>
              <a:rPr lang="en">
                <a:solidFill>
                  <a:srgbClr val="FFFFFF"/>
                </a:solidFill>
              </a:rPr>
              <a:t>home cooked</a:t>
            </a:r>
            <a:r>
              <a:rPr lang="en">
                <a:solidFill>
                  <a:srgbClr val="FFFFFF"/>
                </a:solidFill>
              </a:rPr>
              <a:t> meals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Meals prepared by amateur cooks in your area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Two separate sites built for the cook and customer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575" y="2836075"/>
            <a:ext cx="2307425" cy="23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Requirements - Customer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Account/Login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 dishes by cuisine, rating, price, distance (chefs)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Live Shopping 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Checkout (Cash/Credit Card) with appropriate tax and option to tip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estimated delivery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Favorite Dishes, Give Reviews/Ratings, communicate special instructions to Chefs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Track your Order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Edit Profile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Requirements - Chef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Account by Application (Requires Admin </a:t>
            </a:r>
            <a:r>
              <a:rPr lang="en"/>
              <a:t>Verification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 online/offline in order to take orders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Dishes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Cuisine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Ingredients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Preparation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Accept/Reject Orders within a specified time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Edit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Requirements - Admin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Verify Cook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 Orders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View Revenue Reports Over Specified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View Cancelled Orders and Reasons for Cancellation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 requirement changes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Initially Optional/Desired: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Messaging System between the cook and the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revenue reports for both the site administrator and chefs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Ordering in Advance (Bulk Ordering)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Technologies/Tools Used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Trello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TravisCI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Slack</a:t>
            </a:r>
            <a:endParaRPr/>
          </a:p>
        </p:txBody>
      </p:sp>
      <p:pic>
        <p:nvPicPr>
          <p:cNvPr descr="Do web development using python django by Kaushal54"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925" y="2899492"/>
            <a:ext cx="1421725" cy="11811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Web Services - Wikipedia"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414" y="2043933"/>
            <a:ext cx="760450" cy="444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ck debuted a new logo because its old one was so 'easy to get ..." id="112" name="Google Shape;112;p20"/>
          <p:cNvPicPr preferRelativeResize="0"/>
          <p:nvPr/>
        </p:nvPicPr>
        <p:blipFill rotWithShape="1">
          <a:blip r:embed="rId5">
            <a:alphaModFix/>
          </a:blip>
          <a:srcRect b="38322" l="10977" r="9009" t="22452"/>
          <a:stretch/>
        </p:blipFill>
        <p:spPr>
          <a:xfrm>
            <a:off x="3030925" y="2014550"/>
            <a:ext cx="1541076" cy="50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5298" y="2387267"/>
            <a:ext cx="1421725" cy="1284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map out the entire site and features (iterations with wireframes)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features that are dependent on one another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Coordinating team efforts once the class went virtual (heavy reliance on Zoom &amp; Slack)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 of AWS &amp; Django during development and testing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