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612C57C-2E7C-4EB5-B98E-AF3B61F41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+mj-ea"/>
              </a:rPr>
              <a:t>期中</a:t>
            </a:r>
            <a:r>
              <a:rPr lang="zh-TW" altLang="zh-TW" dirty="0" smtClean="0">
                <a:latin typeface="+mj-ea"/>
              </a:rPr>
              <a:t>專題</a:t>
            </a:r>
            <a:r>
              <a:rPr lang="en-US" altLang="zh-TW" dirty="0" smtClean="0">
                <a:latin typeface="+mj-ea"/>
              </a:rPr>
              <a:t>2</a:t>
            </a:r>
            <a:endParaRPr lang="zh-TW" altLang="en-US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269D732D-66D9-4733-A2BE-A84833746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  <a:ea typeface="+mj-ea"/>
              </a:rPr>
              <a:t>新北市商圈特色商家 的</a:t>
            </a:r>
            <a:r>
              <a:rPr lang="en-US" altLang="zh-TW" b="1" dirty="0" err="1">
                <a:latin typeface="+mj-ea"/>
                <a:ea typeface="+mj-ea"/>
              </a:rPr>
              <a:t>OpenData</a:t>
            </a:r>
            <a:r>
              <a:rPr lang="zh-TW" altLang="en-US" b="1" dirty="0" smtClean="0">
                <a:latin typeface="+mj-ea"/>
                <a:ea typeface="+mj-ea"/>
              </a:rPr>
              <a:t>應用</a:t>
            </a:r>
            <a:endParaRPr lang="en-US" altLang="zh-TW" b="1" dirty="0" smtClean="0"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r>
              <a:rPr lang="en-US" altLang="zh-TW" b="1" dirty="0" smtClean="0">
                <a:latin typeface="+mj-ea"/>
                <a:ea typeface="+mj-ea"/>
              </a:rPr>
              <a:t>EEIT10709  </a:t>
            </a:r>
            <a:r>
              <a:rPr lang="zh-TW" altLang="en-US" b="1" dirty="0" smtClean="0">
                <a:latin typeface="+mj-ea"/>
                <a:ea typeface="+mj-ea"/>
              </a:rPr>
              <a:t>林天逸</a:t>
            </a:r>
            <a:endParaRPr lang="zh-TW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88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7CE848A-C406-49B4-9184-DAA19055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網頁</a:t>
            </a:r>
            <a:r>
              <a:rPr lang="en-US" altLang="zh-TW" dirty="0"/>
              <a:t>1</a:t>
            </a:r>
            <a:r>
              <a:rPr lang="zh-TW" altLang="zh-TW" dirty="0"/>
              <a:t>使用</a:t>
            </a:r>
            <a:r>
              <a:rPr lang="en-US" altLang="zh-TW" dirty="0"/>
              <a:t>JavaScript</a:t>
            </a:r>
            <a:r>
              <a:rPr lang="zh-TW" altLang="zh-TW" dirty="0"/>
              <a:t>技術驗證使用者入資料的格式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58D6EFE-A7D8-4FF4-A6AF-6EB5CD29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/>
              <a:t>CSS</a:t>
            </a:r>
            <a:r>
              <a:rPr lang="zh-TW" altLang="zh-TW" dirty="0"/>
              <a:t>技術控制畫面風格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07"/>
          <a:stretch/>
        </p:blipFill>
        <p:spPr>
          <a:xfrm>
            <a:off x="7148945" y="728948"/>
            <a:ext cx="3690851" cy="55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E7902CD-44C5-4F1A-B19D-D9FDDED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程式碼切割成代表資料的</a:t>
            </a:r>
            <a:r>
              <a:rPr lang="en-US" altLang="zh-TW" dirty="0"/>
              <a:t>Value Object</a:t>
            </a:r>
            <a:r>
              <a:rPr lang="zh-TW" altLang="zh-TW" dirty="0"/>
              <a:t>、存取資料的</a:t>
            </a:r>
            <a:r>
              <a:rPr lang="en-US" altLang="zh-TW" dirty="0"/>
              <a:t>DAO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7CB3E7E-3BBF-4EFE-81AF-8FA17CC28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http://data.ntpc.gov.tw/od/detail?oid=67165285-BD89-4C98-8C93-17C7B83B18BD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6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E7902CD-44C5-4F1A-B19D-D9FDDED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程式碼切割成代表資料的</a:t>
            </a:r>
            <a:r>
              <a:rPr lang="en-US" altLang="zh-TW" dirty="0"/>
              <a:t>Value Object</a:t>
            </a:r>
            <a:r>
              <a:rPr lang="zh-TW" altLang="zh-TW" dirty="0"/>
              <a:t>、存取資料的</a:t>
            </a:r>
            <a:r>
              <a:rPr lang="en-US" altLang="zh-TW" dirty="0"/>
              <a:t>DAO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7CB3E7E-3BBF-4EFE-81AF-8FA17CC28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http://data.ntpc.gov.tw/od/detail?oid=67165285-BD89-4C98-8C93-17C7B83B18BD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E7902CD-44C5-4F1A-B19D-D9FDDED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程式碼切割成代表資料的</a:t>
            </a:r>
            <a:r>
              <a:rPr lang="en-US" altLang="zh-TW" dirty="0"/>
              <a:t>Value Object</a:t>
            </a:r>
            <a:r>
              <a:rPr lang="zh-TW" altLang="zh-TW" dirty="0"/>
              <a:t>、存取資料的</a:t>
            </a:r>
            <a:r>
              <a:rPr lang="en-US" altLang="zh-TW" dirty="0"/>
              <a:t>DAO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7CB3E7E-3BBF-4EFE-81AF-8FA17CC28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http://data.ntpc.gov.tw/od/detail?oid=67165285-BD89-4C98-8C93-17C7B83B18BD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8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E7902CD-44C5-4F1A-B19D-D9FDDED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程式碼切割成代表資料的</a:t>
            </a:r>
            <a:r>
              <a:rPr lang="en-US" altLang="zh-TW" dirty="0"/>
              <a:t>Value Object</a:t>
            </a:r>
            <a:r>
              <a:rPr lang="zh-TW" altLang="zh-TW" dirty="0"/>
              <a:t>、存取資料的</a:t>
            </a:r>
            <a:r>
              <a:rPr lang="en-US" altLang="zh-TW" dirty="0"/>
              <a:t>DAO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7CB3E7E-3BBF-4EFE-81AF-8FA17CC28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http://data.ntpc.gov.tw/od/detail?oid=67165285-BD89-4C98-8C93-17C7B83B18BD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1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E7902CD-44C5-4F1A-B19D-D9FDDED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開放平臺資料來源</a:t>
            </a:r>
            <a:r>
              <a:rPr lang="zh-TW" altLang="zh-TW" dirty="0" smtClean="0"/>
              <a:t>網址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7CB3E7E-3BBF-4EFE-81AF-8FA17CC28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http://data.ntpc.gov.tw/od/detail?oid=67165285-BD89-4C98-8C93-17C7B83B18BD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" t="37395" r="8114"/>
          <a:stretch/>
        </p:blipFill>
        <p:spPr>
          <a:xfrm>
            <a:off x="1147156" y="307415"/>
            <a:ext cx="9997440" cy="43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BE0ABAA-1BD8-4ABF-9217-27D3D5DC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zh-TW" dirty="0" smtClean="0"/>
              <a:t>應用程式網頁</a:t>
            </a:r>
            <a:r>
              <a:rPr lang="en-US" altLang="zh-TW" dirty="0"/>
              <a:t>(View)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AAD242B-5CC9-4317-8987-38BE2B7C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8153400" cy="1463040"/>
          </a:xfrm>
        </p:spPr>
        <p:txBody>
          <a:bodyPr>
            <a:normAutofit/>
          </a:bodyPr>
          <a:lstStyle/>
          <a:p>
            <a:r>
              <a:rPr lang="zh-TW" altLang="zh-TW" dirty="0"/>
              <a:t>設定資料庫連線的</a:t>
            </a:r>
            <a:r>
              <a:rPr lang="en-US" altLang="zh-TW" dirty="0" err="1"/>
              <a:t>javax.sql.DataSource</a:t>
            </a:r>
            <a:r>
              <a:rPr lang="zh-TW" altLang="zh-TW" dirty="0"/>
              <a:t>物件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2" b="38191"/>
          <a:stretch/>
        </p:blipFill>
        <p:spPr>
          <a:xfrm>
            <a:off x="4343400" y="173009"/>
            <a:ext cx="6227359" cy="43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2E6AEE-F6B6-44A2-8D71-260289AA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</a:t>
            </a:r>
            <a:r>
              <a:rPr lang="zh-TW" altLang="zh-TW" dirty="0"/>
              <a:t>元件負責下列工作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37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1006</TotalTime>
  <Words>119</Words>
  <Application>Microsoft Office PowerPoint</Application>
  <PresentationFormat>寬螢幕</PresentationFormat>
  <Paragraphs>19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Tw Cen MT</vt:lpstr>
      <vt:lpstr>Tw Cen MT Condensed</vt:lpstr>
      <vt:lpstr>Wingdings 3</vt:lpstr>
      <vt:lpstr>要素</vt:lpstr>
      <vt:lpstr>期中專題2</vt:lpstr>
      <vt:lpstr>程式碼切割成代表資料的Value Object、存取資料的DAO</vt:lpstr>
      <vt:lpstr>程式碼切割成代表資料的Value Object、存取資料的DAO</vt:lpstr>
      <vt:lpstr>程式碼切割成代表資料的Value Object、存取資料的DAO</vt:lpstr>
      <vt:lpstr>程式碼切割成代表資料的Value Object、存取資料的DAO</vt:lpstr>
      <vt:lpstr>開放平臺資料來源網址</vt:lpstr>
      <vt:lpstr>Web應用程式網頁(View)</vt:lpstr>
      <vt:lpstr>設定資料庫連線的javax.sql.DataSource物件</vt:lpstr>
      <vt:lpstr>Controller元件負責下列工作</vt:lpstr>
      <vt:lpstr>網頁1使用JavaScript技術驗證使用者入資料的格式</vt:lpstr>
      <vt:lpstr>CSS技術控制畫面風格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期中專題1</dc:title>
  <dc:creator>sam</dc:creator>
  <cp:lastModifiedBy>Windows 使用者</cp:lastModifiedBy>
  <cp:revision>15</cp:revision>
  <dcterms:created xsi:type="dcterms:W3CDTF">2019-04-14T22:48:40Z</dcterms:created>
  <dcterms:modified xsi:type="dcterms:W3CDTF">2019-05-28T12:50:31Z</dcterms:modified>
</cp:coreProperties>
</file>