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Lst>
  <p:notesMasterIdLst>
    <p:notesMasterId r:id="rId30"/>
  </p:notesMasterIdLst>
  <p:sldIdLst>
    <p:sldId id="256" r:id="rId5"/>
    <p:sldId id="257" r:id="rId6"/>
    <p:sldId id="259" r:id="rId7"/>
    <p:sldId id="261" r:id="rId8"/>
    <p:sldId id="287" r:id="rId9"/>
    <p:sldId id="288" r:id="rId10"/>
    <p:sldId id="262" r:id="rId11"/>
    <p:sldId id="264" r:id="rId12"/>
    <p:sldId id="266" r:id="rId13"/>
    <p:sldId id="267" r:id="rId14"/>
    <p:sldId id="268" r:id="rId15"/>
    <p:sldId id="270" r:id="rId16"/>
    <p:sldId id="271" r:id="rId17"/>
    <p:sldId id="272" r:id="rId18"/>
    <p:sldId id="273" r:id="rId19"/>
    <p:sldId id="274" r:id="rId20"/>
    <p:sldId id="275" r:id="rId21"/>
    <p:sldId id="276" r:id="rId22"/>
    <p:sldId id="278" r:id="rId23"/>
    <p:sldId id="279" r:id="rId24"/>
    <p:sldId id="280" r:id="rId25"/>
    <p:sldId id="286" r:id="rId26"/>
    <p:sldId id="282" r:id="rId27"/>
    <p:sldId id="283" r:id="rId28"/>
    <p:sldId id="284" r:id="rId29"/>
  </p:sldIdLst>
  <p:sldSz cx="9144000" cy="6858000" type="screen4x3"/>
  <p:notesSz cx="6858000" cy="9144000"/>
  <p:defaultTextStyle>
    <a:defPPr>
      <a:defRPr lang="en-US"/>
    </a:defPPr>
    <a:lvl1pPr algn="l" rtl="0" eaLnBrk="0" fontAlgn="base" hangingPunct="0">
      <a:spcBef>
        <a:spcPct val="0"/>
      </a:spcBef>
      <a:spcAft>
        <a:spcPct val="0"/>
      </a:spcAft>
      <a:defRPr sz="4200" kern="1200">
        <a:solidFill>
          <a:srgbClr val="000000"/>
        </a:solidFill>
        <a:latin typeface="Gill Sans" charset="0"/>
        <a:ea typeface="+mn-ea"/>
        <a:cs typeface="ヒラギノ角ゴ ProN W3" charset="0"/>
        <a:sym typeface="Gill Sans" charset="0"/>
      </a:defRPr>
    </a:lvl1pPr>
    <a:lvl2pPr marL="457200" algn="l" rtl="0" eaLnBrk="0" fontAlgn="base" hangingPunct="0">
      <a:spcBef>
        <a:spcPct val="0"/>
      </a:spcBef>
      <a:spcAft>
        <a:spcPct val="0"/>
      </a:spcAft>
      <a:defRPr sz="4200" kern="1200">
        <a:solidFill>
          <a:srgbClr val="000000"/>
        </a:solidFill>
        <a:latin typeface="Gill Sans" charset="0"/>
        <a:ea typeface="+mn-ea"/>
        <a:cs typeface="ヒラギノ角ゴ ProN W3" charset="0"/>
        <a:sym typeface="Gill Sans" charset="0"/>
      </a:defRPr>
    </a:lvl2pPr>
    <a:lvl3pPr marL="914400" algn="l" rtl="0" eaLnBrk="0" fontAlgn="base" hangingPunct="0">
      <a:spcBef>
        <a:spcPct val="0"/>
      </a:spcBef>
      <a:spcAft>
        <a:spcPct val="0"/>
      </a:spcAft>
      <a:defRPr sz="4200" kern="1200">
        <a:solidFill>
          <a:srgbClr val="000000"/>
        </a:solidFill>
        <a:latin typeface="Gill Sans" charset="0"/>
        <a:ea typeface="+mn-ea"/>
        <a:cs typeface="ヒラギノ角ゴ ProN W3" charset="0"/>
        <a:sym typeface="Gill Sans" charset="0"/>
      </a:defRPr>
    </a:lvl3pPr>
    <a:lvl4pPr marL="1371600" algn="l" rtl="0" eaLnBrk="0" fontAlgn="base" hangingPunct="0">
      <a:spcBef>
        <a:spcPct val="0"/>
      </a:spcBef>
      <a:spcAft>
        <a:spcPct val="0"/>
      </a:spcAft>
      <a:defRPr sz="4200" kern="1200">
        <a:solidFill>
          <a:srgbClr val="000000"/>
        </a:solidFill>
        <a:latin typeface="Gill Sans" charset="0"/>
        <a:ea typeface="+mn-ea"/>
        <a:cs typeface="ヒラギノ角ゴ ProN W3" charset="0"/>
        <a:sym typeface="Gill Sans" charset="0"/>
      </a:defRPr>
    </a:lvl4pPr>
    <a:lvl5pPr marL="1828800" algn="l" rtl="0" eaLnBrk="0" fontAlgn="base" hangingPunct="0">
      <a:spcBef>
        <a:spcPct val="0"/>
      </a:spcBef>
      <a:spcAft>
        <a:spcPct val="0"/>
      </a:spcAft>
      <a:defRPr sz="4200" kern="1200">
        <a:solidFill>
          <a:srgbClr val="000000"/>
        </a:solidFill>
        <a:latin typeface="Gill Sans" charset="0"/>
        <a:ea typeface="+mn-ea"/>
        <a:cs typeface="ヒラギノ角ゴ ProN W3" charset="0"/>
        <a:sym typeface="Gill Sans" charset="0"/>
      </a:defRPr>
    </a:lvl5pPr>
    <a:lvl6pPr marL="2286000" algn="l" defTabSz="914400" rtl="0" eaLnBrk="1" latinLnBrk="0" hangingPunct="1">
      <a:defRPr sz="4200" kern="1200">
        <a:solidFill>
          <a:srgbClr val="000000"/>
        </a:solidFill>
        <a:latin typeface="Gill Sans" charset="0"/>
        <a:ea typeface="+mn-ea"/>
        <a:cs typeface="ヒラギノ角ゴ ProN W3" charset="0"/>
        <a:sym typeface="Gill Sans" charset="0"/>
      </a:defRPr>
    </a:lvl6pPr>
    <a:lvl7pPr marL="2743200" algn="l" defTabSz="914400" rtl="0" eaLnBrk="1" latinLnBrk="0" hangingPunct="1">
      <a:defRPr sz="4200" kern="1200">
        <a:solidFill>
          <a:srgbClr val="000000"/>
        </a:solidFill>
        <a:latin typeface="Gill Sans" charset="0"/>
        <a:ea typeface="+mn-ea"/>
        <a:cs typeface="ヒラギノ角ゴ ProN W3" charset="0"/>
        <a:sym typeface="Gill Sans" charset="0"/>
      </a:defRPr>
    </a:lvl7pPr>
    <a:lvl8pPr marL="3200400" algn="l" defTabSz="914400" rtl="0" eaLnBrk="1" latinLnBrk="0" hangingPunct="1">
      <a:defRPr sz="4200" kern="1200">
        <a:solidFill>
          <a:srgbClr val="000000"/>
        </a:solidFill>
        <a:latin typeface="Gill Sans" charset="0"/>
        <a:ea typeface="+mn-ea"/>
        <a:cs typeface="ヒラギノ角ゴ ProN W3" charset="0"/>
        <a:sym typeface="Gill Sans" charset="0"/>
      </a:defRPr>
    </a:lvl8pPr>
    <a:lvl9pPr marL="3657600" algn="l" defTabSz="914400" rtl="0" eaLnBrk="1" latinLnBrk="0" hangingPunct="1">
      <a:defRPr sz="4200" kern="1200">
        <a:solidFill>
          <a:srgbClr val="000000"/>
        </a:solidFill>
        <a:latin typeface="Gill Sans" charset="0"/>
        <a:ea typeface="+mn-ea"/>
        <a:cs typeface="ヒラギノ角ゴ ProN W3" charset="0"/>
        <a:sym typeface="Gill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95" autoAdjust="0"/>
  </p:normalViewPr>
  <p:slideViewPr>
    <p:cSldViewPr>
      <p:cViewPr varScale="1">
        <p:scale>
          <a:sx n="57" d="100"/>
          <a:sy n="57" d="100"/>
        </p:scale>
        <p:origin x="1468" y="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5F9F74-4311-FD30-2359-7A4E0CD10D8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ヒラギノ角ゴ ProN W3" charset="0"/>
              </a:defRPr>
            </a:lvl1pPr>
          </a:lstStyle>
          <a:p>
            <a:pPr>
              <a:defRPr/>
            </a:pPr>
            <a:endParaRPr lang="en-GB"/>
          </a:p>
        </p:txBody>
      </p:sp>
      <p:sp>
        <p:nvSpPr>
          <p:cNvPr id="3" name="Date Placeholder 2">
            <a:extLst>
              <a:ext uri="{FF2B5EF4-FFF2-40B4-BE49-F238E27FC236}">
                <a16:creationId xmlns:a16="http://schemas.microsoft.com/office/drawing/2014/main" id="{EE9900CF-E27A-E387-B75C-7A25A6A13344}"/>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ea typeface="ヒラギノ角ゴ ProN W3" charset="0"/>
              </a:defRPr>
            </a:lvl1pPr>
          </a:lstStyle>
          <a:p>
            <a:pPr>
              <a:defRPr/>
            </a:pPr>
            <a:fld id="{5CFA6A26-94B7-46BC-8007-D9196F52A7FF}" type="datetimeFigureOut">
              <a:rPr lang="en-GB"/>
              <a:pPr>
                <a:defRPr/>
              </a:pPr>
              <a:t>21/03/2025</a:t>
            </a:fld>
            <a:endParaRPr lang="en-GB"/>
          </a:p>
        </p:txBody>
      </p:sp>
      <p:sp>
        <p:nvSpPr>
          <p:cNvPr id="4" name="Slide Image Placeholder 3">
            <a:extLst>
              <a:ext uri="{FF2B5EF4-FFF2-40B4-BE49-F238E27FC236}">
                <a16:creationId xmlns:a16="http://schemas.microsoft.com/office/drawing/2014/main" id="{D37224D4-FAA2-4BBF-80F9-B700CCED5EA4}"/>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585E233E-6ABD-8974-D04D-F9FEBD13B66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A14466CF-2B9D-2271-67B6-88B5571E89B4}"/>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ヒラギノ角ゴ ProN W3" charset="0"/>
              </a:defRPr>
            </a:lvl1pPr>
          </a:lstStyle>
          <a:p>
            <a:pPr>
              <a:defRPr/>
            </a:pPr>
            <a:endParaRPr lang="en-GB"/>
          </a:p>
        </p:txBody>
      </p:sp>
      <p:sp>
        <p:nvSpPr>
          <p:cNvPr id="7" name="Slide Number Placeholder 6">
            <a:extLst>
              <a:ext uri="{FF2B5EF4-FFF2-40B4-BE49-F238E27FC236}">
                <a16:creationId xmlns:a16="http://schemas.microsoft.com/office/drawing/2014/main" id="{3B64FBDB-396C-17B1-C5B1-A4D5C9736570}"/>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46F30801-2E7F-46FE-8CA8-68F9F83ED4CA}" type="slidenum">
              <a:rPr lang="en-GB" altLang="en-PK"/>
              <a:pPr/>
              <a:t>‹#›</a:t>
            </a:fld>
            <a:endParaRPr lang="en-GB" altLang="en-PK"/>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95DF7A49-BA55-9C61-6210-79B126877B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6FF8A018-ED46-ED18-878B-E92138B04E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Sensory Memory: The memory that is immediately associated with our senses</a:t>
            </a:r>
          </a:p>
          <a:p>
            <a:pPr eaLnBrk="1" hangingPunct="1">
              <a:spcBef>
                <a:spcPct val="0"/>
              </a:spcBef>
            </a:pPr>
            <a:r>
              <a:rPr lang="en-GB" altLang="en-US"/>
              <a:t>Short term memory contains the information, on which our brain is working right now.</a:t>
            </a:r>
          </a:p>
          <a:p>
            <a:pPr eaLnBrk="1" hangingPunct="1">
              <a:spcBef>
                <a:spcPct val="0"/>
              </a:spcBef>
            </a:pPr>
            <a:r>
              <a:rPr lang="en-GB" altLang="en-US"/>
              <a:t>Long term memory: like remembering some book from childhood, childhood memories, etc.....</a:t>
            </a:r>
          </a:p>
          <a:p>
            <a:pPr eaLnBrk="1" hangingPunct="1">
              <a:spcBef>
                <a:spcPct val="0"/>
              </a:spcBef>
            </a:pPr>
            <a:r>
              <a:rPr lang="en-GB" altLang="en-US"/>
              <a:t>Mezzanine Memory: memory of last few hours, or a day etc</a:t>
            </a:r>
          </a:p>
        </p:txBody>
      </p:sp>
      <p:sp>
        <p:nvSpPr>
          <p:cNvPr id="7172" name="Slide Number Placeholder 3">
            <a:extLst>
              <a:ext uri="{FF2B5EF4-FFF2-40B4-BE49-F238E27FC236}">
                <a16:creationId xmlns:a16="http://schemas.microsoft.com/office/drawing/2014/main" id="{5AA714B1-3CBB-5D77-6997-B313CA76AA7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AEACD46-CBC3-4DBD-8BEB-8464BBD8FBE4}" type="slidenum">
              <a:rPr lang="en-GB" altLang="en-US">
                <a:solidFill>
                  <a:srgbClr val="000000"/>
                </a:solidFill>
                <a:latin typeface="Gill Sans" charset="0"/>
              </a:rPr>
              <a:pPr>
                <a:spcBef>
                  <a:spcPct val="0"/>
                </a:spcBef>
              </a:pPr>
              <a:t>2</a:t>
            </a:fld>
            <a:endParaRPr lang="en-GB" altLang="en-US">
              <a:solidFill>
                <a:srgbClr val="000000"/>
              </a:solidFill>
              <a:latin typeface="Gill Sans"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2EFA26BB-0DBD-397B-7700-0A52E543E2E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E7F74CD8-2626-8FF8-F8EE-0DE0E2984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What you are doing now context activates LTM example: i am giving lecture how come i know because i am facing 40-50 students, multi-media, my environment is telling me that i am giving a lecture, even if i close my eyes i won’t forget that i am giving a lecture. Its not in Short term memory that im giving lecture i.e. My brain is not constantly reminding me “ im giving a lecture” “im giving a lecture” “im giving a lecture”</a:t>
            </a:r>
          </a:p>
          <a:p>
            <a:pPr eaLnBrk="1" hangingPunct="1">
              <a:spcBef>
                <a:spcPct val="0"/>
              </a:spcBef>
            </a:pPr>
            <a:endParaRPr lang="en-GB" altLang="en-US"/>
          </a:p>
          <a:p>
            <a:pPr eaLnBrk="1" hangingPunct="1">
              <a:spcBef>
                <a:spcPct val="0"/>
              </a:spcBef>
            </a:pPr>
            <a:r>
              <a:rPr lang="en-GB" altLang="en-US"/>
              <a:t>What u’ve been doing is like short term episodic memory e.g.if i ask u what’v u done since u wake up in the morning.</a:t>
            </a:r>
          </a:p>
        </p:txBody>
      </p:sp>
      <p:sp>
        <p:nvSpPr>
          <p:cNvPr id="34820" name="Slide Number Placeholder 3">
            <a:extLst>
              <a:ext uri="{FF2B5EF4-FFF2-40B4-BE49-F238E27FC236}">
                <a16:creationId xmlns:a16="http://schemas.microsoft.com/office/drawing/2014/main" id="{7AAAAD1D-FD97-5D9C-59A0-D0F29DFBD2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03BF02B-D4B3-4900-A5F8-1F2FBDB01284}" type="slidenum">
              <a:rPr lang="en-GB" altLang="en-US">
                <a:solidFill>
                  <a:srgbClr val="000000"/>
                </a:solidFill>
                <a:latin typeface="Gill Sans" charset="0"/>
              </a:rPr>
              <a:pPr>
                <a:spcBef>
                  <a:spcPct val="0"/>
                </a:spcBef>
              </a:pPr>
              <a:t>20</a:t>
            </a:fld>
            <a:endParaRPr lang="en-GB" altLang="en-US">
              <a:solidFill>
                <a:srgbClr val="000000"/>
              </a:solidFill>
              <a:latin typeface="Gill Sans"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8045E227-8D21-60DE-3CBC-279282230B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CD39FA8D-272A-3A4C-EE84-1633846A60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How reliable the memories are?</a:t>
            </a:r>
          </a:p>
        </p:txBody>
      </p:sp>
      <p:sp>
        <p:nvSpPr>
          <p:cNvPr id="38916" name="Slide Number Placeholder 3">
            <a:extLst>
              <a:ext uri="{FF2B5EF4-FFF2-40B4-BE49-F238E27FC236}">
                <a16:creationId xmlns:a16="http://schemas.microsoft.com/office/drawing/2014/main" id="{7193DEBA-A502-1E6A-7F6E-E210D1179D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9518936-7868-4B8D-A74A-CDD06403C6D8}" type="slidenum">
              <a:rPr lang="en-GB" altLang="en-US">
                <a:solidFill>
                  <a:srgbClr val="000000"/>
                </a:solidFill>
                <a:latin typeface="Gill Sans" charset="0"/>
              </a:rPr>
              <a:pPr>
                <a:spcBef>
                  <a:spcPct val="0"/>
                </a:spcBef>
              </a:pPr>
              <a:t>23</a:t>
            </a:fld>
            <a:endParaRPr lang="en-GB" altLang="en-US">
              <a:solidFill>
                <a:srgbClr val="000000"/>
              </a:solidFill>
              <a:latin typeface="Gill Sans"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8EFE11F8-1AD2-678B-4DC2-2E29FFA450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03B9DB9A-9E72-ACA7-DDE2-BB6048ADC8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a:t>Annie story: </a:t>
            </a:r>
          </a:p>
          <a:p>
            <a:r>
              <a:rPr lang="en-GB" altLang="en-US"/>
              <a:t>Annie walked through the door and sat down. Its been a long long day in the office and she was tired, so relaxing she picked up her cup of coffee and watched her cat called charlie. Charlie walked past her and sat on a white rug for a moment and then came towards her and moved against her legs. The fire burnt brightly before them and she almost fell asleep.</a:t>
            </a:r>
          </a:p>
          <a:p>
            <a:endParaRPr lang="en-GB" altLang="en-US"/>
          </a:p>
          <a:p>
            <a:r>
              <a:rPr lang="en-GB" altLang="en-US"/>
              <a:t>Tell me the colour of the cat....</a:t>
            </a:r>
          </a:p>
          <a:p>
            <a:endParaRPr lang="en-GB" altLang="en-US"/>
          </a:p>
        </p:txBody>
      </p:sp>
      <p:sp>
        <p:nvSpPr>
          <p:cNvPr id="40964" name="Slide Number Placeholder 3">
            <a:extLst>
              <a:ext uri="{FF2B5EF4-FFF2-40B4-BE49-F238E27FC236}">
                <a16:creationId xmlns:a16="http://schemas.microsoft.com/office/drawing/2014/main" id="{4A08B6A9-0C4F-C757-D287-CE787661138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BCD11BA-02DD-495D-86F8-04EBBA4CD43B}" type="slidenum">
              <a:rPr lang="en-GB" altLang="en-US">
                <a:solidFill>
                  <a:srgbClr val="000000"/>
                </a:solidFill>
                <a:latin typeface="Gill Sans" charset="0"/>
              </a:rPr>
              <a:pPr>
                <a:spcBef>
                  <a:spcPct val="0"/>
                </a:spcBef>
              </a:pPr>
              <a:t>24</a:t>
            </a:fld>
            <a:endParaRPr lang="en-GB" altLang="en-US">
              <a:solidFill>
                <a:srgbClr val="000000"/>
              </a:solidFill>
              <a:latin typeface="Gill Sans"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52063AA9-B78B-63AF-500D-BD51C805FF0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0EECCB24-D605-FDFB-A690-100D7A5A23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a:t>Stae at red cross with 1 eye for in full screen for at least 20 secs n then look at whie background u’ll c the pink n purple image by sensory memory</a:t>
            </a:r>
          </a:p>
        </p:txBody>
      </p:sp>
      <p:sp>
        <p:nvSpPr>
          <p:cNvPr id="10244" name="Slide Number Placeholder 3">
            <a:extLst>
              <a:ext uri="{FF2B5EF4-FFF2-40B4-BE49-F238E27FC236}">
                <a16:creationId xmlns:a16="http://schemas.microsoft.com/office/drawing/2014/main" id="{6D50C2C6-5A95-B3AF-4037-8C0CA6D210A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BDAD731-106D-4495-97CE-873D02A3678C}" type="slidenum">
              <a:rPr lang="en-GB" altLang="en-US">
                <a:solidFill>
                  <a:srgbClr val="000000"/>
                </a:solidFill>
                <a:latin typeface="Gill Sans" charset="0"/>
              </a:rPr>
              <a:pPr>
                <a:spcBef>
                  <a:spcPct val="0"/>
                </a:spcBef>
              </a:pPr>
              <a:t>4</a:t>
            </a:fld>
            <a:endParaRPr lang="en-GB" altLang="en-US">
              <a:solidFill>
                <a:srgbClr val="000000"/>
              </a:solidFill>
              <a:latin typeface="Gill San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9C3687EA-8AF5-0DFA-1BB8-7A39ACEA62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A1BF5B4F-9D7C-3576-7DC2-D3AE956893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a:t>Stae at red cross with 1 eye for in full screen for at least 20 secs n then look at whie background u’ll c the pink n purple image by sensory memory</a:t>
            </a:r>
          </a:p>
        </p:txBody>
      </p:sp>
      <p:sp>
        <p:nvSpPr>
          <p:cNvPr id="12292" name="Slide Number Placeholder 3">
            <a:extLst>
              <a:ext uri="{FF2B5EF4-FFF2-40B4-BE49-F238E27FC236}">
                <a16:creationId xmlns:a16="http://schemas.microsoft.com/office/drawing/2014/main" id="{D7A7B7FC-F87A-17A7-A9D4-2B5AA8458CB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E0007CB-B8A7-4EA2-93C6-5148237D4778}" type="slidenum">
              <a:rPr lang="en-GB" altLang="en-US">
                <a:solidFill>
                  <a:srgbClr val="000000"/>
                </a:solidFill>
                <a:latin typeface="Gill Sans" charset="0"/>
              </a:rPr>
              <a:pPr>
                <a:spcBef>
                  <a:spcPct val="0"/>
                </a:spcBef>
              </a:pPr>
              <a:t>5</a:t>
            </a:fld>
            <a:endParaRPr lang="en-GB" altLang="en-US">
              <a:solidFill>
                <a:srgbClr val="000000"/>
              </a:solidFill>
              <a:latin typeface="Gill Sans"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58619563-88E7-0C61-DB82-ADF7289F7C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FB2088B0-DF7C-FAB1-58E1-A102A20F3C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a:t>Stae at red cross with 1 eye for in full screen for at least 20 secs n then look at whie background u’ll c the pink n purple image by sensory memory</a:t>
            </a:r>
          </a:p>
        </p:txBody>
      </p:sp>
      <p:sp>
        <p:nvSpPr>
          <p:cNvPr id="14340" name="Slide Number Placeholder 3">
            <a:extLst>
              <a:ext uri="{FF2B5EF4-FFF2-40B4-BE49-F238E27FC236}">
                <a16:creationId xmlns:a16="http://schemas.microsoft.com/office/drawing/2014/main" id="{EDD23929-C20D-C431-FCA6-C2D6C63C73F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E83C48-4614-495E-B4A4-7608EE6C6A8D}" type="slidenum">
              <a:rPr lang="en-GB" altLang="en-US">
                <a:solidFill>
                  <a:srgbClr val="000000"/>
                </a:solidFill>
                <a:latin typeface="Gill Sans" charset="0"/>
              </a:rPr>
              <a:pPr>
                <a:spcBef>
                  <a:spcPct val="0"/>
                </a:spcBef>
              </a:pPr>
              <a:t>6</a:t>
            </a:fld>
            <a:endParaRPr lang="en-GB" altLang="en-US">
              <a:solidFill>
                <a:srgbClr val="000000"/>
              </a:solidFill>
              <a:latin typeface="Gill San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DCBF9A80-759C-CA27-F038-EF10F8C3822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B276F443-7AA8-2C44-4C7E-2D653DDD21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At times, we even close our eyes to concentrate on our working memory and not get distracted by any vision or anything.</a:t>
            </a:r>
          </a:p>
        </p:txBody>
      </p:sp>
      <p:sp>
        <p:nvSpPr>
          <p:cNvPr id="18436" name="Slide Number Placeholder 3">
            <a:extLst>
              <a:ext uri="{FF2B5EF4-FFF2-40B4-BE49-F238E27FC236}">
                <a16:creationId xmlns:a16="http://schemas.microsoft.com/office/drawing/2014/main" id="{8DD57187-62EF-7F0B-3ED0-49986EE2AC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DE0EBF7-ACD5-4D33-A06E-664E8BE42399}" type="slidenum">
              <a:rPr lang="en-GB" altLang="en-US">
                <a:solidFill>
                  <a:srgbClr val="000000"/>
                </a:solidFill>
                <a:latin typeface="Gill Sans" charset="0"/>
              </a:rPr>
              <a:pPr>
                <a:spcBef>
                  <a:spcPct val="0"/>
                </a:spcBef>
              </a:pPr>
              <a:t>9</a:t>
            </a:fld>
            <a:endParaRPr lang="en-GB" altLang="en-US">
              <a:solidFill>
                <a:srgbClr val="000000"/>
              </a:solidFill>
              <a:latin typeface="Gill Sans"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0F376981-1D5E-58A8-6148-DABA48D428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ED85BFCE-C94C-4C71-7C6C-F3474C4D12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Episodic memory: e.g. Story of a drama, reading a book, if i ask u to sing the 3</a:t>
            </a:r>
            <a:r>
              <a:rPr lang="en-GB" altLang="en-US" baseline="30000"/>
              <a:t>rd</a:t>
            </a:r>
            <a:r>
              <a:rPr lang="en-GB" altLang="en-US"/>
              <a:t> verse of a poem (hard to remember)</a:t>
            </a:r>
          </a:p>
          <a:p>
            <a:pPr eaLnBrk="1" hangingPunct="1">
              <a:spcBef>
                <a:spcPct val="0"/>
              </a:spcBef>
            </a:pPr>
            <a:r>
              <a:rPr lang="en-GB" altLang="en-US"/>
              <a:t>Semantic Memory: e.g. When we celebrate independence day of Pakistan, what is your date of birth, what is the formula to calculate distance, etc.</a:t>
            </a:r>
          </a:p>
          <a:p>
            <a:pPr eaLnBrk="1" hangingPunct="1">
              <a:spcBef>
                <a:spcPct val="0"/>
              </a:spcBef>
            </a:pPr>
            <a:endParaRPr lang="en-GB" altLang="en-US"/>
          </a:p>
          <a:p>
            <a:pPr eaLnBrk="1" hangingPunct="1">
              <a:spcBef>
                <a:spcPct val="0"/>
              </a:spcBef>
            </a:pPr>
            <a:r>
              <a:rPr lang="en-GB" altLang="en-US"/>
              <a:t>When ppl loose memory in case of accident or something, they usually tend to loose their episodic memory, not the semantic memroy.</a:t>
            </a:r>
          </a:p>
        </p:txBody>
      </p:sp>
      <p:sp>
        <p:nvSpPr>
          <p:cNvPr id="24580" name="Slide Number Placeholder 3">
            <a:extLst>
              <a:ext uri="{FF2B5EF4-FFF2-40B4-BE49-F238E27FC236}">
                <a16:creationId xmlns:a16="http://schemas.microsoft.com/office/drawing/2014/main" id="{AE65898E-699C-7D05-DCE6-A508D1DBBE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7CF2AFE-624A-42BA-9D78-272BD8C9119E}" type="slidenum">
              <a:rPr lang="en-GB" altLang="en-US">
                <a:solidFill>
                  <a:srgbClr val="000000"/>
                </a:solidFill>
                <a:latin typeface="Gill Sans" charset="0"/>
              </a:rPr>
              <a:pPr>
                <a:spcBef>
                  <a:spcPct val="0"/>
                </a:spcBef>
              </a:pPr>
              <a:t>14</a:t>
            </a:fld>
            <a:endParaRPr lang="en-GB" altLang="en-US">
              <a:solidFill>
                <a:srgbClr val="000000"/>
              </a:solidFill>
              <a:latin typeface="Gill Sans"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11B38C0D-4A13-501B-0C4D-CB546D4A7B0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C3563942-DAE8-C8D9-CF30-5A6FD401CA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Recognition is easier as compared to recall.</a:t>
            </a:r>
          </a:p>
        </p:txBody>
      </p:sp>
      <p:sp>
        <p:nvSpPr>
          <p:cNvPr id="26628" name="Slide Number Placeholder 3">
            <a:extLst>
              <a:ext uri="{FF2B5EF4-FFF2-40B4-BE49-F238E27FC236}">
                <a16:creationId xmlns:a16="http://schemas.microsoft.com/office/drawing/2014/main" id="{697A0005-84D7-4C27-73A9-D8CC6673D1D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5388D68-5868-40CF-A54A-E98D10F76B05}" type="slidenum">
              <a:rPr lang="en-GB" altLang="en-US">
                <a:solidFill>
                  <a:srgbClr val="000000"/>
                </a:solidFill>
                <a:latin typeface="Gill Sans" charset="0"/>
              </a:rPr>
              <a:pPr>
                <a:spcBef>
                  <a:spcPct val="0"/>
                </a:spcBef>
              </a:pPr>
              <a:t>15</a:t>
            </a:fld>
            <a:endParaRPr lang="en-GB" altLang="en-US">
              <a:solidFill>
                <a:srgbClr val="000000"/>
              </a:solidFill>
              <a:latin typeface="Gill San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5B370852-2D63-0949-55FC-F49A3F3A6B5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D75F09D2-B7C2-21AB-EE89-C43C4C3411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Motor memories: typing using keyboard, the fingers know which key to press to type a certain character</a:t>
            </a:r>
          </a:p>
          <a:p>
            <a:pPr eaLnBrk="1" hangingPunct="1">
              <a:spcBef>
                <a:spcPct val="0"/>
              </a:spcBef>
            </a:pPr>
            <a:r>
              <a:rPr lang="en-GB" altLang="en-US"/>
              <a:t>Automatic Reactions: we learn how to react in certain situation from our past experience. Pavlov’s experiment on dogs, skinner’s experiments on pigeons, rats etc Person on road when hear the sound of very very fast running car, get very very concious not to cross the road</a:t>
            </a:r>
          </a:p>
          <a:p>
            <a:pPr eaLnBrk="1" hangingPunct="1">
              <a:spcBef>
                <a:spcPct val="0"/>
              </a:spcBef>
            </a:pPr>
            <a:r>
              <a:rPr lang="en-GB" altLang="en-US"/>
              <a:t>Expert Knowledge: if u ask a programmer how he does the programming, they probably find it very hard to tell how they do it.</a:t>
            </a:r>
          </a:p>
        </p:txBody>
      </p:sp>
      <p:sp>
        <p:nvSpPr>
          <p:cNvPr id="29700" name="Slide Number Placeholder 3">
            <a:extLst>
              <a:ext uri="{FF2B5EF4-FFF2-40B4-BE49-F238E27FC236}">
                <a16:creationId xmlns:a16="http://schemas.microsoft.com/office/drawing/2014/main" id="{A1C28105-2D85-05AD-1796-179959DB11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F46C711-5BC1-4EEF-BBA7-5B223D0807FD}" type="slidenum">
              <a:rPr lang="en-GB" altLang="en-US">
                <a:solidFill>
                  <a:srgbClr val="000000"/>
                </a:solidFill>
                <a:latin typeface="Gill Sans" charset="0"/>
              </a:rPr>
              <a:pPr>
                <a:spcBef>
                  <a:spcPct val="0"/>
                </a:spcBef>
              </a:pPr>
              <a:t>17</a:t>
            </a:fld>
            <a:endParaRPr lang="en-GB" altLang="en-US">
              <a:solidFill>
                <a:srgbClr val="000000"/>
              </a:solidFill>
              <a:latin typeface="Gill San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B02D387D-6C1B-6318-A9BC-C28AB0AB01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4EE28292-DE07-D05D-0172-B648CC3B4D9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Explicit to implicit: as we do maths, we do programming. Initially explicitly we doo it and with lots of practicing we can do it implicitly</a:t>
            </a:r>
          </a:p>
          <a:p>
            <a:pPr eaLnBrk="1" hangingPunct="1">
              <a:spcBef>
                <a:spcPct val="0"/>
              </a:spcBef>
            </a:pPr>
            <a:endParaRPr lang="en-GB" altLang="en-US"/>
          </a:p>
          <a:p>
            <a:pPr eaLnBrk="1" hangingPunct="1">
              <a:spcBef>
                <a:spcPct val="0"/>
              </a:spcBef>
            </a:pPr>
            <a:r>
              <a:rPr lang="en-GB" altLang="en-US"/>
              <a:t>Implicit to explicit: carefully notice myself, e.g. While typing i mistype , then i’ll look on the keyboard what mistake i’ve been doing and rectify, some athletes do that they watch their videos of last games to rectify their deficiencies etc. Or to monitor our bad habits, etc</a:t>
            </a:r>
          </a:p>
          <a:p>
            <a:pPr eaLnBrk="1" hangingPunct="1">
              <a:spcBef>
                <a:spcPct val="0"/>
              </a:spcBef>
            </a:pPr>
            <a:endParaRPr lang="en-GB" altLang="en-US"/>
          </a:p>
          <a:p>
            <a:pPr eaLnBrk="1" hangingPunct="1">
              <a:spcBef>
                <a:spcPct val="0"/>
              </a:spcBef>
            </a:pPr>
            <a:r>
              <a:rPr lang="en-GB" altLang="en-US"/>
              <a:t>Implicit associations activate explicit recall: e.g. Something’s cooking at home and we get the smell, we’d think about the food whose smell is like that, or we would like to guess the food being cooked. So the implicit association with the food and smell activates our thoughts to recall the food or last when we’ve had that or with whom we had that, etc.</a:t>
            </a:r>
          </a:p>
        </p:txBody>
      </p:sp>
      <p:sp>
        <p:nvSpPr>
          <p:cNvPr id="31748" name="Slide Number Placeholder 3">
            <a:extLst>
              <a:ext uri="{FF2B5EF4-FFF2-40B4-BE49-F238E27FC236}">
                <a16:creationId xmlns:a16="http://schemas.microsoft.com/office/drawing/2014/main" id="{4F2BDD77-653F-AA20-A6A9-71E7D2D4CE3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A8B2981-40B4-4365-B04D-A18DF12DC5EC}" type="slidenum">
              <a:rPr lang="en-GB" altLang="en-US">
                <a:solidFill>
                  <a:srgbClr val="000000"/>
                </a:solidFill>
                <a:latin typeface="Gill Sans" charset="0"/>
              </a:rPr>
              <a:pPr>
                <a:spcBef>
                  <a:spcPct val="0"/>
                </a:spcBef>
              </a:pPr>
              <a:t>18</a:t>
            </a:fld>
            <a:endParaRPr lang="en-GB" altLang="en-US">
              <a:solidFill>
                <a:srgbClr val="000000"/>
              </a:solidFill>
              <a:latin typeface="Gill San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endParaRPr lang="en-GB"/>
          </a:p>
        </p:txBody>
      </p:sp>
      <p:sp>
        <p:nvSpPr>
          <p:cNvPr id="3" name="Subtitle 2"/>
          <p:cNvSpPr>
            <a:spLocks noGrp="1"/>
          </p:cNvSpPr>
          <p:nvPr>
            <p:ph type="subTitle" idx="1"/>
          </p:nvPr>
        </p:nvSpPr>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038525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6477862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30425"/>
            <a:ext cx="1943100" cy="35083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2130425"/>
            <a:ext cx="5676900" cy="3508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8151192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167061001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846498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5522397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137171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1380814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9472750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70116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7781075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1038674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sym typeface="Lucida Grande" charset="0"/>
            </a:endParaRP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5657513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14574210"/>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5141147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177066718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8106531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71925104"/>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3989382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39365427"/>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389960956"/>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14315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08063678"/>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15302417"/>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sym typeface="Lucida Grande"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6715298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2439374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82076998"/>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4133753359"/>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03958025"/>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45490839"/>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41104968"/>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19227170"/>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65716605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371600" y="3886200"/>
            <a:ext cx="3124200" cy="175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3886200"/>
            <a:ext cx="3124200" cy="175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62440538"/>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9284665"/>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6064231"/>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sym typeface="Lucida Grande" charset="0"/>
            </a:endParaRP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51188704"/>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39775842"/>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697625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6204902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65145640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173245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7811445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sym typeface="Lucida Grande"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1095985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78802F4E-7848-2F40-E8B3-F2282E6782CA}"/>
              </a:ext>
            </a:extLst>
          </p:cNvPr>
          <p:cNvSpPr>
            <a:spLocks noChangeArrowheads="1"/>
          </p:cNvSpPr>
          <p:nvPr>
            <p:ph type="title"/>
          </p:nvPr>
        </p:nvSpPr>
        <p:spPr bwMode="auto">
          <a:xfrm>
            <a:off x="685800" y="21304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38100" tIns="38100" rIns="38100" bIns="38100" numCol="1" anchor="ctr" anchorCtr="0" compatLnSpc="1">
            <a:prstTxWarp prst="textNoShape">
              <a:avLst/>
            </a:prstTxWarp>
          </a:bodyPr>
          <a:lstStyle/>
          <a:p>
            <a:pPr lvl="0"/>
            <a:r>
              <a:rPr lang="en-US" altLang="en-US">
                <a:sym typeface="Lucida Grande" charset="0"/>
              </a:rPr>
              <a:t>Click to edit Master title style</a:t>
            </a:r>
          </a:p>
        </p:txBody>
      </p:sp>
      <p:sp>
        <p:nvSpPr>
          <p:cNvPr id="1027" name="Rectangle 2">
            <a:extLst>
              <a:ext uri="{FF2B5EF4-FFF2-40B4-BE49-F238E27FC236}">
                <a16:creationId xmlns:a16="http://schemas.microsoft.com/office/drawing/2014/main" id="{34DDFF63-F171-717C-F171-7ABB15E1D18F}"/>
              </a:ext>
            </a:extLst>
          </p:cNvPr>
          <p:cNvSpPr>
            <a:spLocks noChangeArrowheads="1"/>
          </p:cNvSpPr>
          <p:nvPr>
            <p:ph type="body" idx="1"/>
          </p:nvPr>
        </p:nvSpPr>
        <p:spPr bwMode="auto">
          <a:xfrm>
            <a:off x="1371600" y="38862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38100" tIns="38100" rIns="38100" bIns="38100" numCol="1" anchor="t" anchorCtr="0" compatLnSpc="1">
            <a:prstTxWarp prst="textNoShape">
              <a:avLst/>
            </a:prstTxWarp>
          </a:bodyPr>
          <a:lstStyle/>
          <a:p>
            <a:pPr lvl="0"/>
            <a:r>
              <a:rPr lang="en-US" altLang="en-US">
                <a:sym typeface="Lucida Grande" charset="0"/>
              </a:rPr>
              <a:t>Click to edit Master text styles</a:t>
            </a:r>
          </a:p>
          <a:p>
            <a:pPr lvl="1"/>
            <a:r>
              <a:rPr lang="en-US" altLang="en-US">
                <a:sym typeface="Lucida Grande" charset="0"/>
              </a:rPr>
              <a:t>Second level</a:t>
            </a:r>
          </a:p>
          <a:p>
            <a:pPr lvl="2"/>
            <a:r>
              <a:rPr lang="en-US" altLang="en-US">
                <a:sym typeface="Lucida Grande" charset="0"/>
              </a:rPr>
              <a:t>Third level</a:t>
            </a:r>
          </a:p>
          <a:p>
            <a:pPr lvl="3"/>
            <a:r>
              <a:rPr lang="en-US" altLang="en-US">
                <a:sym typeface="Lucida Grande" charset="0"/>
              </a:rPr>
              <a:t>Fourth level</a:t>
            </a:r>
          </a:p>
          <a:p>
            <a:pPr lvl="4"/>
            <a:r>
              <a:rPr lang="en-US" altLang="en-US">
                <a:sym typeface="Lucida Grande" charset="0"/>
              </a:rPr>
              <a:t>Fifth level</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Lucida Grande" charset="0"/>
        </a:defRPr>
      </a:lvl1pPr>
      <a:lvl2pPr algn="ctr" rtl="0" eaLnBrk="0" fontAlgn="base" hangingPunct="0">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2pPr>
      <a:lvl3pPr algn="ctr" rtl="0" eaLnBrk="0" fontAlgn="base" hangingPunct="0">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3pPr>
      <a:lvl4pPr algn="ctr" rtl="0" eaLnBrk="0" fontAlgn="base" hangingPunct="0">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4pPr>
      <a:lvl5pPr algn="ctr" rtl="0" eaLnBrk="0" fontAlgn="base" hangingPunct="0">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5pPr>
      <a:lvl6pPr marL="457200" algn="ctr" rtl="0" fontAlgn="base">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6pPr>
      <a:lvl7pPr marL="914400" algn="ctr" rtl="0" fontAlgn="base">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7pPr>
      <a:lvl8pPr marL="1371600" algn="ctr" rtl="0" fontAlgn="base">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8pPr>
      <a:lvl9pPr marL="1828800" algn="ctr" rtl="0" fontAlgn="base">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9pPr>
    </p:titleStyle>
    <p:bodyStyle>
      <a:lvl1pPr algn="ctr" rtl="0" eaLnBrk="0" fontAlgn="base" hangingPunct="0">
        <a:spcBef>
          <a:spcPts val="800"/>
        </a:spcBef>
        <a:spcAft>
          <a:spcPct val="0"/>
        </a:spcAft>
        <a:defRPr sz="3200">
          <a:solidFill>
            <a:srgbClr val="878787"/>
          </a:solidFill>
          <a:latin typeface="+mn-lt"/>
          <a:ea typeface="+mn-ea"/>
          <a:cs typeface="+mn-cs"/>
          <a:sym typeface="Lucida Grande" charset="0"/>
        </a:defRPr>
      </a:lvl1pPr>
      <a:lvl2pPr marL="419100" algn="ctr" rtl="0" eaLnBrk="0" fontAlgn="base" hangingPunct="0">
        <a:spcBef>
          <a:spcPts val="700"/>
        </a:spcBef>
        <a:spcAft>
          <a:spcPct val="0"/>
        </a:spcAft>
        <a:defRPr sz="2800">
          <a:solidFill>
            <a:srgbClr val="878787"/>
          </a:solidFill>
          <a:latin typeface="+mn-lt"/>
          <a:ea typeface="+mn-ea"/>
          <a:cs typeface="+mn-cs"/>
          <a:sym typeface="Lucida Grande" charset="0"/>
        </a:defRPr>
      </a:lvl2pPr>
      <a:lvl3pPr marL="876300" algn="ctr" rtl="0" eaLnBrk="0" fontAlgn="base" hangingPunct="0">
        <a:spcBef>
          <a:spcPts val="600"/>
        </a:spcBef>
        <a:spcAft>
          <a:spcPct val="0"/>
        </a:spcAft>
        <a:defRPr sz="2400">
          <a:solidFill>
            <a:srgbClr val="878787"/>
          </a:solidFill>
          <a:latin typeface="+mn-lt"/>
          <a:ea typeface="+mn-ea"/>
          <a:cs typeface="+mn-cs"/>
          <a:sym typeface="Lucida Grande" charset="0"/>
        </a:defRPr>
      </a:lvl3pPr>
      <a:lvl4pPr marL="1333500" algn="ctr" rtl="0" eaLnBrk="0" fontAlgn="base" hangingPunct="0">
        <a:spcBef>
          <a:spcPts val="500"/>
        </a:spcBef>
        <a:spcAft>
          <a:spcPct val="0"/>
        </a:spcAft>
        <a:defRPr sz="2000">
          <a:solidFill>
            <a:srgbClr val="878787"/>
          </a:solidFill>
          <a:latin typeface="+mn-lt"/>
          <a:ea typeface="+mn-ea"/>
          <a:cs typeface="+mn-cs"/>
          <a:sym typeface="Lucida Grande" charset="0"/>
        </a:defRPr>
      </a:lvl4pPr>
      <a:lvl5pPr marL="1790700" algn="ctr" rtl="0" eaLnBrk="0" fontAlgn="base" hangingPunct="0">
        <a:spcBef>
          <a:spcPts val="500"/>
        </a:spcBef>
        <a:spcAft>
          <a:spcPct val="0"/>
        </a:spcAft>
        <a:defRPr sz="2000">
          <a:solidFill>
            <a:srgbClr val="878787"/>
          </a:solidFill>
          <a:latin typeface="+mn-lt"/>
          <a:ea typeface="+mn-ea"/>
          <a:cs typeface="+mn-cs"/>
          <a:sym typeface="Lucida Grande" charset="0"/>
        </a:defRPr>
      </a:lvl5pPr>
      <a:lvl6pPr marL="2247900" algn="ctr" rtl="0" fontAlgn="base">
        <a:spcBef>
          <a:spcPts val="500"/>
        </a:spcBef>
        <a:spcAft>
          <a:spcPct val="0"/>
        </a:spcAft>
        <a:defRPr sz="2000">
          <a:solidFill>
            <a:srgbClr val="878787"/>
          </a:solidFill>
          <a:latin typeface="+mn-lt"/>
          <a:ea typeface="+mn-ea"/>
          <a:cs typeface="+mn-cs"/>
          <a:sym typeface="Lucida Grande" charset="0"/>
        </a:defRPr>
      </a:lvl6pPr>
      <a:lvl7pPr marL="2705100" algn="ctr" rtl="0" fontAlgn="base">
        <a:spcBef>
          <a:spcPts val="500"/>
        </a:spcBef>
        <a:spcAft>
          <a:spcPct val="0"/>
        </a:spcAft>
        <a:defRPr sz="2000">
          <a:solidFill>
            <a:srgbClr val="878787"/>
          </a:solidFill>
          <a:latin typeface="+mn-lt"/>
          <a:ea typeface="+mn-ea"/>
          <a:cs typeface="+mn-cs"/>
          <a:sym typeface="Lucida Grande" charset="0"/>
        </a:defRPr>
      </a:lvl7pPr>
      <a:lvl8pPr marL="3162300" algn="ctr" rtl="0" fontAlgn="base">
        <a:spcBef>
          <a:spcPts val="500"/>
        </a:spcBef>
        <a:spcAft>
          <a:spcPct val="0"/>
        </a:spcAft>
        <a:defRPr sz="2000">
          <a:solidFill>
            <a:srgbClr val="878787"/>
          </a:solidFill>
          <a:latin typeface="+mn-lt"/>
          <a:ea typeface="+mn-ea"/>
          <a:cs typeface="+mn-cs"/>
          <a:sym typeface="Lucida Grande" charset="0"/>
        </a:defRPr>
      </a:lvl8pPr>
      <a:lvl9pPr marL="3619500" algn="ctr" rtl="0" fontAlgn="base">
        <a:spcBef>
          <a:spcPts val="500"/>
        </a:spcBef>
        <a:spcAft>
          <a:spcPct val="0"/>
        </a:spcAft>
        <a:defRPr sz="2000">
          <a:solidFill>
            <a:srgbClr val="878787"/>
          </a:solidFill>
          <a:latin typeface="+mn-lt"/>
          <a:ea typeface="+mn-ea"/>
          <a:cs typeface="+mn-cs"/>
          <a:sym typeface="Lucida Grand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202144A4-0E6C-624F-FB52-300105CC5D42}"/>
              </a:ext>
            </a:extLst>
          </p:cNvPr>
          <p:cNvSpPr>
            <a:spLocks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38100" tIns="38100" rIns="38100" bIns="38100" numCol="1" anchor="ctr" anchorCtr="0" compatLnSpc="1">
            <a:prstTxWarp prst="textNoShape">
              <a:avLst/>
            </a:prstTxWarp>
          </a:bodyPr>
          <a:lstStyle/>
          <a:p>
            <a:pPr lvl="0"/>
            <a:r>
              <a:rPr lang="en-US" altLang="en-US">
                <a:sym typeface="Lucida Grande" charset="0"/>
              </a:rPr>
              <a:t>Click to edit Master title style</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Lucida Grande" charset="0"/>
        </a:defRPr>
      </a:lvl1pPr>
      <a:lvl2pPr algn="ctr" rtl="0" eaLnBrk="0" fontAlgn="base" hangingPunct="0">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2pPr>
      <a:lvl3pPr algn="ctr" rtl="0" eaLnBrk="0" fontAlgn="base" hangingPunct="0">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3pPr>
      <a:lvl4pPr algn="ctr" rtl="0" eaLnBrk="0" fontAlgn="base" hangingPunct="0">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4pPr>
      <a:lvl5pPr algn="ctr" rtl="0" eaLnBrk="0" fontAlgn="base" hangingPunct="0">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5pPr>
      <a:lvl6pPr marL="457200" algn="ctr" rtl="0" fontAlgn="base">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6pPr>
      <a:lvl7pPr marL="914400" algn="ctr" rtl="0" fontAlgn="base">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7pPr>
      <a:lvl8pPr marL="1371600" algn="ctr" rtl="0" fontAlgn="base">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8pPr>
      <a:lvl9pPr marL="1828800" algn="ctr" rtl="0" fontAlgn="base">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9pPr>
    </p:titleStyle>
    <p:bodyStyle>
      <a:lvl1pPr marL="342900" indent="-342900" algn="l" rtl="0" eaLnBrk="0" fontAlgn="base" hangingPunct="0">
        <a:spcBef>
          <a:spcPts val="800"/>
        </a:spcBef>
        <a:spcAft>
          <a:spcPct val="0"/>
        </a:spcAft>
        <a:buClr>
          <a:srgbClr val="000000"/>
        </a:buClr>
        <a:buSzPct val="100000"/>
        <a:buFont typeface="Arial" panose="020B0604020202020204" pitchFamily="34" charset="0"/>
        <a:buChar char="•"/>
        <a:defRPr sz="3200">
          <a:solidFill>
            <a:schemeClr val="tx1"/>
          </a:solidFill>
          <a:latin typeface="+mn-lt"/>
          <a:ea typeface="+mn-ea"/>
          <a:cs typeface="+mn-cs"/>
          <a:sym typeface="Lucida Grande" charset="0"/>
        </a:defRPr>
      </a:lvl1pPr>
      <a:lvl2pPr marL="742950" indent="-285750" algn="l" rtl="0" eaLnBrk="0" fontAlgn="base" hangingPunct="0">
        <a:spcBef>
          <a:spcPts val="700"/>
        </a:spcBef>
        <a:spcAft>
          <a:spcPct val="0"/>
        </a:spcAft>
        <a:buClr>
          <a:srgbClr val="000000"/>
        </a:buClr>
        <a:buSzPct val="100000"/>
        <a:buFont typeface="Arial" panose="020B0604020202020204" pitchFamily="34" charset="0"/>
        <a:buChar char="–"/>
        <a:defRPr sz="2800">
          <a:solidFill>
            <a:schemeClr val="tx1"/>
          </a:solidFill>
          <a:latin typeface="+mn-lt"/>
          <a:ea typeface="+mn-ea"/>
          <a:cs typeface="+mn-cs"/>
          <a:sym typeface="Lucida Grande" charset="0"/>
        </a:defRPr>
      </a:lvl2pPr>
      <a:lvl3pPr marL="1143000" indent="-228600" algn="l" rtl="0" eaLnBrk="0" fontAlgn="base" hangingPunct="0">
        <a:spcBef>
          <a:spcPts val="600"/>
        </a:spcBef>
        <a:spcAft>
          <a:spcPct val="0"/>
        </a:spcAft>
        <a:buClr>
          <a:srgbClr val="000000"/>
        </a:buClr>
        <a:buSzPct val="100000"/>
        <a:buFont typeface="Arial" panose="020B0604020202020204" pitchFamily="34" charset="0"/>
        <a:buChar char="•"/>
        <a:defRPr sz="2400">
          <a:solidFill>
            <a:schemeClr val="tx1"/>
          </a:solidFill>
          <a:latin typeface="+mn-lt"/>
          <a:ea typeface="+mn-ea"/>
          <a:cs typeface="+mn-cs"/>
          <a:sym typeface="Lucida Grande" charset="0"/>
        </a:defRPr>
      </a:lvl3pPr>
      <a:lvl4pPr marL="1600200" indent="-228600" algn="l" rtl="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mn-lt"/>
          <a:ea typeface="+mn-ea"/>
          <a:cs typeface="+mn-cs"/>
          <a:sym typeface="Lucida Grande" charset="0"/>
        </a:defRPr>
      </a:lvl4pPr>
      <a:lvl5pPr marL="2057400" indent="-228600" algn="l" rtl="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mn-lt"/>
          <a:ea typeface="+mn-ea"/>
          <a:cs typeface="+mn-cs"/>
          <a:sym typeface="Lucida Grande" charset="0"/>
        </a:defRPr>
      </a:lvl5pPr>
      <a:lvl6pPr marL="25146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Lucida Grande" charset="0"/>
        </a:defRPr>
      </a:lvl6pPr>
      <a:lvl7pPr marL="29718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Lucida Grande" charset="0"/>
        </a:defRPr>
      </a:lvl7pPr>
      <a:lvl8pPr marL="34290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Lucida Grande" charset="0"/>
        </a:defRPr>
      </a:lvl8pPr>
      <a:lvl9pPr marL="38862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Lucida Grand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68FB2738-885B-B742-7127-47CA70F5155F}"/>
              </a:ext>
            </a:extLst>
          </p:cNvPr>
          <p:cNvSpPr>
            <a:spLocks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38100" tIns="38100" rIns="38100" bIns="38100" numCol="1" anchor="ctr" anchorCtr="0" compatLnSpc="1">
            <a:prstTxWarp prst="textNoShape">
              <a:avLst/>
            </a:prstTxWarp>
          </a:bodyPr>
          <a:lstStyle/>
          <a:p>
            <a:pPr lvl="0"/>
            <a:r>
              <a:rPr lang="en-US" altLang="en-US">
                <a:sym typeface="Lucida Grande" charset="0"/>
              </a:rPr>
              <a:t>Click to edit Master title style</a:t>
            </a:r>
          </a:p>
        </p:txBody>
      </p:sp>
      <p:sp>
        <p:nvSpPr>
          <p:cNvPr id="3075" name="Rectangle 2">
            <a:extLst>
              <a:ext uri="{FF2B5EF4-FFF2-40B4-BE49-F238E27FC236}">
                <a16:creationId xmlns:a16="http://schemas.microsoft.com/office/drawing/2014/main" id="{57B2CF80-0AD7-BCB6-F1C8-B8D4FBA0AC07}"/>
              </a:ext>
            </a:extLst>
          </p:cNvPr>
          <p:cNvSpPr>
            <a:spLocks noChangeArrowheads="1"/>
          </p:cNvSpPr>
          <p:nvPr>
            <p:ph type="body" idx="1"/>
          </p:nvPr>
        </p:nvSpPr>
        <p:spPr bwMode="auto">
          <a:xfrm>
            <a:off x="457200" y="1598613"/>
            <a:ext cx="8229600" cy="452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38100" tIns="38100" rIns="38100" bIns="38100" numCol="1" anchor="t" anchorCtr="0" compatLnSpc="1">
            <a:prstTxWarp prst="textNoShape">
              <a:avLst/>
            </a:prstTxWarp>
          </a:bodyPr>
          <a:lstStyle/>
          <a:p>
            <a:pPr lvl="0"/>
            <a:r>
              <a:rPr lang="en-US" altLang="en-US">
                <a:sym typeface="Lucida Grande" charset="0"/>
              </a:rPr>
              <a:t>Click to edit Master text styles</a:t>
            </a:r>
          </a:p>
          <a:p>
            <a:pPr lvl="1"/>
            <a:r>
              <a:rPr lang="en-US" altLang="en-US">
                <a:sym typeface="Lucida Grande" charset="0"/>
              </a:rPr>
              <a:t>Second level</a:t>
            </a:r>
          </a:p>
          <a:p>
            <a:pPr lvl="2"/>
            <a:r>
              <a:rPr lang="en-US" altLang="en-US">
                <a:sym typeface="Lucida Grande" charset="0"/>
              </a:rPr>
              <a:t>Third level</a:t>
            </a:r>
          </a:p>
          <a:p>
            <a:pPr lvl="3"/>
            <a:r>
              <a:rPr lang="en-US" altLang="en-US">
                <a:sym typeface="Lucida Grande" charset="0"/>
              </a:rPr>
              <a:t>Fourth level</a:t>
            </a:r>
          </a:p>
          <a:p>
            <a:pPr lvl="4"/>
            <a:r>
              <a:rPr lang="en-US" altLang="en-US">
                <a:sym typeface="Lucida Grande" charset="0"/>
              </a:rPr>
              <a:t>Fifth level</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Lucida Grande" charset="0"/>
        </a:defRPr>
      </a:lvl1pPr>
      <a:lvl2pPr algn="ctr" rtl="0" eaLnBrk="0" fontAlgn="base" hangingPunct="0">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2pPr>
      <a:lvl3pPr algn="ctr" rtl="0" eaLnBrk="0" fontAlgn="base" hangingPunct="0">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3pPr>
      <a:lvl4pPr algn="ctr" rtl="0" eaLnBrk="0" fontAlgn="base" hangingPunct="0">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4pPr>
      <a:lvl5pPr algn="ctr" rtl="0" eaLnBrk="0" fontAlgn="base" hangingPunct="0">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5pPr>
      <a:lvl6pPr marL="457200" algn="ctr" rtl="0" fontAlgn="base">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6pPr>
      <a:lvl7pPr marL="914400" algn="ctr" rtl="0" fontAlgn="base">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7pPr>
      <a:lvl8pPr marL="1371600" algn="ctr" rtl="0" fontAlgn="base">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8pPr>
      <a:lvl9pPr marL="1828800" algn="ctr" rtl="0" fontAlgn="base">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9pPr>
    </p:titleStyle>
    <p:bodyStyle>
      <a:lvl1pPr marL="342900" indent="-342900" algn="l" rtl="0" eaLnBrk="0" fontAlgn="base" hangingPunct="0">
        <a:spcBef>
          <a:spcPts val="800"/>
        </a:spcBef>
        <a:spcAft>
          <a:spcPct val="0"/>
        </a:spcAft>
        <a:buClr>
          <a:srgbClr val="000000"/>
        </a:buClr>
        <a:buSzPct val="100000"/>
        <a:buFont typeface="Arial" panose="020B0604020202020204" pitchFamily="34" charset="0"/>
        <a:buChar char="•"/>
        <a:defRPr sz="3200">
          <a:solidFill>
            <a:schemeClr val="tx1"/>
          </a:solidFill>
          <a:latin typeface="+mn-lt"/>
          <a:ea typeface="+mn-ea"/>
          <a:cs typeface="+mn-cs"/>
          <a:sym typeface="Lucida Grande" charset="0"/>
        </a:defRPr>
      </a:lvl1pPr>
      <a:lvl2pPr marL="704850" indent="-285750" algn="l" rtl="0" eaLnBrk="0" fontAlgn="base" hangingPunct="0">
        <a:spcBef>
          <a:spcPts val="700"/>
        </a:spcBef>
        <a:spcAft>
          <a:spcPct val="0"/>
        </a:spcAft>
        <a:buClr>
          <a:srgbClr val="000000"/>
        </a:buClr>
        <a:buSzPct val="100000"/>
        <a:buFont typeface="Arial" panose="020B0604020202020204" pitchFamily="34" charset="0"/>
        <a:buChar char="–"/>
        <a:defRPr sz="2800">
          <a:solidFill>
            <a:schemeClr val="tx1"/>
          </a:solidFill>
          <a:latin typeface="+mn-lt"/>
          <a:ea typeface="+mn-ea"/>
          <a:cs typeface="+mn-cs"/>
          <a:sym typeface="Lucida Grande" charset="0"/>
        </a:defRPr>
      </a:lvl2pPr>
      <a:lvl3pPr marL="1104900" indent="-228600" algn="l" rtl="0" eaLnBrk="0" fontAlgn="base" hangingPunct="0">
        <a:spcBef>
          <a:spcPts val="600"/>
        </a:spcBef>
        <a:spcAft>
          <a:spcPct val="0"/>
        </a:spcAft>
        <a:buClr>
          <a:srgbClr val="000000"/>
        </a:buClr>
        <a:buSzPct val="100000"/>
        <a:buFont typeface="Arial" panose="020B0604020202020204" pitchFamily="34" charset="0"/>
        <a:buChar char="•"/>
        <a:defRPr sz="2400">
          <a:solidFill>
            <a:schemeClr val="tx1"/>
          </a:solidFill>
          <a:latin typeface="+mn-lt"/>
          <a:ea typeface="+mn-ea"/>
          <a:cs typeface="+mn-cs"/>
          <a:sym typeface="Lucida Grande" charset="0"/>
        </a:defRPr>
      </a:lvl3pPr>
      <a:lvl4pPr marL="1562100" indent="-228600" algn="l" rtl="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mn-lt"/>
          <a:ea typeface="+mn-ea"/>
          <a:cs typeface="+mn-cs"/>
          <a:sym typeface="Lucida Grande" charset="0"/>
        </a:defRPr>
      </a:lvl4pPr>
      <a:lvl5pPr marL="2019300" indent="-228600" algn="l" rtl="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mn-lt"/>
          <a:ea typeface="+mn-ea"/>
          <a:cs typeface="+mn-cs"/>
          <a:sym typeface="Lucida Grande" charset="0"/>
        </a:defRPr>
      </a:lvl5pPr>
      <a:lvl6pPr marL="24765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Lucida Grande" charset="0"/>
        </a:defRPr>
      </a:lvl6pPr>
      <a:lvl7pPr marL="29337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Lucida Grande" charset="0"/>
        </a:defRPr>
      </a:lvl7pPr>
      <a:lvl8pPr marL="33909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Lucida Grande" charset="0"/>
        </a:defRPr>
      </a:lvl8pPr>
      <a:lvl9pPr marL="38481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Lucida Grand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Lucida Grande" charset="0"/>
        </a:defRPr>
      </a:lvl1pPr>
      <a:lvl2pPr algn="ctr" rtl="0" eaLnBrk="0" fontAlgn="base" hangingPunct="0">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2pPr>
      <a:lvl3pPr algn="ctr" rtl="0" eaLnBrk="0" fontAlgn="base" hangingPunct="0">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3pPr>
      <a:lvl4pPr algn="ctr" rtl="0" eaLnBrk="0" fontAlgn="base" hangingPunct="0">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4pPr>
      <a:lvl5pPr algn="ctr" rtl="0" eaLnBrk="0" fontAlgn="base" hangingPunct="0">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5pPr>
      <a:lvl6pPr marL="457200" algn="ctr" rtl="0" fontAlgn="base">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6pPr>
      <a:lvl7pPr marL="914400" algn="ctr" rtl="0" fontAlgn="base">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7pPr>
      <a:lvl8pPr marL="1371600" algn="ctr" rtl="0" fontAlgn="base">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8pPr>
      <a:lvl9pPr marL="1828800" algn="ctr" rtl="0" fontAlgn="base">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9pPr>
    </p:titleStyle>
    <p:bodyStyle>
      <a:lvl1pPr marL="342900" indent="-342900" algn="l" rtl="0" eaLnBrk="0" fontAlgn="base" hangingPunct="0">
        <a:spcBef>
          <a:spcPts val="800"/>
        </a:spcBef>
        <a:spcAft>
          <a:spcPct val="0"/>
        </a:spcAft>
        <a:buClr>
          <a:srgbClr val="000000"/>
        </a:buClr>
        <a:buSzPct val="100000"/>
        <a:buFont typeface="Arial" panose="020B0604020202020204" pitchFamily="34" charset="0"/>
        <a:buChar char="•"/>
        <a:defRPr sz="3200">
          <a:solidFill>
            <a:schemeClr val="tx1"/>
          </a:solidFill>
          <a:latin typeface="+mn-lt"/>
          <a:ea typeface="+mn-ea"/>
          <a:cs typeface="+mn-cs"/>
          <a:sym typeface="Lucida Grande" charset="0"/>
        </a:defRPr>
      </a:lvl1pPr>
      <a:lvl2pPr marL="742950" indent="-285750" algn="l" rtl="0" eaLnBrk="0" fontAlgn="base" hangingPunct="0">
        <a:spcBef>
          <a:spcPts val="700"/>
        </a:spcBef>
        <a:spcAft>
          <a:spcPct val="0"/>
        </a:spcAft>
        <a:buClr>
          <a:srgbClr val="000000"/>
        </a:buClr>
        <a:buSzPct val="100000"/>
        <a:buFont typeface="Arial" panose="020B0604020202020204" pitchFamily="34" charset="0"/>
        <a:buChar char="–"/>
        <a:defRPr sz="2800">
          <a:solidFill>
            <a:schemeClr val="tx1"/>
          </a:solidFill>
          <a:latin typeface="+mn-lt"/>
          <a:ea typeface="+mn-ea"/>
          <a:cs typeface="+mn-cs"/>
          <a:sym typeface="Lucida Grande" charset="0"/>
        </a:defRPr>
      </a:lvl2pPr>
      <a:lvl3pPr marL="1143000" indent="-228600" algn="l" rtl="0" eaLnBrk="0" fontAlgn="base" hangingPunct="0">
        <a:spcBef>
          <a:spcPts val="600"/>
        </a:spcBef>
        <a:spcAft>
          <a:spcPct val="0"/>
        </a:spcAft>
        <a:buClr>
          <a:srgbClr val="000000"/>
        </a:buClr>
        <a:buSzPct val="100000"/>
        <a:buFont typeface="Arial" panose="020B0604020202020204" pitchFamily="34" charset="0"/>
        <a:buChar char="•"/>
        <a:defRPr sz="2400">
          <a:solidFill>
            <a:schemeClr val="tx1"/>
          </a:solidFill>
          <a:latin typeface="+mn-lt"/>
          <a:ea typeface="+mn-ea"/>
          <a:cs typeface="+mn-cs"/>
          <a:sym typeface="Lucida Grande" charset="0"/>
        </a:defRPr>
      </a:lvl3pPr>
      <a:lvl4pPr marL="1600200" indent="-228600" algn="l" rtl="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mn-lt"/>
          <a:ea typeface="+mn-ea"/>
          <a:cs typeface="+mn-cs"/>
          <a:sym typeface="Lucida Grande" charset="0"/>
        </a:defRPr>
      </a:lvl4pPr>
      <a:lvl5pPr marL="2057400" indent="-228600" algn="l" rtl="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mn-lt"/>
          <a:ea typeface="+mn-ea"/>
          <a:cs typeface="+mn-cs"/>
          <a:sym typeface="Lucida Grande" charset="0"/>
        </a:defRPr>
      </a:lvl5pPr>
      <a:lvl6pPr marL="25146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Lucida Grande" charset="0"/>
        </a:defRPr>
      </a:lvl6pPr>
      <a:lvl7pPr marL="29718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Lucida Grande" charset="0"/>
        </a:defRPr>
      </a:lvl7pPr>
      <a:lvl8pPr marL="34290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Lucida Grande" charset="0"/>
        </a:defRPr>
      </a:lvl8pPr>
      <a:lvl9pPr marL="38862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Lucida Grand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4.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4.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4.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
            <a:extLst>
              <a:ext uri="{FF2B5EF4-FFF2-40B4-BE49-F238E27FC236}">
                <a16:creationId xmlns:a16="http://schemas.microsoft.com/office/drawing/2014/main" id="{38595EC3-5CEA-74B5-0F99-34F761D95C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200" y="6134100"/>
            <a:ext cx="635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123" name="Rectangle 2">
            <a:extLst>
              <a:ext uri="{FF2B5EF4-FFF2-40B4-BE49-F238E27FC236}">
                <a16:creationId xmlns:a16="http://schemas.microsoft.com/office/drawing/2014/main" id="{D07602F9-B77F-787D-0F0B-AA49355BF1F3}"/>
              </a:ext>
            </a:extLst>
          </p:cNvPr>
          <p:cNvSpPr>
            <a:spLocks noChangeArrowheads="1"/>
          </p:cNvSpPr>
          <p:nvPr>
            <p:ph type="title"/>
          </p:nvPr>
        </p:nvSpPr>
        <p:spPr>
          <a:xfrm>
            <a:off x="685800" y="49213"/>
            <a:ext cx="7772400" cy="3587750"/>
          </a:xfrm>
        </p:spPr>
        <p:txBody>
          <a:bodyPr/>
          <a:lstStyle/>
          <a:p>
            <a:pPr eaLnBrk="1" hangingPunct="1"/>
            <a:r>
              <a:rPr lang="en-US" altLang="en-US" sz="7200"/>
              <a:t>human memory</a:t>
            </a:r>
            <a:br>
              <a:rPr lang="en-US" altLang="en-US" sz="7200"/>
            </a:br>
            <a:endParaRPr lang="en-US" altLang="en-US" sz="7200"/>
          </a:p>
        </p:txBody>
      </p:sp>
      <p:sp>
        <p:nvSpPr>
          <p:cNvPr id="5124" name="Rectangle 3">
            <a:extLst>
              <a:ext uri="{FF2B5EF4-FFF2-40B4-BE49-F238E27FC236}">
                <a16:creationId xmlns:a16="http://schemas.microsoft.com/office/drawing/2014/main" id="{04669634-8B00-128C-40E9-5FF5316A3E21}"/>
              </a:ext>
            </a:extLst>
          </p:cNvPr>
          <p:cNvSpPr>
            <a:spLocks noChangeArrowheads="1"/>
          </p:cNvSpPr>
          <p:nvPr>
            <p:ph type="body" idx="1"/>
          </p:nvPr>
        </p:nvSpPr>
        <p:spPr/>
        <p:txBody>
          <a:bodyPr/>
          <a:lstStyle/>
          <a:p>
            <a:pPr eaLnBrk="1" hangingPunct="1">
              <a:spcBef>
                <a:spcPct val="0"/>
              </a:spcBef>
            </a:pPr>
            <a:endParaRPr lang="en-US" altLang="en-US"/>
          </a:p>
        </p:txBody>
      </p:sp>
      <p:pic>
        <p:nvPicPr>
          <p:cNvPr id="5125" name="Picture 4">
            <a:extLst>
              <a:ext uri="{FF2B5EF4-FFF2-40B4-BE49-F238E27FC236}">
                <a16:creationId xmlns:a16="http://schemas.microsoft.com/office/drawing/2014/main" id="{8FAE097E-52D3-051E-48DA-4EE0DE44B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000" y="2701925"/>
            <a:ext cx="2794000"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sp>
        <p:nvSpPr>
          <p:cNvPr id="5126" name="Rectangle 5">
            <a:extLst>
              <a:ext uri="{FF2B5EF4-FFF2-40B4-BE49-F238E27FC236}">
                <a16:creationId xmlns:a16="http://schemas.microsoft.com/office/drawing/2014/main" id="{AD58A5C6-A967-4E35-5A5E-842350D2D56C}"/>
              </a:ext>
            </a:extLst>
          </p:cNvPr>
          <p:cNvSpPr>
            <a:spLocks/>
          </p:cNvSpPr>
          <p:nvPr/>
        </p:nvSpPr>
        <p:spPr bwMode="auto">
          <a:xfrm>
            <a:off x="4572000" y="6550025"/>
            <a:ext cx="45847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lstStyle>
            <a:lvl1pPr algn="ctr">
              <a:spcBef>
                <a:spcPts val="800"/>
              </a:spcBef>
              <a:defRPr sz="3200">
                <a:solidFill>
                  <a:srgbClr val="878787"/>
                </a:solidFill>
                <a:latin typeface="Lucida Grande" charset="0"/>
                <a:cs typeface="ヒラギノ角ゴ ProN W3" charset="0"/>
                <a:sym typeface="Lucida Grande" charset="0"/>
              </a:defRPr>
            </a:lvl1pPr>
            <a:lvl2pPr marL="742950" indent="-285750" algn="ctr">
              <a:spcBef>
                <a:spcPts val="700"/>
              </a:spcBef>
              <a:defRPr sz="2800">
                <a:solidFill>
                  <a:srgbClr val="878787"/>
                </a:solidFill>
                <a:latin typeface="Lucida Grande" charset="0"/>
                <a:cs typeface="ヒラギノ角ゴ ProN W3" charset="0"/>
                <a:sym typeface="Lucida Grande" charset="0"/>
              </a:defRPr>
            </a:lvl2pPr>
            <a:lvl3pPr marL="1143000" indent="-228600" algn="ctr">
              <a:spcBef>
                <a:spcPts val="600"/>
              </a:spcBef>
              <a:defRPr sz="2400">
                <a:solidFill>
                  <a:srgbClr val="878787"/>
                </a:solidFill>
                <a:latin typeface="Lucida Grande" charset="0"/>
                <a:cs typeface="ヒラギノ角ゴ ProN W3" charset="0"/>
                <a:sym typeface="Lucida Grande" charset="0"/>
              </a:defRPr>
            </a:lvl3pPr>
            <a:lvl4pPr marL="1600200" indent="-228600" algn="ctr">
              <a:spcBef>
                <a:spcPts val="500"/>
              </a:spcBef>
              <a:defRPr sz="2000">
                <a:solidFill>
                  <a:srgbClr val="878787"/>
                </a:solidFill>
                <a:latin typeface="Lucida Grande" charset="0"/>
                <a:cs typeface="ヒラギノ角ゴ ProN W3" charset="0"/>
                <a:sym typeface="Lucida Grande" charset="0"/>
              </a:defRPr>
            </a:lvl4pPr>
            <a:lvl5pPr marL="2057400" indent="-228600" algn="ctr">
              <a:spcBef>
                <a:spcPts val="500"/>
              </a:spcBef>
              <a:defRPr sz="2000">
                <a:solidFill>
                  <a:srgbClr val="878787"/>
                </a:solidFill>
                <a:latin typeface="Lucida Grande" charset="0"/>
                <a:cs typeface="ヒラギノ角ゴ ProN W3" charset="0"/>
                <a:sym typeface="Lucida Grande" charset="0"/>
              </a:defRPr>
            </a:lvl5pPr>
            <a:lvl6pPr marL="2514600" indent="-228600" algn="ctr" eaLnBrk="0" fontAlgn="base" hangingPunct="0">
              <a:spcBef>
                <a:spcPts val="500"/>
              </a:spcBef>
              <a:spcAft>
                <a:spcPct val="0"/>
              </a:spcAft>
              <a:defRPr sz="2000">
                <a:solidFill>
                  <a:srgbClr val="878787"/>
                </a:solidFill>
                <a:latin typeface="Lucida Grande" charset="0"/>
                <a:cs typeface="ヒラギノ角ゴ ProN W3" charset="0"/>
                <a:sym typeface="Lucida Grande" charset="0"/>
              </a:defRPr>
            </a:lvl6pPr>
            <a:lvl7pPr marL="2971800" indent="-228600" algn="ctr" eaLnBrk="0" fontAlgn="base" hangingPunct="0">
              <a:spcBef>
                <a:spcPts val="500"/>
              </a:spcBef>
              <a:spcAft>
                <a:spcPct val="0"/>
              </a:spcAft>
              <a:defRPr sz="2000">
                <a:solidFill>
                  <a:srgbClr val="878787"/>
                </a:solidFill>
                <a:latin typeface="Lucida Grande" charset="0"/>
                <a:cs typeface="ヒラギノ角ゴ ProN W3" charset="0"/>
                <a:sym typeface="Lucida Grande" charset="0"/>
              </a:defRPr>
            </a:lvl7pPr>
            <a:lvl8pPr marL="3429000" indent="-228600" algn="ctr" eaLnBrk="0" fontAlgn="base" hangingPunct="0">
              <a:spcBef>
                <a:spcPts val="500"/>
              </a:spcBef>
              <a:spcAft>
                <a:spcPct val="0"/>
              </a:spcAft>
              <a:defRPr sz="2000">
                <a:solidFill>
                  <a:srgbClr val="878787"/>
                </a:solidFill>
                <a:latin typeface="Lucida Grande" charset="0"/>
                <a:cs typeface="ヒラギノ角ゴ ProN W3" charset="0"/>
                <a:sym typeface="Lucida Grande" charset="0"/>
              </a:defRPr>
            </a:lvl8pPr>
            <a:lvl9pPr marL="3886200" indent="-228600" algn="ctr" eaLnBrk="0" fontAlgn="base" hangingPunct="0">
              <a:spcBef>
                <a:spcPts val="500"/>
              </a:spcBef>
              <a:spcAft>
                <a:spcPct val="0"/>
              </a:spcAft>
              <a:defRPr sz="2000">
                <a:solidFill>
                  <a:srgbClr val="878787"/>
                </a:solidFill>
                <a:latin typeface="Lucida Grande" charset="0"/>
                <a:cs typeface="ヒラギノ角ゴ ProN W3" charset="0"/>
                <a:sym typeface="Lucida Grande" charset="0"/>
              </a:defRPr>
            </a:lvl9pPr>
          </a:lstStyle>
          <a:p>
            <a:pPr algn="r" eaLnBrk="1" hangingPunct="1">
              <a:spcBef>
                <a:spcPct val="0"/>
              </a:spcBef>
            </a:pPr>
            <a:r>
              <a:rPr lang="en-US" altLang="en-US" sz="1400">
                <a:solidFill>
                  <a:schemeClr val="tx1"/>
                </a:solidFill>
                <a:cs typeface="Lucida Grande" charset="0"/>
              </a:rPr>
              <a:t>http://en.wikipedia.org/wiki/File:Chimp_Brain_in_a_jar.jpg</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a:extLst>
              <a:ext uri="{FF2B5EF4-FFF2-40B4-BE49-F238E27FC236}">
                <a16:creationId xmlns:a16="http://schemas.microsoft.com/office/drawing/2014/main" id="{6337ACE6-CEA0-DCC9-0A28-DF9768A6B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200" y="6134100"/>
            <a:ext cx="635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9459" name="Rectangle 2">
            <a:extLst>
              <a:ext uri="{FF2B5EF4-FFF2-40B4-BE49-F238E27FC236}">
                <a16:creationId xmlns:a16="http://schemas.microsoft.com/office/drawing/2014/main" id="{29C06C67-FB9E-9D1F-9067-01F3869B4BA2}"/>
              </a:ext>
            </a:extLst>
          </p:cNvPr>
          <p:cNvSpPr>
            <a:spLocks noChangeArrowheads="1"/>
          </p:cNvSpPr>
          <p:nvPr>
            <p:ph type="title"/>
          </p:nvPr>
        </p:nvSpPr>
        <p:spPr bwMode="auto">
          <a:xfrm>
            <a:off x="465138" y="274638"/>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38100" tIns="38100" rIns="38100" bIns="38100" numCol="1" anchor="ctr" anchorCtr="0" compatLnSpc="1">
            <a:prstTxWarp prst="textNoShape">
              <a:avLst/>
            </a:prstTxWarp>
          </a:bodyPr>
          <a:lstStyle/>
          <a:p>
            <a:pPr eaLnBrk="1" hangingPunct="1"/>
            <a:r>
              <a:rPr lang="en-US" altLang="en-US" sz="4800"/>
              <a:t>Millers 7+/-2</a:t>
            </a:r>
          </a:p>
        </p:txBody>
      </p:sp>
      <p:sp>
        <p:nvSpPr>
          <p:cNvPr id="15363" name="Rectangle 3">
            <a:extLst>
              <a:ext uri="{FF2B5EF4-FFF2-40B4-BE49-F238E27FC236}">
                <a16:creationId xmlns:a16="http://schemas.microsoft.com/office/drawing/2014/main" id="{17E1FF35-DF00-9F27-4EE6-3E32422FF27B}"/>
              </a:ext>
            </a:extLst>
          </p:cNvPr>
          <p:cNvSpPr>
            <a:spLocks/>
          </p:cNvSpPr>
          <p:nvPr/>
        </p:nvSpPr>
        <p:spPr bwMode="auto">
          <a:xfrm>
            <a:off x="2174875" y="2008188"/>
            <a:ext cx="45847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lstStyle>
            <a:lvl1pPr>
              <a:defRPr sz="4200">
                <a:solidFill>
                  <a:srgbClr val="000000"/>
                </a:solidFill>
                <a:latin typeface="Gill Sans" charset="0"/>
                <a:cs typeface="ヒラギノ角ゴ ProN W3" charset="0"/>
                <a:sym typeface="Gill Sans" charset="0"/>
              </a:defRPr>
            </a:lvl1pPr>
            <a:lvl2pPr marL="742950" indent="-285750">
              <a:defRPr sz="4200">
                <a:solidFill>
                  <a:srgbClr val="000000"/>
                </a:solidFill>
                <a:latin typeface="Gill Sans" charset="0"/>
                <a:cs typeface="ヒラギノ角ゴ ProN W3" charset="0"/>
                <a:sym typeface="Gill Sans" charset="0"/>
              </a:defRPr>
            </a:lvl2pPr>
            <a:lvl3pPr marL="1143000" indent="-228600">
              <a:defRPr sz="4200">
                <a:solidFill>
                  <a:srgbClr val="000000"/>
                </a:solidFill>
                <a:latin typeface="Gill Sans" charset="0"/>
                <a:cs typeface="ヒラギノ角ゴ ProN W3" charset="0"/>
                <a:sym typeface="Gill Sans" charset="0"/>
              </a:defRPr>
            </a:lvl3pPr>
            <a:lvl4pPr marL="1600200" indent="-228600">
              <a:defRPr sz="4200">
                <a:solidFill>
                  <a:srgbClr val="000000"/>
                </a:solidFill>
                <a:latin typeface="Gill Sans" charset="0"/>
                <a:cs typeface="ヒラギノ角ゴ ProN W3" charset="0"/>
                <a:sym typeface="Gill Sans" charset="0"/>
              </a:defRPr>
            </a:lvl4pPr>
            <a:lvl5pPr marL="2057400" indent="-228600">
              <a:defRPr sz="4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algn="ctr" eaLnBrk="1" hangingPunct="1"/>
            <a:r>
              <a:rPr lang="en-US" altLang="en-US" sz="5400">
                <a:solidFill>
                  <a:schemeClr val="tx1"/>
                </a:solidFill>
                <a:latin typeface="Lucida Grande" charset="0"/>
                <a:cs typeface="Lucida Grande" charset="0"/>
                <a:sym typeface="Lucida Grande" charset="0"/>
              </a:rPr>
              <a:t>2832</a:t>
            </a:r>
          </a:p>
        </p:txBody>
      </p:sp>
      <p:sp>
        <p:nvSpPr>
          <p:cNvPr id="15364" name="Rectangle 4">
            <a:extLst>
              <a:ext uri="{FF2B5EF4-FFF2-40B4-BE49-F238E27FC236}">
                <a16:creationId xmlns:a16="http://schemas.microsoft.com/office/drawing/2014/main" id="{FC13F193-7EC1-73EE-F1D5-6ADB46E78FF0}"/>
              </a:ext>
            </a:extLst>
          </p:cNvPr>
          <p:cNvSpPr>
            <a:spLocks/>
          </p:cNvSpPr>
          <p:nvPr/>
        </p:nvSpPr>
        <p:spPr bwMode="auto">
          <a:xfrm>
            <a:off x="2174875" y="3309938"/>
            <a:ext cx="45847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lstStyle>
            <a:lvl1pPr>
              <a:defRPr sz="4200">
                <a:solidFill>
                  <a:srgbClr val="000000"/>
                </a:solidFill>
                <a:latin typeface="Gill Sans" charset="0"/>
                <a:cs typeface="ヒラギノ角ゴ ProN W3" charset="0"/>
                <a:sym typeface="Gill Sans" charset="0"/>
              </a:defRPr>
            </a:lvl1pPr>
            <a:lvl2pPr marL="742950" indent="-285750">
              <a:defRPr sz="4200">
                <a:solidFill>
                  <a:srgbClr val="000000"/>
                </a:solidFill>
                <a:latin typeface="Gill Sans" charset="0"/>
                <a:cs typeface="ヒラギノ角ゴ ProN W3" charset="0"/>
                <a:sym typeface="Gill Sans" charset="0"/>
              </a:defRPr>
            </a:lvl2pPr>
            <a:lvl3pPr marL="1143000" indent="-228600">
              <a:defRPr sz="4200">
                <a:solidFill>
                  <a:srgbClr val="000000"/>
                </a:solidFill>
                <a:latin typeface="Gill Sans" charset="0"/>
                <a:cs typeface="ヒラギノ角ゴ ProN W3" charset="0"/>
                <a:sym typeface="Gill Sans" charset="0"/>
              </a:defRPr>
            </a:lvl3pPr>
            <a:lvl4pPr marL="1600200" indent="-228600">
              <a:defRPr sz="4200">
                <a:solidFill>
                  <a:srgbClr val="000000"/>
                </a:solidFill>
                <a:latin typeface="Gill Sans" charset="0"/>
                <a:cs typeface="ヒラギノ角ゴ ProN W3" charset="0"/>
                <a:sym typeface="Gill Sans" charset="0"/>
              </a:defRPr>
            </a:lvl4pPr>
            <a:lvl5pPr marL="2057400" indent="-228600">
              <a:defRPr sz="4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algn="ctr" eaLnBrk="1" hangingPunct="1"/>
            <a:r>
              <a:rPr lang="en-US" altLang="en-US" sz="5400">
                <a:solidFill>
                  <a:schemeClr val="tx1"/>
                </a:solidFill>
                <a:latin typeface="Lucida Grande" charset="0"/>
                <a:cs typeface="Lucida Grande" charset="0"/>
                <a:sym typeface="Lucida Grande" charset="0"/>
              </a:rPr>
              <a:t>1387430</a:t>
            </a:r>
          </a:p>
        </p:txBody>
      </p:sp>
      <p:sp>
        <p:nvSpPr>
          <p:cNvPr id="15365" name="Rectangle 5">
            <a:extLst>
              <a:ext uri="{FF2B5EF4-FFF2-40B4-BE49-F238E27FC236}">
                <a16:creationId xmlns:a16="http://schemas.microsoft.com/office/drawing/2014/main" id="{37371E89-788D-49F1-ED20-E9A1025338FA}"/>
              </a:ext>
            </a:extLst>
          </p:cNvPr>
          <p:cNvSpPr>
            <a:spLocks/>
          </p:cNvSpPr>
          <p:nvPr/>
        </p:nvSpPr>
        <p:spPr bwMode="auto">
          <a:xfrm>
            <a:off x="1446213" y="4613275"/>
            <a:ext cx="600551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lstStyle>
            <a:lvl1pPr>
              <a:defRPr sz="4200">
                <a:solidFill>
                  <a:srgbClr val="000000"/>
                </a:solidFill>
                <a:latin typeface="Gill Sans" charset="0"/>
                <a:cs typeface="ヒラギノ角ゴ ProN W3" charset="0"/>
                <a:sym typeface="Gill Sans" charset="0"/>
              </a:defRPr>
            </a:lvl1pPr>
            <a:lvl2pPr marL="742950" indent="-285750">
              <a:defRPr sz="4200">
                <a:solidFill>
                  <a:srgbClr val="000000"/>
                </a:solidFill>
                <a:latin typeface="Gill Sans" charset="0"/>
                <a:cs typeface="ヒラギノ角ゴ ProN W3" charset="0"/>
                <a:sym typeface="Gill Sans" charset="0"/>
              </a:defRPr>
            </a:lvl2pPr>
            <a:lvl3pPr marL="1143000" indent="-228600">
              <a:defRPr sz="4200">
                <a:solidFill>
                  <a:srgbClr val="000000"/>
                </a:solidFill>
                <a:latin typeface="Gill Sans" charset="0"/>
                <a:cs typeface="ヒラギノ角ゴ ProN W3" charset="0"/>
                <a:sym typeface="Gill Sans" charset="0"/>
              </a:defRPr>
            </a:lvl3pPr>
            <a:lvl4pPr marL="1600200" indent="-228600">
              <a:defRPr sz="4200">
                <a:solidFill>
                  <a:srgbClr val="000000"/>
                </a:solidFill>
                <a:latin typeface="Gill Sans" charset="0"/>
                <a:cs typeface="ヒラギノ角ゴ ProN W3" charset="0"/>
                <a:sym typeface="Gill Sans" charset="0"/>
              </a:defRPr>
            </a:lvl4pPr>
            <a:lvl5pPr marL="2057400" indent="-228600">
              <a:defRPr sz="4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algn="ctr" eaLnBrk="1" hangingPunct="1"/>
            <a:r>
              <a:rPr lang="en-US" altLang="en-US" sz="5400">
                <a:solidFill>
                  <a:schemeClr val="tx1"/>
                </a:solidFill>
                <a:latin typeface="Lucida Grande" charset="0"/>
                <a:cs typeface="Lucida Grande" charset="0"/>
                <a:sym typeface="Lucida Grande" charset="0"/>
              </a:rPr>
              <a:t>212348278493202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5363">
                                            <p:txEl>
                                              <p:pRg st="0" end="0"/>
                                            </p:txEl>
                                          </p:spTgt>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1536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36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5364"/>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2" nodeType="clickEffect">
                                  <p:stCondLst>
                                    <p:cond delay="0"/>
                                  </p:stCondLst>
                                  <p:childTnLst>
                                    <p:set>
                                      <p:cBhvr>
                                        <p:cTn id="24" dur="1" fill="hold">
                                          <p:stCondLst>
                                            <p:cond delay="0"/>
                                          </p:stCondLst>
                                        </p:cTn>
                                        <p:tgtEl>
                                          <p:spTgt spid="153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5365">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5365">
                                            <p:txEl>
                                              <p:pRg st="0" end="0"/>
                                            </p:txEl>
                                          </p:spTgt>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2" nodeType="clickEffect">
                                  <p:stCondLst>
                                    <p:cond delay="0"/>
                                  </p:stCondLst>
                                  <p:childTnLst>
                                    <p:set>
                                      <p:cBhvr>
                                        <p:cTn id="34" dur="1" fill="hold">
                                          <p:stCondLst>
                                            <p:cond delay="0"/>
                                          </p:stCondLst>
                                        </p:cTn>
                                        <p:tgtEl>
                                          <p:spTgt spid="1536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P spid="15363" grpId="1" build="allAtOnce"/>
      <p:bldP spid="15363" grpId="2" build="allAtOnce"/>
      <p:bldP spid="15364" grpId="0" autoUpdateAnimBg="0"/>
      <p:bldP spid="15364" grpId="1"/>
      <p:bldP spid="15364" grpId="2"/>
      <p:bldP spid="15365" grpId="0" build="p" autoUpdateAnimBg="0"/>
      <p:bldP spid="15365" grpId="1" build="allAtOnce"/>
      <p:bldP spid="15365" grpId="2"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
            <a:extLst>
              <a:ext uri="{FF2B5EF4-FFF2-40B4-BE49-F238E27FC236}">
                <a16:creationId xmlns:a16="http://schemas.microsoft.com/office/drawing/2014/main" id="{1195BFA0-8DFB-E16C-023F-945C488BEE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200" y="6134100"/>
            <a:ext cx="635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386" name="Rectangle 2">
            <a:extLst>
              <a:ext uri="{FF2B5EF4-FFF2-40B4-BE49-F238E27FC236}">
                <a16:creationId xmlns:a16="http://schemas.microsoft.com/office/drawing/2014/main" id="{D9B9E47E-7517-2F3D-5E6D-0299118E04F3}"/>
              </a:ext>
            </a:extLst>
          </p:cNvPr>
          <p:cNvSpPr>
            <a:spLocks/>
          </p:cNvSpPr>
          <p:nvPr/>
        </p:nvSpPr>
        <p:spPr bwMode="auto">
          <a:xfrm>
            <a:off x="1414463" y="2157413"/>
            <a:ext cx="6337300" cy="1701800"/>
          </a:xfrm>
          <a:prstGeom prst="rect">
            <a:avLst/>
          </a:prstGeom>
          <a:solidFill>
            <a:schemeClr val="accent1"/>
          </a:solidFill>
          <a:ln w="9525" cap="flat">
            <a:solidFill>
              <a:srgbClr val="FFFFFF"/>
            </a:solidFill>
            <a:prstDash val="solid"/>
            <a:round/>
            <a:headEnd type="none" w="med" len="med"/>
            <a:tailEnd type="none" w="med" len="med"/>
          </a:ln>
        </p:spPr>
        <p:txBody>
          <a:bodyPr lIns="38100" tIns="38100" rIns="38100" bIns="38100"/>
          <a:lstStyle/>
          <a:p>
            <a:pPr algn="ctr" eaLnBrk="1" hangingPunct="1">
              <a:defRPr/>
            </a:pPr>
            <a:r>
              <a:rPr lang="en-US" sz="5400" dirty="0">
                <a:solidFill>
                  <a:schemeClr val="tx1"/>
                </a:solidFill>
                <a:effectLst>
                  <a:outerShdw blurRad="38100" dist="38100" dir="2700000" algn="tl">
                    <a:srgbClr val="C0C0C0"/>
                  </a:outerShdw>
                </a:effectLst>
                <a:latin typeface="Lucida Grande" charset="0"/>
                <a:ea typeface="Lucida Grande" charset="0"/>
                <a:cs typeface="Lucida Grande" charset="0"/>
                <a:sym typeface="Lucida Grande" charset="0"/>
              </a:rPr>
              <a:t>42194520011066</a:t>
            </a:r>
          </a:p>
        </p:txBody>
      </p:sp>
      <p:sp>
        <p:nvSpPr>
          <p:cNvPr id="16387" name="Rectangle 3">
            <a:extLst>
              <a:ext uri="{FF2B5EF4-FFF2-40B4-BE49-F238E27FC236}">
                <a16:creationId xmlns:a16="http://schemas.microsoft.com/office/drawing/2014/main" id="{85E645F9-46B0-39CB-EE1D-2CD05B1B6743}"/>
              </a:ext>
            </a:extLst>
          </p:cNvPr>
          <p:cNvSpPr>
            <a:spLocks/>
          </p:cNvSpPr>
          <p:nvPr/>
        </p:nvSpPr>
        <p:spPr bwMode="auto">
          <a:xfrm>
            <a:off x="1474788" y="2157413"/>
            <a:ext cx="6553200" cy="1147762"/>
          </a:xfrm>
          <a:prstGeom prst="rect">
            <a:avLst/>
          </a:prstGeom>
          <a:solidFill>
            <a:schemeClr val="accent1"/>
          </a:solidFill>
          <a:ln w="12700" cap="rnd">
            <a:noFill/>
            <a:round/>
            <a:headEnd type="none" w="med" len="med"/>
            <a:tailEnd type="none" w="med" len="med"/>
          </a:ln>
        </p:spPr>
        <p:txBody>
          <a:bodyPr lIns="38100" tIns="38100" rIns="38100" bIns="38100"/>
          <a:lstStyle/>
          <a:p>
            <a:pPr algn="ctr" eaLnBrk="1" hangingPunct="1">
              <a:defRPr/>
            </a:pPr>
            <a:r>
              <a:rPr lang="en-US" sz="5400" dirty="0">
                <a:solidFill>
                  <a:schemeClr val="tx1"/>
                </a:solidFill>
                <a:effectLst>
                  <a:outerShdw blurRad="38100" dist="38100" dir="2700000" algn="tl">
                    <a:srgbClr val="C0C0C0"/>
                  </a:outerShdw>
                </a:effectLst>
                <a:latin typeface="Lucida Grande" charset="0"/>
                <a:ea typeface="Lucida Grande" charset="0"/>
                <a:cs typeface="Lucida Grande" charset="0"/>
                <a:sym typeface="Lucida Grande" charset="0"/>
              </a:rPr>
              <a:t>42  1945  2001  1066</a:t>
            </a:r>
          </a:p>
        </p:txBody>
      </p:sp>
      <p:sp>
        <p:nvSpPr>
          <p:cNvPr id="20485" name="Rectangle 4">
            <a:extLst>
              <a:ext uri="{FF2B5EF4-FFF2-40B4-BE49-F238E27FC236}">
                <a16:creationId xmlns:a16="http://schemas.microsoft.com/office/drawing/2014/main" id="{8FC515FA-BE60-7FE6-A7CF-27DB542978F0}"/>
              </a:ext>
            </a:extLst>
          </p:cNvPr>
          <p:cNvSpPr>
            <a:spLocks noChangeArrowheads="1"/>
          </p:cNvSpPr>
          <p:nvPr>
            <p:ph type="title"/>
          </p:nvPr>
        </p:nvSpPr>
        <p:spPr bwMode="auto">
          <a:xfrm>
            <a:off x="336550" y="274638"/>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38100" tIns="38100" rIns="38100" bIns="38100" numCol="1" anchor="ctr" anchorCtr="0" compatLnSpc="1">
            <a:prstTxWarp prst="textNoShape">
              <a:avLst/>
            </a:prstTxWarp>
          </a:bodyPr>
          <a:lstStyle/>
          <a:p>
            <a:pPr eaLnBrk="1" hangingPunct="1"/>
            <a:r>
              <a:rPr lang="en-US" altLang="en-US" sz="4800"/>
              <a:t>seven ‘chunks’</a:t>
            </a:r>
            <a:br>
              <a:rPr lang="en-US" altLang="en-US" sz="4800"/>
            </a:br>
            <a:r>
              <a:rPr lang="en-US" altLang="en-US" sz="4800"/>
              <a:t>meaning matters</a:t>
            </a:r>
          </a:p>
        </p:txBody>
      </p:sp>
      <p:sp>
        <p:nvSpPr>
          <p:cNvPr id="16389" name="Rectangle 5">
            <a:extLst>
              <a:ext uri="{FF2B5EF4-FFF2-40B4-BE49-F238E27FC236}">
                <a16:creationId xmlns:a16="http://schemas.microsoft.com/office/drawing/2014/main" id="{5F941244-7EC4-E352-B20F-E85291E6883F}"/>
              </a:ext>
            </a:extLst>
          </p:cNvPr>
          <p:cNvSpPr>
            <a:spLocks/>
          </p:cNvSpPr>
          <p:nvPr/>
        </p:nvSpPr>
        <p:spPr bwMode="auto">
          <a:xfrm>
            <a:off x="1706563" y="3503613"/>
            <a:ext cx="57531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lstStyle>
            <a:lvl1pPr>
              <a:defRPr sz="4200">
                <a:solidFill>
                  <a:srgbClr val="000000"/>
                </a:solidFill>
                <a:latin typeface="Gill Sans" charset="0"/>
                <a:cs typeface="ヒラギノ角ゴ ProN W3" charset="0"/>
                <a:sym typeface="Gill Sans" charset="0"/>
              </a:defRPr>
            </a:lvl1pPr>
            <a:lvl2pPr marL="742950" indent="-285750">
              <a:defRPr sz="4200">
                <a:solidFill>
                  <a:srgbClr val="000000"/>
                </a:solidFill>
                <a:latin typeface="Gill Sans" charset="0"/>
                <a:cs typeface="ヒラギノ角ゴ ProN W3" charset="0"/>
                <a:sym typeface="Gill Sans" charset="0"/>
              </a:defRPr>
            </a:lvl2pPr>
            <a:lvl3pPr marL="1143000" indent="-228600">
              <a:defRPr sz="4200">
                <a:solidFill>
                  <a:srgbClr val="000000"/>
                </a:solidFill>
                <a:latin typeface="Gill Sans" charset="0"/>
                <a:cs typeface="ヒラギノ角ゴ ProN W3" charset="0"/>
                <a:sym typeface="Gill Sans" charset="0"/>
              </a:defRPr>
            </a:lvl3pPr>
            <a:lvl4pPr marL="1600200" indent="-228600">
              <a:defRPr sz="4200">
                <a:solidFill>
                  <a:srgbClr val="000000"/>
                </a:solidFill>
                <a:latin typeface="Gill Sans" charset="0"/>
                <a:cs typeface="ヒラギノ角ゴ ProN W3" charset="0"/>
                <a:sym typeface="Gill Sans" charset="0"/>
              </a:defRPr>
            </a:lvl4pPr>
            <a:lvl5pPr marL="2057400" indent="-228600">
              <a:defRPr sz="4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algn="ctr" eaLnBrk="1" hangingPunct="1"/>
            <a:r>
              <a:rPr lang="en-US" altLang="en-US" sz="5400">
                <a:solidFill>
                  <a:schemeClr val="tx1"/>
                </a:solidFill>
                <a:latin typeface="Lucida Grande" charset="0"/>
                <a:cs typeface="Lucida Grande" charset="0"/>
                <a:sym typeface="Lucida Grande" charset="0"/>
              </a:rPr>
              <a:t>0121 414 2626</a:t>
            </a:r>
          </a:p>
        </p:txBody>
      </p:sp>
      <p:sp>
        <p:nvSpPr>
          <p:cNvPr id="16390" name="Rectangle 6">
            <a:extLst>
              <a:ext uri="{FF2B5EF4-FFF2-40B4-BE49-F238E27FC236}">
                <a16:creationId xmlns:a16="http://schemas.microsoft.com/office/drawing/2014/main" id="{4F676C0F-FEDD-77D2-BE79-1AA200E91BFA}"/>
              </a:ext>
            </a:extLst>
          </p:cNvPr>
          <p:cNvSpPr>
            <a:spLocks/>
          </p:cNvSpPr>
          <p:nvPr/>
        </p:nvSpPr>
        <p:spPr bwMode="auto">
          <a:xfrm>
            <a:off x="334963" y="4826000"/>
            <a:ext cx="84963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lstStyle>
            <a:lvl1pPr>
              <a:defRPr sz="4200">
                <a:solidFill>
                  <a:srgbClr val="000000"/>
                </a:solidFill>
                <a:latin typeface="Gill Sans" charset="0"/>
                <a:cs typeface="ヒラギノ角ゴ ProN W3" charset="0"/>
                <a:sym typeface="Gill Sans" charset="0"/>
              </a:defRPr>
            </a:lvl1pPr>
            <a:lvl2pPr marL="742950" indent="-285750">
              <a:defRPr sz="4200">
                <a:solidFill>
                  <a:srgbClr val="000000"/>
                </a:solidFill>
                <a:latin typeface="Gill Sans" charset="0"/>
                <a:cs typeface="ヒラギノ角ゴ ProN W3" charset="0"/>
                <a:sym typeface="Gill Sans" charset="0"/>
              </a:defRPr>
            </a:lvl2pPr>
            <a:lvl3pPr marL="1143000" indent="-228600">
              <a:defRPr sz="4200">
                <a:solidFill>
                  <a:srgbClr val="000000"/>
                </a:solidFill>
                <a:latin typeface="Gill Sans" charset="0"/>
                <a:cs typeface="ヒラギノ角ゴ ProN W3" charset="0"/>
                <a:sym typeface="Gill Sans" charset="0"/>
              </a:defRPr>
            </a:lvl3pPr>
            <a:lvl4pPr marL="1600200" indent="-228600">
              <a:defRPr sz="4200">
                <a:solidFill>
                  <a:srgbClr val="000000"/>
                </a:solidFill>
                <a:latin typeface="Gill Sans" charset="0"/>
                <a:cs typeface="ヒラギノ角ゴ ProN W3" charset="0"/>
                <a:sym typeface="Gill Sans" charset="0"/>
              </a:defRPr>
            </a:lvl4pPr>
            <a:lvl5pPr marL="2057400" indent="-228600">
              <a:defRPr sz="4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algn="ctr" eaLnBrk="1" hangingPunct="1"/>
            <a:r>
              <a:rPr lang="en-US" altLang="en-US" sz="5400">
                <a:solidFill>
                  <a:schemeClr val="tx1"/>
                </a:solidFill>
                <a:latin typeface="Lucida Grande" charset="0"/>
                <a:cs typeface="Lucida Grande" charset="0"/>
                <a:sym typeface="Lucida Grande" charset="0"/>
              </a:rPr>
              <a:t>HEC ATR ANU PTH ETR EET</a:t>
            </a:r>
          </a:p>
        </p:txBody>
      </p:sp>
      <p:sp>
        <p:nvSpPr>
          <p:cNvPr id="16391" name="Rectangle 7">
            <a:extLst>
              <a:ext uri="{FF2B5EF4-FFF2-40B4-BE49-F238E27FC236}">
                <a16:creationId xmlns:a16="http://schemas.microsoft.com/office/drawing/2014/main" id="{62AC93F8-38B3-348C-56ED-16F234F8B73B}"/>
              </a:ext>
            </a:extLst>
          </p:cNvPr>
          <p:cNvSpPr>
            <a:spLocks/>
          </p:cNvSpPr>
          <p:nvPr/>
        </p:nvSpPr>
        <p:spPr bwMode="auto">
          <a:xfrm>
            <a:off x="334963" y="4826000"/>
            <a:ext cx="8496300" cy="1676400"/>
          </a:xfrm>
          <a:prstGeom prst="rect">
            <a:avLst/>
          </a:prstGeom>
          <a:solidFill>
            <a:srgbClr val="000000"/>
          </a:solidFill>
          <a:ln w="12700" cap="rnd">
            <a:noFill/>
            <a:round/>
            <a:headEnd type="none" w="med" len="med"/>
            <a:tailEnd type="none" w="med" len="med"/>
          </a:ln>
        </p:spPr>
        <p:txBody>
          <a:bodyPr lIns="38100" tIns="38100" rIns="38100" bIns="38100"/>
          <a:lstStyle/>
          <a:p>
            <a:pPr algn="ctr" eaLnBrk="1" hangingPunct="1">
              <a:defRPr/>
            </a:pPr>
            <a:r>
              <a:rPr lang="en-US" sz="5400" dirty="0">
                <a:solidFill>
                  <a:srgbClr val="FF0000"/>
                </a:solidFill>
                <a:effectLst>
                  <a:outerShdw blurRad="38100" dist="38100" dir="2700000" algn="tl">
                    <a:srgbClr val="FFFFFF"/>
                  </a:outerShdw>
                </a:effectLst>
                <a:latin typeface="Lucida Grande" charset="0"/>
                <a:ea typeface="Lucida Grande" charset="0"/>
                <a:cs typeface="Lucida Grande" charset="0"/>
                <a:sym typeface="Lucida Grande" charset="0"/>
              </a:rPr>
              <a:t>HE</a:t>
            </a:r>
            <a:r>
              <a:rPr lang="en-US" sz="5400" dirty="0">
                <a:solidFill>
                  <a:srgbClr val="FF6600"/>
                </a:solidFill>
                <a:effectLst>
                  <a:outerShdw blurRad="38100" dist="38100" dir="2700000" algn="tl">
                    <a:srgbClr val="FFFFFF"/>
                  </a:outerShdw>
                </a:effectLst>
                <a:latin typeface="Lucida Grande" charset="0"/>
                <a:ea typeface="Lucida Grande" charset="0"/>
                <a:cs typeface="Lucida Grande" charset="0"/>
                <a:sym typeface="Lucida Grande" charset="0"/>
              </a:rPr>
              <a:t>C AT</a:t>
            </a:r>
            <a:r>
              <a:rPr lang="en-US" sz="5400" dirty="0">
                <a:solidFill>
                  <a:srgbClr val="FFFF00"/>
                </a:solidFill>
                <a:effectLst>
                  <a:outerShdw blurRad="38100" dist="38100" dir="2700000" algn="tl">
                    <a:srgbClr val="FFFFFF"/>
                  </a:outerShdw>
                </a:effectLst>
                <a:latin typeface="Lucida Grande" charset="0"/>
                <a:ea typeface="Lucida Grande" charset="0"/>
                <a:cs typeface="Lucida Grande" charset="0"/>
                <a:sym typeface="Lucida Grande" charset="0"/>
              </a:rPr>
              <a:t>R AN</a:t>
            </a:r>
            <a:r>
              <a:rPr lang="en-US" sz="5400" dirty="0">
                <a:solidFill>
                  <a:srgbClr val="00FF00"/>
                </a:solidFill>
                <a:effectLst>
                  <a:outerShdw blurRad="38100" dist="38100" dir="2700000" algn="tl">
                    <a:srgbClr val="FFFFFF"/>
                  </a:outerShdw>
                </a:effectLst>
                <a:latin typeface="Lucida Grande" charset="0"/>
                <a:ea typeface="Lucida Grande" charset="0"/>
                <a:cs typeface="Lucida Grande" charset="0"/>
                <a:sym typeface="Lucida Grande" charset="0"/>
              </a:rPr>
              <a:t>U P</a:t>
            </a:r>
            <a:r>
              <a:rPr lang="en-US" sz="5400" dirty="0">
                <a:solidFill>
                  <a:srgbClr val="3366FF"/>
                </a:solidFill>
                <a:effectLst>
                  <a:outerShdw blurRad="38100" dist="38100" dir="2700000" algn="tl">
                    <a:srgbClr val="FFFFFF"/>
                  </a:outerShdw>
                </a:effectLst>
                <a:latin typeface="Lucida Grande" charset="0"/>
                <a:ea typeface="Lucida Grande" charset="0"/>
                <a:cs typeface="Lucida Grande" charset="0"/>
                <a:sym typeface="Lucida Grande" charset="0"/>
              </a:rPr>
              <a:t>TH E</a:t>
            </a:r>
            <a:r>
              <a:rPr lang="en-US" sz="5400" dirty="0">
                <a:solidFill>
                  <a:srgbClr val="A227B4"/>
                </a:solidFill>
                <a:effectLst>
                  <a:outerShdw blurRad="38100" dist="38100" dir="2700000" algn="tl">
                    <a:srgbClr val="FFFFFF"/>
                  </a:outerShdw>
                </a:effectLst>
                <a:latin typeface="Lucida Grande" charset="0"/>
                <a:ea typeface="Lucida Grande" charset="0"/>
                <a:cs typeface="Lucida Grande" charset="0"/>
                <a:sym typeface="Lucida Grande" charset="0"/>
              </a:rPr>
              <a:t>TR EE</a:t>
            </a:r>
            <a:r>
              <a:rPr lang="en-US" sz="5400" dirty="0">
                <a:solidFill>
                  <a:srgbClr val="FF0000"/>
                </a:solidFill>
                <a:effectLst>
                  <a:outerShdw blurRad="38100" dist="38100" dir="2700000" algn="tl">
                    <a:srgbClr val="FFFFFF"/>
                  </a:outerShdw>
                </a:effectLst>
                <a:latin typeface="Lucida Grande" charset="0"/>
                <a:ea typeface="Lucida Grande" charset="0"/>
                <a:cs typeface="Lucida Grande" charset="0"/>
                <a:sym typeface="Lucida Grande" charset="0"/>
              </a:rPr>
              <a:t>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6">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6">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8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39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3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animBg="1" autoUpdateAnimBg="0"/>
      <p:bldP spid="16387" grpId="0" animBg="1" autoUpdateAnimBg="0"/>
      <p:bldP spid="16389" grpId="0" autoUpdateAnimBg="0"/>
      <p:bldP spid="16390" grpId="0" autoUpdateAnimBg="0"/>
      <p:bldP spid="16391"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
            <a:extLst>
              <a:ext uri="{FF2B5EF4-FFF2-40B4-BE49-F238E27FC236}">
                <a16:creationId xmlns:a16="http://schemas.microsoft.com/office/drawing/2014/main" id="{D0298B27-5BC1-B9EE-4F79-895FC2DD6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200" y="6134100"/>
            <a:ext cx="635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1507" name="Rectangle 2">
            <a:extLst>
              <a:ext uri="{FF2B5EF4-FFF2-40B4-BE49-F238E27FC236}">
                <a16:creationId xmlns:a16="http://schemas.microsoft.com/office/drawing/2014/main" id="{BDF0C2E4-782A-2740-2CE9-14CA751B65A2}"/>
              </a:ext>
            </a:extLst>
          </p:cNvPr>
          <p:cNvSpPr>
            <a:spLocks noChangeArrowheads="1"/>
          </p:cNvSpPr>
          <p:nvPr>
            <p:ph type="title"/>
          </p:nvPr>
        </p:nvSpPr>
        <p:spPr/>
        <p:txBody>
          <a:bodyPr/>
          <a:lstStyle/>
          <a:p>
            <a:pPr eaLnBrk="1" hangingPunct="1"/>
            <a:r>
              <a:rPr lang="en-US" altLang="en-US" sz="5400"/>
              <a:t>long-term memory</a:t>
            </a:r>
          </a:p>
        </p:txBody>
      </p:sp>
      <p:sp>
        <p:nvSpPr>
          <p:cNvPr id="21508" name="Rectangle 3">
            <a:extLst>
              <a:ext uri="{FF2B5EF4-FFF2-40B4-BE49-F238E27FC236}">
                <a16:creationId xmlns:a16="http://schemas.microsoft.com/office/drawing/2014/main" id="{2D6DB5E1-DED4-C8BC-D02F-7D6E3C6E4668}"/>
              </a:ext>
            </a:extLst>
          </p:cNvPr>
          <p:cNvSpPr>
            <a:spLocks noChangeArrowheads="1"/>
          </p:cNvSpPr>
          <p:nvPr>
            <p:ph type="body" idx="1"/>
          </p:nvPr>
        </p:nvSpPr>
        <p:spPr/>
        <p:txBody>
          <a:bodyPr/>
          <a:lstStyle/>
          <a:p>
            <a:pPr eaLnBrk="1" hangingPunct="1">
              <a:spcBef>
                <a:spcPct val="0"/>
              </a:spcBef>
            </a:pPr>
            <a:endParaRPr lang="en-US" alt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
            <a:extLst>
              <a:ext uri="{FF2B5EF4-FFF2-40B4-BE49-F238E27FC236}">
                <a16:creationId xmlns:a16="http://schemas.microsoft.com/office/drawing/2014/main" id="{8FC11E04-9194-B0DC-CD32-34B5034D42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200" y="6134100"/>
            <a:ext cx="635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2531" name="Rectangle 2">
            <a:extLst>
              <a:ext uri="{FF2B5EF4-FFF2-40B4-BE49-F238E27FC236}">
                <a16:creationId xmlns:a16="http://schemas.microsoft.com/office/drawing/2014/main" id="{3982393D-511A-FB63-A359-89C2270C2917}"/>
              </a:ext>
            </a:extLst>
          </p:cNvPr>
          <p:cNvSpPr>
            <a:spLocks noChangeArrowheads="1"/>
          </p:cNvSpPr>
          <p:nvPr>
            <p:ph type="title"/>
          </p:nvPr>
        </p:nvSpPr>
        <p:spPr/>
        <p:txBody>
          <a:bodyPr/>
          <a:lstStyle/>
          <a:p>
            <a:pPr eaLnBrk="1" hangingPunct="1"/>
            <a:r>
              <a:rPr lang="en-US" altLang="en-US"/>
              <a:t>long-term memory</a:t>
            </a:r>
          </a:p>
        </p:txBody>
      </p:sp>
      <p:sp>
        <p:nvSpPr>
          <p:cNvPr id="22532" name="Rectangle 3">
            <a:extLst>
              <a:ext uri="{FF2B5EF4-FFF2-40B4-BE49-F238E27FC236}">
                <a16:creationId xmlns:a16="http://schemas.microsoft.com/office/drawing/2014/main" id="{3658E50D-2858-B89C-36C0-4D7ECF436000}"/>
              </a:ext>
            </a:extLst>
          </p:cNvPr>
          <p:cNvSpPr>
            <a:spLocks noChangeArrowheads="1"/>
          </p:cNvSpPr>
          <p:nvPr>
            <p:ph type="body" idx="1"/>
          </p:nvPr>
        </p:nvSpPr>
        <p:spPr/>
        <p:txBody>
          <a:bodyPr/>
          <a:lstStyle/>
          <a:p>
            <a:pPr marL="304800" indent="-304800" eaLnBrk="1" hangingPunct="1">
              <a:spcBef>
                <a:spcPct val="0"/>
              </a:spcBef>
              <a:tabLst>
                <a:tab pos="2095500" algn="l"/>
              </a:tabLst>
            </a:pPr>
            <a:r>
              <a:rPr lang="en-US" altLang="en-US" sz="3600"/>
              <a:t>repository for all our knowledge</a:t>
            </a:r>
            <a:br>
              <a:rPr lang="en-US" altLang="en-US" sz="3600"/>
            </a:br>
            <a:r>
              <a:rPr lang="en-US" altLang="en-US" sz="3600"/>
              <a:t>			... and who we are</a:t>
            </a:r>
            <a:endParaRPr lang="en-US" altLang="en-US"/>
          </a:p>
          <a:p>
            <a:pPr marL="304800" indent="-304800" eaLnBrk="1" hangingPunct="1">
              <a:spcBef>
                <a:spcPts val="400"/>
              </a:spcBef>
              <a:tabLst>
                <a:tab pos="2095500" algn="l"/>
              </a:tabLst>
            </a:pPr>
            <a:endParaRPr lang="en-US" altLang="en-US" sz="1800"/>
          </a:p>
          <a:p>
            <a:pPr lvl="1" eaLnBrk="1" hangingPunct="1">
              <a:spcBef>
                <a:spcPts val="900"/>
              </a:spcBef>
              <a:tabLst>
                <a:tab pos="2095500" algn="l"/>
              </a:tabLst>
            </a:pPr>
            <a:r>
              <a:rPr lang="en-US" altLang="en-US" sz="3600"/>
              <a:t>	slow access </a:t>
            </a:r>
            <a:r>
              <a:rPr lang="en-US" altLang="en-US"/>
              <a:t>– relative to STM</a:t>
            </a:r>
          </a:p>
          <a:p>
            <a:pPr lvl="1" eaLnBrk="1" hangingPunct="1">
              <a:spcBef>
                <a:spcPts val="900"/>
              </a:spcBef>
              <a:tabLst>
                <a:tab pos="2095500" algn="l"/>
              </a:tabLst>
            </a:pPr>
            <a:r>
              <a:rPr lang="en-US" altLang="en-US" sz="3600"/>
              <a:t>	slowly created </a:t>
            </a:r>
            <a:r>
              <a:rPr lang="en-US" altLang="en-US"/>
              <a:t>– rehearsal</a:t>
            </a:r>
          </a:p>
          <a:p>
            <a:pPr lvl="1" eaLnBrk="1" hangingPunct="1">
              <a:spcBef>
                <a:spcPts val="900"/>
              </a:spcBef>
              <a:tabLst>
                <a:tab pos="2095500" algn="l"/>
              </a:tabLst>
            </a:pPr>
            <a:r>
              <a:rPr lang="en-US" altLang="en-US" sz="3600"/>
              <a:t>	slow decay, if any</a:t>
            </a:r>
            <a:endParaRPr lang="en-US" altLang="en-US"/>
          </a:p>
          <a:p>
            <a:pPr lvl="1" eaLnBrk="1" hangingPunct="1">
              <a:spcBef>
                <a:spcPts val="900"/>
              </a:spcBef>
              <a:tabLst>
                <a:tab pos="2095500" algn="l"/>
              </a:tabLst>
            </a:pPr>
            <a:r>
              <a:rPr lang="en-US" altLang="en-US" sz="3600"/>
              <a:t>	huge or unlimited capacity</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a:extLst>
              <a:ext uri="{FF2B5EF4-FFF2-40B4-BE49-F238E27FC236}">
                <a16:creationId xmlns:a16="http://schemas.microsoft.com/office/drawing/2014/main" id="{545ABFB6-F16D-01BD-93D5-22ECC68C9C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6134100"/>
            <a:ext cx="635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3555" name="Rectangle 2">
            <a:extLst>
              <a:ext uri="{FF2B5EF4-FFF2-40B4-BE49-F238E27FC236}">
                <a16:creationId xmlns:a16="http://schemas.microsoft.com/office/drawing/2014/main" id="{2F23B0B1-40ED-84C4-172C-AE64789E4E1B}"/>
              </a:ext>
            </a:extLst>
          </p:cNvPr>
          <p:cNvSpPr>
            <a:spLocks noChangeArrowheads="1"/>
          </p:cNvSpPr>
          <p:nvPr>
            <p:ph type="title"/>
          </p:nvPr>
        </p:nvSpPr>
        <p:spPr/>
        <p:txBody>
          <a:bodyPr/>
          <a:lstStyle/>
          <a:p>
            <a:pPr eaLnBrk="1" hangingPunct="1"/>
            <a:r>
              <a:rPr lang="en-US" altLang="en-US"/>
              <a:t>types of </a:t>
            </a:r>
            <a:r>
              <a:rPr lang="en-US" altLang="en-US">
                <a:solidFill>
                  <a:srgbClr val="7F7F7F"/>
                </a:solidFill>
              </a:rPr>
              <a:t>(explicit) </a:t>
            </a:r>
            <a:r>
              <a:rPr lang="en-US" altLang="en-US"/>
              <a:t>LTM</a:t>
            </a:r>
          </a:p>
        </p:txBody>
      </p:sp>
      <p:sp>
        <p:nvSpPr>
          <p:cNvPr id="23556" name="Rectangle 3">
            <a:extLst>
              <a:ext uri="{FF2B5EF4-FFF2-40B4-BE49-F238E27FC236}">
                <a16:creationId xmlns:a16="http://schemas.microsoft.com/office/drawing/2014/main" id="{4BBC16C7-541D-8A79-5A41-A42A6B13B736}"/>
              </a:ext>
            </a:extLst>
          </p:cNvPr>
          <p:cNvSpPr>
            <a:spLocks noChangeArrowheads="1"/>
          </p:cNvSpPr>
          <p:nvPr>
            <p:ph type="body" idx="1"/>
          </p:nvPr>
        </p:nvSpPr>
        <p:spPr/>
        <p:txBody>
          <a:bodyPr/>
          <a:lstStyle/>
          <a:p>
            <a:pPr marL="304800" indent="-304800" eaLnBrk="1" hangingPunct="1">
              <a:spcBef>
                <a:spcPct val="0"/>
              </a:spcBef>
            </a:pPr>
            <a:r>
              <a:rPr lang="en-US" altLang="en-US" sz="4000"/>
              <a:t>episodic</a:t>
            </a:r>
            <a:endParaRPr lang="en-US" altLang="en-US"/>
          </a:p>
          <a:p>
            <a:pPr lvl="1" eaLnBrk="1" hangingPunct="1">
              <a:spcBef>
                <a:spcPts val="800"/>
              </a:spcBef>
            </a:pPr>
            <a:r>
              <a:rPr lang="en-US" altLang="en-US" sz="3200"/>
              <a:t>	serial memory of events</a:t>
            </a:r>
            <a:endParaRPr lang="en-US" altLang="en-US"/>
          </a:p>
          <a:p>
            <a:pPr lvl="1" eaLnBrk="1" hangingPunct="1">
              <a:spcBef>
                <a:spcPts val="800"/>
              </a:spcBef>
            </a:pPr>
            <a:r>
              <a:rPr lang="en-US" altLang="en-US" sz="3200"/>
              <a:t>	may be hard to recall out of order</a:t>
            </a:r>
            <a:endParaRPr lang="en-US" altLang="en-US"/>
          </a:p>
          <a:p>
            <a:pPr lvl="1" eaLnBrk="1" hangingPunct="1">
              <a:spcBef>
                <a:spcPts val="800"/>
              </a:spcBef>
            </a:pPr>
            <a:endParaRPr lang="en-US" altLang="en-US" sz="3200"/>
          </a:p>
          <a:p>
            <a:pPr marL="304800" indent="-304800" eaLnBrk="1" hangingPunct="1">
              <a:spcBef>
                <a:spcPts val="1000"/>
              </a:spcBef>
            </a:pPr>
            <a:r>
              <a:rPr lang="en-US" altLang="en-US" sz="4000"/>
              <a:t>semantic / declarative</a:t>
            </a:r>
            <a:endParaRPr lang="en-US" altLang="en-US"/>
          </a:p>
          <a:p>
            <a:pPr lvl="1" eaLnBrk="1" hangingPunct="1">
              <a:spcBef>
                <a:spcPts val="800"/>
              </a:spcBef>
            </a:pPr>
            <a:r>
              <a:rPr lang="en-US" altLang="en-US" sz="3200"/>
              <a:t>	structured memory of facts, concepts, skills</a:t>
            </a:r>
            <a:endParaRPr lang="en-US" altLang="en-US"/>
          </a:p>
          <a:p>
            <a:pPr lvl="1" eaLnBrk="1" hangingPunct="1">
              <a:spcBef>
                <a:spcPts val="800"/>
              </a:spcBef>
            </a:pPr>
            <a:r>
              <a:rPr lang="en-US" altLang="en-US" sz="3200"/>
              <a:t>	links and associations</a:t>
            </a:r>
          </a:p>
        </p:txBody>
      </p:sp>
      <p:pic>
        <p:nvPicPr>
          <p:cNvPr id="23557" name="Picture 4">
            <a:extLst>
              <a:ext uri="{FF2B5EF4-FFF2-40B4-BE49-F238E27FC236}">
                <a16:creationId xmlns:a16="http://schemas.microsoft.com/office/drawing/2014/main" id="{22D82881-255C-BBEB-B333-5D05655D80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188" y="1484313"/>
            <a:ext cx="1192212" cy="297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sp>
        <p:nvSpPr>
          <p:cNvPr id="23558" name="Rectangle 5">
            <a:extLst>
              <a:ext uri="{FF2B5EF4-FFF2-40B4-BE49-F238E27FC236}">
                <a16:creationId xmlns:a16="http://schemas.microsoft.com/office/drawing/2014/main" id="{5E459131-BC61-052A-7A7E-CA14B236ED3A}"/>
              </a:ext>
            </a:extLst>
          </p:cNvPr>
          <p:cNvSpPr>
            <a:spLocks/>
          </p:cNvSpPr>
          <p:nvPr/>
        </p:nvSpPr>
        <p:spPr bwMode="auto">
          <a:xfrm>
            <a:off x="4572000" y="6550025"/>
            <a:ext cx="45847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lstStyle>
            <a:lvl1pPr>
              <a:spcBef>
                <a:spcPts val="800"/>
              </a:spcBef>
              <a:buClr>
                <a:srgbClr val="000000"/>
              </a:buClr>
              <a:buSzPct val="100000"/>
              <a:buFont typeface="Arial" panose="020B0604020202020204" pitchFamily="34" charset="0"/>
              <a:buChar char="•"/>
              <a:defRPr sz="3200">
                <a:solidFill>
                  <a:schemeClr val="tx1"/>
                </a:solidFill>
                <a:latin typeface="Lucida Grande" charset="0"/>
                <a:cs typeface="ヒラギノ角ゴ ProN W3" charset="0"/>
                <a:sym typeface="Lucida Grande" charset="0"/>
              </a:defRPr>
            </a:lvl1pPr>
            <a:lvl2pPr marL="742950" indent="-285750">
              <a:spcBef>
                <a:spcPts val="700"/>
              </a:spcBef>
              <a:buClr>
                <a:srgbClr val="000000"/>
              </a:buClr>
              <a:buSzPct val="100000"/>
              <a:buFont typeface="Arial" panose="020B0604020202020204" pitchFamily="34" charset="0"/>
              <a:buChar char="–"/>
              <a:defRPr sz="2800">
                <a:solidFill>
                  <a:schemeClr val="tx1"/>
                </a:solidFill>
                <a:latin typeface="Lucida Grande" charset="0"/>
                <a:cs typeface="ヒラギノ角ゴ ProN W3" charset="0"/>
                <a:sym typeface="Lucida Grande" charset="0"/>
              </a:defRPr>
            </a:lvl2pPr>
            <a:lvl3pPr marL="1143000" indent="-228600">
              <a:spcBef>
                <a:spcPts val="600"/>
              </a:spcBef>
              <a:buClr>
                <a:srgbClr val="000000"/>
              </a:buClr>
              <a:buSzPct val="100000"/>
              <a:buFont typeface="Arial" panose="020B0604020202020204" pitchFamily="34" charset="0"/>
              <a:buChar char="•"/>
              <a:defRPr sz="2400">
                <a:solidFill>
                  <a:schemeClr val="tx1"/>
                </a:solidFill>
                <a:latin typeface="Lucida Grande" charset="0"/>
                <a:cs typeface="ヒラギノ角ゴ ProN W3" charset="0"/>
                <a:sym typeface="Lucida Grande" charset="0"/>
              </a:defRPr>
            </a:lvl3pPr>
            <a:lvl4pPr marL="1600200" indent="-228600">
              <a:spcBef>
                <a:spcPts val="500"/>
              </a:spcBef>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4pPr>
            <a:lvl5pPr marL="2057400" indent="-228600">
              <a:spcBef>
                <a:spcPts val="500"/>
              </a:spcBef>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5pPr>
            <a:lvl6pPr marL="25146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6pPr>
            <a:lvl7pPr marL="29718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7pPr>
            <a:lvl8pPr marL="34290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8pPr>
            <a:lvl9pPr marL="38862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9pPr>
          </a:lstStyle>
          <a:p>
            <a:pPr algn="r" eaLnBrk="1" hangingPunct="1">
              <a:spcBef>
                <a:spcPct val="0"/>
              </a:spcBef>
              <a:buClrTx/>
              <a:buSzTx/>
              <a:buFontTx/>
              <a:buNone/>
            </a:pPr>
            <a:r>
              <a:rPr lang="en-US" altLang="en-US" sz="1400">
                <a:cs typeface="Lucida Grande" charset="0"/>
              </a:rPr>
              <a:t>http://en.wikipedia.org/wiki/File:The_Tyger_BM_a_1794.jpg</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
            <a:extLst>
              <a:ext uri="{FF2B5EF4-FFF2-40B4-BE49-F238E27FC236}">
                <a16:creationId xmlns:a16="http://schemas.microsoft.com/office/drawing/2014/main" id="{2A55A1A7-49FA-FBDE-DCAC-9938AF178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6134100"/>
            <a:ext cx="635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5603" name="Rectangle 2">
            <a:extLst>
              <a:ext uri="{FF2B5EF4-FFF2-40B4-BE49-F238E27FC236}">
                <a16:creationId xmlns:a16="http://schemas.microsoft.com/office/drawing/2014/main" id="{1E847585-ECF0-7F4A-4670-7BD317831E05}"/>
              </a:ext>
            </a:extLst>
          </p:cNvPr>
          <p:cNvSpPr>
            <a:spLocks noChangeArrowheads="1"/>
          </p:cNvSpPr>
          <p:nvPr>
            <p:ph type="title"/>
          </p:nvPr>
        </p:nvSpPr>
        <p:spPr/>
        <p:txBody>
          <a:bodyPr/>
          <a:lstStyle/>
          <a:p>
            <a:pPr eaLnBrk="1" hangingPunct="1"/>
            <a:r>
              <a:rPr lang="en-US" altLang="en-US"/>
              <a:t>associative</a:t>
            </a:r>
          </a:p>
        </p:txBody>
      </p:sp>
      <p:sp>
        <p:nvSpPr>
          <p:cNvPr id="25604" name="Rectangle 3">
            <a:extLst>
              <a:ext uri="{FF2B5EF4-FFF2-40B4-BE49-F238E27FC236}">
                <a16:creationId xmlns:a16="http://schemas.microsoft.com/office/drawing/2014/main" id="{C1DEEB2B-05D7-4D5C-B60C-AFBFD677DCE0}"/>
              </a:ext>
            </a:extLst>
          </p:cNvPr>
          <p:cNvSpPr>
            <a:spLocks noChangeArrowheads="1"/>
          </p:cNvSpPr>
          <p:nvPr>
            <p:ph type="body" idx="1"/>
          </p:nvPr>
        </p:nvSpPr>
        <p:spPr/>
        <p:txBody>
          <a:bodyPr/>
          <a:lstStyle/>
          <a:p>
            <a:pPr marL="304800" indent="-304800" eaLnBrk="1" hangingPunct="1">
              <a:spcBef>
                <a:spcPct val="0"/>
              </a:spcBef>
            </a:pPr>
            <a:r>
              <a:rPr lang="en-US" altLang="en-US" sz="3600"/>
              <a:t>concepts linked to one another</a:t>
            </a:r>
            <a:endParaRPr lang="en-US" altLang="en-US"/>
          </a:p>
          <a:p>
            <a:pPr marL="304800" indent="-304800" eaLnBrk="1" hangingPunct="1">
              <a:spcBef>
                <a:spcPts val="900"/>
              </a:spcBef>
            </a:pPr>
            <a:r>
              <a:rPr lang="en-US" altLang="en-US" sz="3600"/>
              <a:t>		finding a start point?</a:t>
            </a:r>
            <a:endParaRPr lang="en-US" altLang="en-US"/>
          </a:p>
          <a:p>
            <a:pPr marL="304800" indent="-304800" eaLnBrk="1" hangingPunct="1">
              <a:spcBef>
                <a:spcPts val="900"/>
              </a:spcBef>
            </a:pPr>
            <a:r>
              <a:rPr lang="en-US" altLang="en-US" sz="3600"/>
              <a:t>		external cues </a:t>
            </a:r>
            <a:endParaRPr lang="en-US" altLang="en-US"/>
          </a:p>
          <a:p>
            <a:pPr marL="304800" indent="-304800" eaLnBrk="1" hangingPunct="1">
              <a:spcBef>
                <a:spcPts val="400"/>
              </a:spcBef>
            </a:pPr>
            <a:endParaRPr lang="en-US" altLang="en-US" sz="1800"/>
          </a:p>
          <a:p>
            <a:pPr marL="304800" indent="-304800" eaLnBrk="1" hangingPunct="1">
              <a:spcBef>
                <a:spcPts val="1200"/>
              </a:spcBef>
              <a:buFont typeface="Arial" panose="020B0604020202020204" pitchFamily="34" charset="0"/>
              <a:buNone/>
            </a:pPr>
            <a:r>
              <a:rPr lang="en-US" altLang="en-US" sz="4800">
                <a:solidFill>
                  <a:srgbClr val="000090"/>
                </a:solidFill>
              </a:rPr>
              <a:t>	recognition vs. recall</a:t>
            </a:r>
            <a:endParaRPr lang="en-US" altLang="en-US"/>
          </a:p>
          <a:p>
            <a:pPr marL="304800" indent="-304800" eaLnBrk="1" hangingPunct="1"/>
            <a:endParaRPr lang="en-US" altLang="en-US"/>
          </a:p>
          <a:p>
            <a:pPr marL="304800" indent="-304800" eaLnBrk="1" hangingPunct="1">
              <a:spcBef>
                <a:spcPts val="700"/>
              </a:spcBef>
            </a:pPr>
            <a:r>
              <a:rPr lang="en-US" altLang="en-US" sz="2800"/>
              <a:t>		e.g. menus vs command line</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
            <a:extLst>
              <a:ext uri="{FF2B5EF4-FFF2-40B4-BE49-F238E27FC236}">
                <a16:creationId xmlns:a16="http://schemas.microsoft.com/office/drawing/2014/main" id="{FE1931A0-7230-2B1F-5477-AF10865BB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200" y="6134100"/>
            <a:ext cx="635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7651" name="Rectangle 2">
            <a:extLst>
              <a:ext uri="{FF2B5EF4-FFF2-40B4-BE49-F238E27FC236}">
                <a16:creationId xmlns:a16="http://schemas.microsoft.com/office/drawing/2014/main" id="{07C83D51-C3A1-862F-55A5-A86DF3139DCF}"/>
              </a:ext>
            </a:extLst>
          </p:cNvPr>
          <p:cNvSpPr>
            <a:spLocks noChangeArrowheads="1"/>
          </p:cNvSpPr>
          <p:nvPr>
            <p:ph type="title"/>
          </p:nvPr>
        </p:nvSpPr>
        <p:spPr/>
        <p:txBody>
          <a:bodyPr/>
          <a:lstStyle/>
          <a:p>
            <a:pPr eaLnBrk="1" hangingPunct="1"/>
            <a:r>
              <a:rPr lang="en-US" altLang="en-US"/>
              <a:t>explicit memory</a:t>
            </a:r>
          </a:p>
        </p:txBody>
      </p:sp>
      <p:sp>
        <p:nvSpPr>
          <p:cNvPr id="27652" name="Rectangle 3">
            <a:extLst>
              <a:ext uri="{FF2B5EF4-FFF2-40B4-BE49-F238E27FC236}">
                <a16:creationId xmlns:a16="http://schemas.microsoft.com/office/drawing/2014/main" id="{354989B4-F949-7E19-856A-1A72D4505A05}"/>
              </a:ext>
            </a:extLst>
          </p:cNvPr>
          <p:cNvSpPr>
            <a:spLocks noChangeArrowheads="1"/>
          </p:cNvSpPr>
          <p:nvPr>
            <p:ph type="body" idx="1"/>
          </p:nvPr>
        </p:nvSpPr>
        <p:spPr/>
        <p:txBody>
          <a:bodyPr/>
          <a:lstStyle/>
          <a:p>
            <a:pPr marL="304800" indent="-304800" eaLnBrk="1" hangingPunct="1">
              <a:spcBef>
                <a:spcPct val="0"/>
              </a:spcBef>
            </a:pPr>
            <a:endParaRPr lang="en-US" altLang="en-US" sz="3600"/>
          </a:p>
          <a:p>
            <a:pPr marL="304800" indent="-304800" eaLnBrk="1" hangingPunct="1">
              <a:spcBef>
                <a:spcPts val="900"/>
              </a:spcBef>
            </a:pPr>
            <a:r>
              <a:rPr lang="en-US" altLang="en-US" sz="3600"/>
              <a:t>episodic &amp; semantic memory</a:t>
            </a:r>
            <a:endParaRPr lang="en-US" altLang="en-US"/>
          </a:p>
          <a:p>
            <a:pPr marL="304800" indent="-304800" eaLnBrk="1" hangingPunct="1">
              <a:spcBef>
                <a:spcPts val="900"/>
              </a:spcBef>
            </a:pPr>
            <a:r>
              <a:rPr lang="en-US" altLang="en-US" sz="3600"/>
              <a:t>				explicit / conscious</a:t>
            </a:r>
            <a:endParaRPr lang="en-US" altLang="en-US"/>
          </a:p>
          <a:p>
            <a:pPr marL="304800" indent="-304800" eaLnBrk="1" hangingPunct="1">
              <a:spcBef>
                <a:spcPts val="900"/>
              </a:spcBef>
              <a:buFont typeface="Arial" panose="020B0604020202020204" pitchFamily="34" charset="0"/>
              <a:buNone/>
            </a:pPr>
            <a:r>
              <a:rPr lang="en-US" altLang="en-US" sz="3600"/>
              <a:t>				you know that you know</a:t>
            </a:r>
            <a:endParaRPr lang="en-US" altLang="en-US"/>
          </a:p>
          <a:p>
            <a:pPr marL="304800" indent="-304800" eaLnBrk="1" hangingPunct="1">
              <a:spcBef>
                <a:spcPts val="900"/>
              </a:spcBef>
            </a:pPr>
            <a:endParaRPr lang="en-US" altLang="en-US" sz="3600"/>
          </a:p>
          <a:p>
            <a:pPr marL="304800" indent="-304800" eaLnBrk="1" hangingPunct="1">
              <a:spcBef>
                <a:spcPts val="900"/>
              </a:spcBef>
            </a:pPr>
            <a:r>
              <a:rPr lang="en-US" altLang="en-US" sz="3600"/>
              <a:t>not all memory like that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
            <a:extLst>
              <a:ext uri="{FF2B5EF4-FFF2-40B4-BE49-F238E27FC236}">
                <a16:creationId xmlns:a16="http://schemas.microsoft.com/office/drawing/2014/main" id="{D299FF8F-BF7B-1842-982B-323663B71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6134100"/>
            <a:ext cx="635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8675" name="Rectangle 2">
            <a:extLst>
              <a:ext uri="{FF2B5EF4-FFF2-40B4-BE49-F238E27FC236}">
                <a16:creationId xmlns:a16="http://schemas.microsoft.com/office/drawing/2014/main" id="{7AB2A470-7A6B-E494-29FE-E9CD51C41F90}"/>
              </a:ext>
            </a:extLst>
          </p:cNvPr>
          <p:cNvSpPr>
            <a:spLocks noChangeArrowheads="1"/>
          </p:cNvSpPr>
          <p:nvPr>
            <p:ph type="title"/>
          </p:nvPr>
        </p:nvSpPr>
        <p:spPr/>
        <p:txBody>
          <a:bodyPr/>
          <a:lstStyle/>
          <a:p>
            <a:pPr eaLnBrk="1" hangingPunct="1"/>
            <a:r>
              <a:rPr lang="en-US" altLang="en-US"/>
              <a:t>implicit / tacit knowledge</a:t>
            </a:r>
          </a:p>
        </p:txBody>
      </p:sp>
      <p:sp>
        <p:nvSpPr>
          <p:cNvPr id="28676" name="Rectangle 3">
            <a:extLst>
              <a:ext uri="{FF2B5EF4-FFF2-40B4-BE49-F238E27FC236}">
                <a16:creationId xmlns:a16="http://schemas.microsoft.com/office/drawing/2014/main" id="{3328E0B5-E66B-AEEB-5C09-498921D825E1}"/>
              </a:ext>
            </a:extLst>
          </p:cNvPr>
          <p:cNvSpPr>
            <a:spLocks noChangeArrowheads="1"/>
          </p:cNvSpPr>
          <p:nvPr>
            <p:ph type="body" idx="1"/>
          </p:nvPr>
        </p:nvSpPr>
        <p:spPr/>
        <p:txBody>
          <a:bodyPr/>
          <a:lstStyle/>
          <a:p>
            <a:pPr marL="304800" indent="-304800" eaLnBrk="1" hangingPunct="1">
              <a:spcBef>
                <a:spcPct val="0"/>
              </a:spcBef>
            </a:pPr>
            <a:r>
              <a:rPr lang="en-US" altLang="en-US" sz="4000"/>
              <a:t>motor memories</a:t>
            </a:r>
            <a:endParaRPr lang="en-US" altLang="en-US"/>
          </a:p>
          <a:p>
            <a:pPr lvl="1" eaLnBrk="1" hangingPunct="1">
              <a:spcBef>
                <a:spcPts val="800"/>
              </a:spcBef>
            </a:pPr>
            <a:r>
              <a:rPr lang="en-US" altLang="en-US" sz="3200"/>
              <a:t>	playing an instrument</a:t>
            </a:r>
          </a:p>
          <a:p>
            <a:pPr lvl="1" eaLnBrk="1" hangingPunct="1">
              <a:spcBef>
                <a:spcPts val="800"/>
              </a:spcBef>
            </a:pPr>
            <a:r>
              <a:rPr lang="en-US" altLang="en-US" sz="3200"/>
              <a:t>  typing using keyboards</a:t>
            </a:r>
            <a:endParaRPr lang="en-US" altLang="en-US"/>
          </a:p>
          <a:p>
            <a:pPr lvl="1" eaLnBrk="1" hangingPunct="1">
              <a:spcBef>
                <a:spcPts val="300"/>
              </a:spcBef>
            </a:pPr>
            <a:endParaRPr lang="en-US" altLang="en-US" sz="1200">
              <a:cs typeface=".Aqua かな" charset="0"/>
            </a:endParaRPr>
          </a:p>
          <a:p>
            <a:pPr marL="304800" indent="-304800" eaLnBrk="1" hangingPunct="1">
              <a:spcBef>
                <a:spcPts val="1000"/>
              </a:spcBef>
            </a:pPr>
            <a:r>
              <a:rPr lang="en-US" altLang="en-US" sz="4000"/>
              <a:t>automatic reactions</a:t>
            </a:r>
            <a:endParaRPr lang="en-US" altLang="en-US"/>
          </a:p>
          <a:p>
            <a:pPr lvl="1" eaLnBrk="1" hangingPunct="1">
              <a:spcBef>
                <a:spcPts val="800"/>
              </a:spcBef>
            </a:pPr>
            <a:r>
              <a:rPr lang="en-US" altLang="en-US" sz="3200"/>
              <a:t>	Pavlov and Skinner</a:t>
            </a:r>
            <a:endParaRPr lang="en-US" altLang="en-US"/>
          </a:p>
          <a:p>
            <a:pPr lvl="1" eaLnBrk="1" hangingPunct="1">
              <a:spcBef>
                <a:spcPts val="300"/>
              </a:spcBef>
            </a:pPr>
            <a:endParaRPr lang="en-US" altLang="en-US" sz="1200">
              <a:cs typeface=".Aqua かな" charset="0"/>
            </a:endParaRPr>
          </a:p>
          <a:p>
            <a:pPr marL="304800" indent="-304800" eaLnBrk="1" hangingPunct="1">
              <a:spcBef>
                <a:spcPts val="1000"/>
              </a:spcBef>
            </a:pPr>
            <a:r>
              <a:rPr lang="en-US" altLang="en-US" sz="4000"/>
              <a:t>expert knowledge</a:t>
            </a:r>
          </a:p>
        </p:txBody>
      </p:sp>
      <p:pic>
        <p:nvPicPr>
          <p:cNvPr id="28677" name="Picture 4">
            <a:extLst>
              <a:ext uri="{FF2B5EF4-FFF2-40B4-BE49-F238E27FC236}">
                <a16:creationId xmlns:a16="http://schemas.microsoft.com/office/drawing/2014/main" id="{93A985C5-9543-AC06-5578-55F31D7C02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9038" y="1916113"/>
            <a:ext cx="2657475"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sp>
        <p:nvSpPr>
          <p:cNvPr id="28678" name="Rectangle 5">
            <a:extLst>
              <a:ext uri="{FF2B5EF4-FFF2-40B4-BE49-F238E27FC236}">
                <a16:creationId xmlns:a16="http://schemas.microsoft.com/office/drawing/2014/main" id="{8825E29C-051A-942C-B6BE-AF5CEAF48DB0}"/>
              </a:ext>
            </a:extLst>
          </p:cNvPr>
          <p:cNvSpPr>
            <a:spLocks/>
          </p:cNvSpPr>
          <p:nvPr/>
        </p:nvSpPr>
        <p:spPr bwMode="auto">
          <a:xfrm>
            <a:off x="1730375" y="6535738"/>
            <a:ext cx="74422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lstStyle>
            <a:lvl1pPr>
              <a:spcBef>
                <a:spcPts val="800"/>
              </a:spcBef>
              <a:buClr>
                <a:srgbClr val="000000"/>
              </a:buClr>
              <a:buSzPct val="100000"/>
              <a:buFont typeface="Arial" panose="020B0604020202020204" pitchFamily="34" charset="0"/>
              <a:buChar char="•"/>
              <a:defRPr sz="3200">
                <a:solidFill>
                  <a:schemeClr val="tx1"/>
                </a:solidFill>
                <a:latin typeface="Lucida Grande" charset="0"/>
                <a:cs typeface="ヒラギノ角ゴ ProN W3" charset="0"/>
                <a:sym typeface="Lucida Grande" charset="0"/>
              </a:defRPr>
            </a:lvl1pPr>
            <a:lvl2pPr marL="742950" indent="-285750">
              <a:spcBef>
                <a:spcPts val="700"/>
              </a:spcBef>
              <a:buClr>
                <a:srgbClr val="000000"/>
              </a:buClr>
              <a:buSzPct val="100000"/>
              <a:buFont typeface="Arial" panose="020B0604020202020204" pitchFamily="34" charset="0"/>
              <a:buChar char="–"/>
              <a:defRPr sz="2800">
                <a:solidFill>
                  <a:schemeClr val="tx1"/>
                </a:solidFill>
                <a:latin typeface="Lucida Grande" charset="0"/>
                <a:cs typeface="ヒラギノ角ゴ ProN W3" charset="0"/>
                <a:sym typeface="Lucida Grande" charset="0"/>
              </a:defRPr>
            </a:lvl2pPr>
            <a:lvl3pPr marL="1143000" indent="-228600">
              <a:spcBef>
                <a:spcPts val="600"/>
              </a:spcBef>
              <a:buClr>
                <a:srgbClr val="000000"/>
              </a:buClr>
              <a:buSzPct val="100000"/>
              <a:buFont typeface="Arial" panose="020B0604020202020204" pitchFamily="34" charset="0"/>
              <a:buChar char="•"/>
              <a:defRPr sz="2400">
                <a:solidFill>
                  <a:schemeClr val="tx1"/>
                </a:solidFill>
                <a:latin typeface="Lucida Grande" charset="0"/>
                <a:cs typeface="ヒラギノ角ゴ ProN W3" charset="0"/>
                <a:sym typeface="Lucida Grande" charset="0"/>
              </a:defRPr>
            </a:lvl3pPr>
            <a:lvl4pPr marL="1600200" indent="-228600">
              <a:spcBef>
                <a:spcPts val="500"/>
              </a:spcBef>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4pPr>
            <a:lvl5pPr marL="2057400" indent="-228600">
              <a:spcBef>
                <a:spcPts val="500"/>
              </a:spcBef>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5pPr>
            <a:lvl6pPr marL="25146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6pPr>
            <a:lvl7pPr marL="29718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7pPr>
            <a:lvl8pPr marL="34290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8pPr>
            <a:lvl9pPr marL="38862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9pPr>
          </a:lstStyle>
          <a:p>
            <a:pPr algn="r" eaLnBrk="1" hangingPunct="1">
              <a:spcBef>
                <a:spcPct val="0"/>
              </a:spcBef>
              <a:buClrTx/>
              <a:buSzTx/>
              <a:buFontTx/>
              <a:buNone/>
            </a:pPr>
            <a:r>
              <a:rPr lang="en-US" altLang="en-US" sz="1400">
                <a:cs typeface="Lucida Grande" charset="0"/>
              </a:rPr>
              <a:t>http://www.flickr.com/photos/protographer23/358987856/</a:t>
            </a:r>
          </a:p>
        </p:txBody>
      </p:sp>
      <p:pic>
        <p:nvPicPr>
          <p:cNvPr id="28679" name="Picture 6">
            <a:extLst>
              <a:ext uri="{FF2B5EF4-FFF2-40B4-BE49-F238E27FC236}">
                <a16:creationId xmlns:a16="http://schemas.microsoft.com/office/drawing/2014/main" id="{26FDF8C5-153F-FC09-81EA-846667CCF2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6488" y="4699000"/>
            <a:ext cx="377031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
            <a:extLst>
              <a:ext uri="{FF2B5EF4-FFF2-40B4-BE49-F238E27FC236}">
                <a16:creationId xmlns:a16="http://schemas.microsoft.com/office/drawing/2014/main" id="{20C27C8C-354C-1C31-2994-26BC74E866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44450"/>
            <a:ext cx="635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0723" name="Rectangle 2">
            <a:extLst>
              <a:ext uri="{FF2B5EF4-FFF2-40B4-BE49-F238E27FC236}">
                <a16:creationId xmlns:a16="http://schemas.microsoft.com/office/drawing/2014/main" id="{A65E27BA-B76F-8653-8965-A097F6F408DE}"/>
              </a:ext>
            </a:extLst>
          </p:cNvPr>
          <p:cNvSpPr>
            <a:spLocks noChangeArrowheads="1"/>
          </p:cNvSpPr>
          <p:nvPr>
            <p:ph type="title"/>
          </p:nvPr>
        </p:nvSpPr>
        <p:spPr/>
        <p:txBody>
          <a:bodyPr/>
          <a:lstStyle/>
          <a:p>
            <a:pPr eaLnBrk="1" hangingPunct="1"/>
            <a:r>
              <a:rPr lang="en-US" altLang="en-US"/>
              <a:t>linked</a:t>
            </a:r>
          </a:p>
        </p:txBody>
      </p:sp>
      <p:sp>
        <p:nvSpPr>
          <p:cNvPr id="19460" name="Rectangle 3">
            <a:extLst>
              <a:ext uri="{FF2B5EF4-FFF2-40B4-BE49-F238E27FC236}">
                <a16:creationId xmlns:a16="http://schemas.microsoft.com/office/drawing/2014/main" id="{5DF5A14B-E8F1-0880-996F-3D3BADD2FC65}"/>
              </a:ext>
            </a:extLst>
          </p:cNvPr>
          <p:cNvSpPr>
            <a:spLocks noGrp="1" noChangeArrowheads="1"/>
          </p:cNvSpPr>
          <p:nvPr>
            <p:ph type="body" idx="1"/>
          </p:nvPr>
        </p:nvSpPr>
        <p:spPr>
          <a:xfrm>
            <a:off x="0" y="1598613"/>
            <a:ext cx="9093200" cy="5259387"/>
          </a:xfrm>
        </p:spPr>
        <p:txBody>
          <a:bodyPr/>
          <a:lstStyle/>
          <a:p>
            <a:pPr marL="304800" indent="-304800" eaLnBrk="1" hangingPunct="1">
              <a:spcBef>
                <a:spcPct val="0"/>
              </a:spcBef>
              <a:defRPr/>
            </a:pPr>
            <a:r>
              <a:rPr lang="en-US" sz="3600" dirty="0"/>
              <a:t>from explicit to implicit</a:t>
            </a:r>
            <a:endParaRPr lang="en-US" dirty="0"/>
          </a:p>
          <a:p>
            <a:pPr marL="666750" lvl="1" indent="-304800" eaLnBrk="1" hangingPunct="1">
              <a:spcBef>
                <a:spcPct val="0"/>
              </a:spcBef>
              <a:defRPr/>
            </a:pPr>
            <a:r>
              <a:rPr lang="en-US" sz="3200" dirty="0" err="1">
                <a:solidFill>
                  <a:srgbClr val="000090"/>
                </a:solidFill>
              </a:rPr>
              <a:t>proceduralisation</a:t>
            </a:r>
            <a:r>
              <a:rPr lang="en-US" sz="3200" dirty="0">
                <a:solidFill>
                  <a:srgbClr val="000090"/>
                </a:solidFill>
              </a:rPr>
              <a:t>: </a:t>
            </a:r>
            <a:r>
              <a:rPr lang="en-US" sz="2400" dirty="0"/>
              <a:t>the process of transforming a controlled conscious activity into an automatic unconscious activity through repeated practice</a:t>
            </a:r>
            <a:endParaRPr lang="en-US" sz="3200" dirty="0"/>
          </a:p>
          <a:p>
            <a:pPr marL="304800" indent="-304800" eaLnBrk="1" hangingPunct="1">
              <a:spcBef>
                <a:spcPts val="500"/>
              </a:spcBef>
              <a:defRPr/>
            </a:pPr>
            <a:endParaRPr lang="en-US" sz="2000" dirty="0"/>
          </a:p>
          <a:p>
            <a:pPr marL="304800" indent="-304800" eaLnBrk="1" hangingPunct="1">
              <a:spcBef>
                <a:spcPts val="900"/>
              </a:spcBef>
              <a:defRPr/>
            </a:pPr>
            <a:r>
              <a:rPr lang="en-US" sz="3600" dirty="0"/>
              <a:t>from implicit to explicit</a:t>
            </a:r>
            <a:endParaRPr lang="en-US" dirty="0"/>
          </a:p>
          <a:p>
            <a:pPr marL="666750" lvl="1" indent="-304800" eaLnBrk="1" hangingPunct="1">
              <a:spcBef>
                <a:spcPts val="900"/>
              </a:spcBef>
              <a:defRPr/>
            </a:pPr>
            <a:r>
              <a:rPr lang="en-US" sz="3200" dirty="0">
                <a:solidFill>
                  <a:srgbClr val="000090"/>
                </a:solidFill>
              </a:rPr>
              <a:t>Introspection or </a:t>
            </a:r>
            <a:r>
              <a:rPr lang="en-US" sz="3200" dirty="0" err="1">
                <a:solidFill>
                  <a:srgbClr val="000090"/>
                </a:solidFill>
              </a:rPr>
              <a:t>externalisation</a:t>
            </a:r>
            <a:r>
              <a:rPr lang="en-US" sz="3200" dirty="0">
                <a:solidFill>
                  <a:srgbClr val="000090"/>
                </a:solidFill>
              </a:rPr>
              <a:t>: </a:t>
            </a:r>
            <a:r>
              <a:rPr lang="en-US" sz="2400" dirty="0"/>
              <a:t>the examination or observation of one's own mental and emotional processes</a:t>
            </a:r>
            <a:endParaRPr lang="en-US" sz="2400" dirty="0">
              <a:solidFill>
                <a:srgbClr val="000090"/>
              </a:solidFill>
            </a:endParaRPr>
          </a:p>
          <a:p>
            <a:pPr marL="0" indent="0" eaLnBrk="1" hangingPunct="1">
              <a:spcBef>
                <a:spcPts val="500"/>
              </a:spcBef>
              <a:buFont typeface="Arial" panose="020B0604020202020204" pitchFamily="34" charset="0"/>
              <a:buNone/>
              <a:defRPr/>
            </a:pPr>
            <a:endParaRPr lang="en-US" sz="2000" dirty="0"/>
          </a:p>
          <a:p>
            <a:pPr marL="304800" indent="-304800" eaLnBrk="1" hangingPunct="1">
              <a:spcBef>
                <a:spcPts val="900"/>
              </a:spcBef>
              <a:defRPr/>
            </a:pPr>
            <a:r>
              <a:rPr lang="en-US" sz="3600" dirty="0"/>
              <a:t>implicit associations </a:t>
            </a:r>
            <a:r>
              <a:rPr lang="en-US" sz="3600" dirty="0">
                <a:solidFill>
                  <a:srgbClr val="000090"/>
                </a:solidFill>
              </a:rPr>
              <a:t>activate </a:t>
            </a:r>
            <a:r>
              <a:rPr lang="en-US" sz="3600" dirty="0"/>
              <a:t>explicit recall</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
            <a:extLst>
              <a:ext uri="{FF2B5EF4-FFF2-40B4-BE49-F238E27FC236}">
                <a16:creationId xmlns:a16="http://schemas.microsoft.com/office/drawing/2014/main" id="{62795B7D-5B2F-5E27-B34C-AFBE0854C1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200" y="6134100"/>
            <a:ext cx="635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2771" name="Rectangle 2">
            <a:extLst>
              <a:ext uri="{FF2B5EF4-FFF2-40B4-BE49-F238E27FC236}">
                <a16:creationId xmlns:a16="http://schemas.microsoft.com/office/drawing/2014/main" id="{395FE1C4-C319-988D-EE14-D83B03777FB6}"/>
              </a:ext>
            </a:extLst>
          </p:cNvPr>
          <p:cNvSpPr>
            <a:spLocks noChangeArrowheads="1"/>
          </p:cNvSpPr>
          <p:nvPr>
            <p:ph type="title"/>
          </p:nvPr>
        </p:nvSpPr>
        <p:spPr/>
        <p:txBody>
          <a:bodyPr/>
          <a:lstStyle/>
          <a:p>
            <a:pPr eaLnBrk="1" hangingPunct="1"/>
            <a:r>
              <a:rPr lang="en-US" altLang="en-US" sz="5400"/>
              <a:t>mezzanine memory</a:t>
            </a:r>
          </a:p>
        </p:txBody>
      </p:sp>
      <p:sp>
        <p:nvSpPr>
          <p:cNvPr id="32772" name="Rectangle 3">
            <a:extLst>
              <a:ext uri="{FF2B5EF4-FFF2-40B4-BE49-F238E27FC236}">
                <a16:creationId xmlns:a16="http://schemas.microsoft.com/office/drawing/2014/main" id="{FFC640DA-62B2-A32E-8333-97A84EC43462}"/>
              </a:ext>
            </a:extLst>
          </p:cNvPr>
          <p:cNvSpPr>
            <a:spLocks noChangeArrowheads="1"/>
          </p:cNvSpPr>
          <p:nvPr>
            <p:ph type="body" idx="1"/>
          </p:nvPr>
        </p:nvSpPr>
        <p:spPr/>
        <p:txBody>
          <a:bodyPr/>
          <a:lstStyle/>
          <a:p>
            <a:pPr eaLnBrk="1" hangingPunct="1">
              <a:spcBef>
                <a:spcPct val="0"/>
              </a:spcBef>
            </a:pPr>
            <a:endParaRPr lang="en-US"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a:extLst>
              <a:ext uri="{FF2B5EF4-FFF2-40B4-BE49-F238E27FC236}">
                <a16:creationId xmlns:a16="http://schemas.microsoft.com/office/drawing/2014/main" id="{1DE2F5F7-AC0E-B01F-7CBA-50E387F46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6134100"/>
            <a:ext cx="635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147" name="Rectangle 2">
            <a:extLst>
              <a:ext uri="{FF2B5EF4-FFF2-40B4-BE49-F238E27FC236}">
                <a16:creationId xmlns:a16="http://schemas.microsoft.com/office/drawing/2014/main" id="{B39EDD3D-2A95-7A62-EECE-69DE1E5DD224}"/>
              </a:ext>
            </a:extLst>
          </p:cNvPr>
          <p:cNvSpPr>
            <a:spLocks noChangeArrowheads="1"/>
          </p:cNvSpPr>
          <p:nvPr>
            <p:ph type="title"/>
          </p:nvPr>
        </p:nvSpPr>
        <p:spPr/>
        <p:txBody>
          <a:bodyPr/>
          <a:lstStyle/>
          <a:p>
            <a:pPr eaLnBrk="1" hangingPunct="1"/>
            <a:r>
              <a:rPr lang="en-US" altLang="en-US"/>
              <a:t>types of memory</a:t>
            </a:r>
          </a:p>
        </p:txBody>
      </p:sp>
      <p:sp>
        <p:nvSpPr>
          <p:cNvPr id="6148" name="Line 3">
            <a:extLst>
              <a:ext uri="{FF2B5EF4-FFF2-40B4-BE49-F238E27FC236}">
                <a16:creationId xmlns:a16="http://schemas.microsoft.com/office/drawing/2014/main" id="{D35FF274-CE89-8915-C730-B12DBC5E1026}"/>
              </a:ext>
            </a:extLst>
          </p:cNvPr>
          <p:cNvSpPr>
            <a:spLocks noChangeShapeType="1"/>
          </p:cNvSpPr>
          <p:nvPr/>
        </p:nvSpPr>
        <p:spPr bwMode="auto">
          <a:xfrm flipH="1">
            <a:off x="2816225" y="2174875"/>
            <a:ext cx="1588" cy="3998913"/>
          </a:xfrm>
          <a:prstGeom prst="line">
            <a:avLst/>
          </a:prstGeom>
          <a:noFill/>
          <a:ln w="38100">
            <a:solidFill>
              <a:srgbClr val="FF0000"/>
            </a:solidFill>
            <a:round/>
            <a:headEnd/>
            <a:tailEnd/>
          </a:ln>
          <a:effectLst>
            <a:outerShdw dist="199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PK"/>
          </a:p>
        </p:txBody>
      </p:sp>
      <p:sp>
        <p:nvSpPr>
          <p:cNvPr id="6149" name="Rectangle 4">
            <a:extLst>
              <a:ext uri="{FF2B5EF4-FFF2-40B4-BE49-F238E27FC236}">
                <a16:creationId xmlns:a16="http://schemas.microsoft.com/office/drawing/2014/main" id="{CAD90B27-F337-65B5-340B-3C0A48D62F73}"/>
              </a:ext>
            </a:extLst>
          </p:cNvPr>
          <p:cNvSpPr>
            <a:spLocks/>
          </p:cNvSpPr>
          <p:nvPr/>
        </p:nvSpPr>
        <p:spPr bwMode="auto">
          <a:xfrm>
            <a:off x="1079500" y="2139950"/>
            <a:ext cx="149383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wrap="none" lIns="38100" tIns="38100" rIns="38100" bIns="38100">
            <a:spAutoFit/>
          </a:bodyPr>
          <a:lstStyle>
            <a:lvl1pPr>
              <a:defRPr sz="4200">
                <a:solidFill>
                  <a:srgbClr val="000000"/>
                </a:solidFill>
                <a:latin typeface="Gill Sans" charset="0"/>
                <a:cs typeface="ヒラギノ角ゴ ProN W3" charset="0"/>
                <a:sym typeface="Gill Sans" charset="0"/>
              </a:defRPr>
            </a:lvl1pPr>
            <a:lvl2pPr marL="742950" indent="-285750">
              <a:defRPr sz="4200">
                <a:solidFill>
                  <a:srgbClr val="000000"/>
                </a:solidFill>
                <a:latin typeface="Gill Sans" charset="0"/>
                <a:cs typeface="ヒラギノ角ゴ ProN W3" charset="0"/>
                <a:sym typeface="Gill Sans" charset="0"/>
              </a:defRPr>
            </a:lvl2pPr>
            <a:lvl3pPr marL="1143000" indent="-228600">
              <a:defRPr sz="4200">
                <a:solidFill>
                  <a:srgbClr val="000000"/>
                </a:solidFill>
                <a:latin typeface="Gill Sans" charset="0"/>
                <a:cs typeface="ヒラギノ角ゴ ProN W3" charset="0"/>
                <a:sym typeface="Gill Sans" charset="0"/>
              </a:defRPr>
            </a:lvl3pPr>
            <a:lvl4pPr marL="1600200" indent="-228600">
              <a:defRPr sz="4200">
                <a:solidFill>
                  <a:srgbClr val="000000"/>
                </a:solidFill>
                <a:latin typeface="Gill Sans" charset="0"/>
                <a:cs typeface="ヒラギノ角ゴ ProN W3" charset="0"/>
                <a:sym typeface="Gill Sans" charset="0"/>
              </a:defRPr>
            </a:lvl4pPr>
            <a:lvl5pPr marL="2057400" indent="-228600">
              <a:defRPr sz="4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r>
              <a:rPr lang="en-US" altLang="en-US" sz="2800">
                <a:solidFill>
                  <a:schemeClr val="tx1"/>
                </a:solidFill>
                <a:latin typeface="Lucida Grande" charset="0"/>
                <a:cs typeface="Lucida Grande" charset="0"/>
                <a:sym typeface="Lucida Grande" charset="0"/>
              </a:rPr>
              <a:t>seconds</a:t>
            </a:r>
          </a:p>
        </p:txBody>
      </p:sp>
      <p:sp>
        <p:nvSpPr>
          <p:cNvPr id="6150" name="Rectangle 5">
            <a:extLst>
              <a:ext uri="{FF2B5EF4-FFF2-40B4-BE49-F238E27FC236}">
                <a16:creationId xmlns:a16="http://schemas.microsoft.com/office/drawing/2014/main" id="{F52A1C51-8185-C700-3519-82683EFF024B}"/>
              </a:ext>
            </a:extLst>
          </p:cNvPr>
          <p:cNvSpPr>
            <a:spLocks/>
          </p:cNvSpPr>
          <p:nvPr/>
        </p:nvSpPr>
        <p:spPr bwMode="auto">
          <a:xfrm>
            <a:off x="2022475" y="1589088"/>
            <a:ext cx="171608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wrap="none" lIns="38100" tIns="38100" rIns="38100" bIns="38100">
            <a:spAutoFit/>
          </a:bodyPr>
          <a:lstStyle>
            <a:lvl1pPr>
              <a:defRPr sz="4200">
                <a:solidFill>
                  <a:srgbClr val="000000"/>
                </a:solidFill>
                <a:latin typeface="Gill Sans" charset="0"/>
                <a:cs typeface="ヒラギノ角ゴ ProN W3" charset="0"/>
                <a:sym typeface="Gill Sans" charset="0"/>
              </a:defRPr>
            </a:lvl1pPr>
            <a:lvl2pPr marL="742950" indent="-285750">
              <a:defRPr sz="4200">
                <a:solidFill>
                  <a:srgbClr val="000000"/>
                </a:solidFill>
                <a:latin typeface="Gill Sans" charset="0"/>
                <a:cs typeface="ヒラギノ角ゴ ProN W3" charset="0"/>
                <a:sym typeface="Gill Sans" charset="0"/>
              </a:defRPr>
            </a:lvl2pPr>
            <a:lvl3pPr marL="1143000" indent="-228600">
              <a:defRPr sz="4200">
                <a:solidFill>
                  <a:srgbClr val="000000"/>
                </a:solidFill>
                <a:latin typeface="Gill Sans" charset="0"/>
                <a:cs typeface="ヒラギノ角ゴ ProN W3" charset="0"/>
                <a:sym typeface="Gill Sans" charset="0"/>
              </a:defRPr>
            </a:lvl3pPr>
            <a:lvl4pPr marL="1600200" indent="-228600">
              <a:defRPr sz="4200">
                <a:solidFill>
                  <a:srgbClr val="000000"/>
                </a:solidFill>
                <a:latin typeface="Gill Sans" charset="0"/>
                <a:cs typeface="ヒラギノ角ゴ ProN W3" charset="0"/>
                <a:sym typeface="Gill Sans" charset="0"/>
              </a:defRPr>
            </a:lvl4pPr>
            <a:lvl5pPr marL="2057400" indent="-228600">
              <a:defRPr sz="4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r>
              <a:rPr lang="en-US" altLang="en-US" sz="2800">
                <a:solidFill>
                  <a:srgbClr val="000090"/>
                </a:solidFill>
                <a:latin typeface="Lucida Grande" charset="0"/>
                <a:cs typeface="Lucida Grande" charset="0"/>
                <a:sym typeface="Lucida Grande" charset="0"/>
              </a:rPr>
              <a:t>timescale</a:t>
            </a:r>
          </a:p>
        </p:txBody>
      </p:sp>
      <p:sp>
        <p:nvSpPr>
          <p:cNvPr id="2" name="Rectangle 6">
            <a:extLst>
              <a:ext uri="{FF2B5EF4-FFF2-40B4-BE49-F238E27FC236}">
                <a16:creationId xmlns:a16="http://schemas.microsoft.com/office/drawing/2014/main" id="{CF33EBB5-38B8-F892-1C46-F7CB152C7BAA}"/>
              </a:ext>
            </a:extLst>
          </p:cNvPr>
          <p:cNvSpPr>
            <a:spLocks/>
          </p:cNvSpPr>
          <p:nvPr/>
        </p:nvSpPr>
        <p:spPr bwMode="auto">
          <a:xfrm>
            <a:off x="3249613" y="2895600"/>
            <a:ext cx="52355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wrap="none" lIns="38100" tIns="38100" rIns="38100" bIns="38100">
            <a:spAutoFit/>
          </a:bodyPr>
          <a:lstStyle>
            <a:lvl1pPr>
              <a:defRPr sz="4200">
                <a:solidFill>
                  <a:srgbClr val="000000"/>
                </a:solidFill>
                <a:latin typeface="Gill Sans" charset="0"/>
                <a:cs typeface="ヒラギノ角ゴ ProN W3" charset="0"/>
                <a:sym typeface="Gill Sans" charset="0"/>
              </a:defRPr>
            </a:lvl1pPr>
            <a:lvl2pPr marL="742950" indent="-285750">
              <a:defRPr sz="4200">
                <a:solidFill>
                  <a:srgbClr val="000000"/>
                </a:solidFill>
                <a:latin typeface="Gill Sans" charset="0"/>
                <a:cs typeface="ヒラギノ角ゴ ProN W3" charset="0"/>
                <a:sym typeface="Gill Sans" charset="0"/>
              </a:defRPr>
            </a:lvl2pPr>
            <a:lvl3pPr marL="1143000" indent="-228600">
              <a:defRPr sz="4200">
                <a:solidFill>
                  <a:srgbClr val="000000"/>
                </a:solidFill>
                <a:latin typeface="Gill Sans" charset="0"/>
                <a:cs typeface="ヒラギノ角ゴ ProN W3" charset="0"/>
                <a:sym typeface="Gill Sans" charset="0"/>
              </a:defRPr>
            </a:lvl3pPr>
            <a:lvl4pPr marL="1600200" indent="-228600">
              <a:defRPr sz="4200">
                <a:solidFill>
                  <a:srgbClr val="000000"/>
                </a:solidFill>
                <a:latin typeface="Gill Sans" charset="0"/>
                <a:cs typeface="ヒラギノ角ゴ ProN W3" charset="0"/>
                <a:sym typeface="Gill Sans" charset="0"/>
              </a:defRPr>
            </a:lvl4pPr>
            <a:lvl5pPr marL="2057400" indent="-228600">
              <a:defRPr sz="4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r>
              <a:rPr lang="en-US" altLang="en-US" sz="3200">
                <a:solidFill>
                  <a:schemeClr val="tx1"/>
                </a:solidFill>
                <a:latin typeface="Lucida Grande" charset="0"/>
                <a:cs typeface="Lucida Grande" charset="0"/>
                <a:sym typeface="Lucida Grande" charset="0"/>
              </a:rPr>
              <a:t>short-term memory (STM)</a:t>
            </a:r>
          </a:p>
        </p:txBody>
      </p:sp>
      <p:sp>
        <p:nvSpPr>
          <p:cNvPr id="6151" name="Rectangle 7">
            <a:extLst>
              <a:ext uri="{FF2B5EF4-FFF2-40B4-BE49-F238E27FC236}">
                <a16:creationId xmlns:a16="http://schemas.microsoft.com/office/drawing/2014/main" id="{2619DE4F-B2D1-4915-A4CF-B21F20C8DF45}"/>
              </a:ext>
            </a:extLst>
          </p:cNvPr>
          <p:cNvSpPr>
            <a:spLocks/>
          </p:cNvSpPr>
          <p:nvPr/>
        </p:nvSpPr>
        <p:spPr bwMode="auto">
          <a:xfrm>
            <a:off x="3249613" y="5237163"/>
            <a:ext cx="5078412"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wrap="none" lIns="38100" tIns="38100" rIns="38100" bIns="38100">
            <a:spAutoFit/>
          </a:bodyPr>
          <a:lstStyle>
            <a:lvl1pPr marL="304800" indent="-304800">
              <a:defRPr sz="4200">
                <a:solidFill>
                  <a:srgbClr val="000000"/>
                </a:solidFill>
                <a:latin typeface="Gill Sans" charset="0"/>
                <a:cs typeface="ヒラギノ角ゴ ProN W3" charset="0"/>
                <a:sym typeface="Gill Sans" charset="0"/>
              </a:defRPr>
            </a:lvl1pPr>
            <a:lvl2pPr marL="742950" indent="-285750">
              <a:defRPr sz="4200">
                <a:solidFill>
                  <a:srgbClr val="000000"/>
                </a:solidFill>
                <a:latin typeface="Gill Sans" charset="0"/>
                <a:cs typeface="ヒラギノ角ゴ ProN W3" charset="0"/>
                <a:sym typeface="Gill Sans" charset="0"/>
              </a:defRPr>
            </a:lvl2pPr>
            <a:lvl3pPr marL="1143000" indent="-228600">
              <a:defRPr sz="4200">
                <a:solidFill>
                  <a:srgbClr val="000000"/>
                </a:solidFill>
                <a:latin typeface="Gill Sans" charset="0"/>
                <a:cs typeface="ヒラギノ角ゴ ProN W3" charset="0"/>
                <a:sym typeface="Gill Sans" charset="0"/>
              </a:defRPr>
            </a:lvl3pPr>
            <a:lvl4pPr marL="1600200" indent="-228600">
              <a:defRPr sz="4200">
                <a:solidFill>
                  <a:srgbClr val="000000"/>
                </a:solidFill>
                <a:latin typeface="Gill Sans" charset="0"/>
                <a:cs typeface="ヒラギノ角ゴ ProN W3" charset="0"/>
                <a:sym typeface="Gill Sans" charset="0"/>
              </a:defRPr>
            </a:lvl4pPr>
            <a:lvl5pPr marL="2057400" indent="-228600">
              <a:defRPr sz="4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spcBef>
                <a:spcPts val="763"/>
              </a:spcBef>
            </a:pPr>
            <a:r>
              <a:rPr lang="en-US" altLang="en-US" sz="3200">
                <a:solidFill>
                  <a:schemeClr val="tx1"/>
                </a:solidFill>
                <a:latin typeface="Lucida Grande" charset="0"/>
                <a:cs typeface="Lucida Grande" charset="0"/>
                <a:sym typeface="Lucida Grande" charset="0"/>
              </a:rPr>
              <a:t>long-term memory (LTM)</a:t>
            </a:r>
          </a:p>
        </p:txBody>
      </p:sp>
      <p:sp>
        <p:nvSpPr>
          <p:cNvPr id="6152" name="Rectangle 8">
            <a:extLst>
              <a:ext uri="{FF2B5EF4-FFF2-40B4-BE49-F238E27FC236}">
                <a16:creationId xmlns:a16="http://schemas.microsoft.com/office/drawing/2014/main" id="{C3FD05B5-BBC5-C474-3677-2CFFB384B654}"/>
              </a:ext>
            </a:extLst>
          </p:cNvPr>
          <p:cNvSpPr>
            <a:spLocks/>
          </p:cNvSpPr>
          <p:nvPr/>
        </p:nvSpPr>
        <p:spPr bwMode="auto">
          <a:xfrm>
            <a:off x="3249613" y="3933825"/>
            <a:ext cx="39751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wrap="none" lIns="38100" tIns="38100" rIns="38100" bIns="38100">
            <a:spAutoFit/>
          </a:bodyPr>
          <a:lstStyle>
            <a:lvl1pPr marL="304800" indent="-304800">
              <a:defRPr sz="4200">
                <a:solidFill>
                  <a:srgbClr val="000000"/>
                </a:solidFill>
                <a:latin typeface="Gill Sans" charset="0"/>
                <a:cs typeface="ヒラギノ角ゴ ProN W3" charset="0"/>
                <a:sym typeface="Gill Sans" charset="0"/>
              </a:defRPr>
            </a:lvl1pPr>
            <a:lvl2pPr marL="742950" indent="-285750">
              <a:defRPr sz="4200">
                <a:solidFill>
                  <a:srgbClr val="000000"/>
                </a:solidFill>
                <a:latin typeface="Gill Sans" charset="0"/>
                <a:cs typeface="ヒラギノ角ゴ ProN W3" charset="0"/>
                <a:sym typeface="Gill Sans" charset="0"/>
              </a:defRPr>
            </a:lvl2pPr>
            <a:lvl3pPr marL="1143000" indent="-228600">
              <a:defRPr sz="4200">
                <a:solidFill>
                  <a:srgbClr val="000000"/>
                </a:solidFill>
                <a:latin typeface="Gill Sans" charset="0"/>
                <a:cs typeface="ヒラギノ角ゴ ProN W3" charset="0"/>
                <a:sym typeface="Gill Sans" charset="0"/>
              </a:defRPr>
            </a:lvl3pPr>
            <a:lvl4pPr marL="1600200" indent="-228600">
              <a:defRPr sz="4200">
                <a:solidFill>
                  <a:srgbClr val="000000"/>
                </a:solidFill>
                <a:latin typeface="Gill Sans" charset="0"/>
                <a:cs typeface="ヒラギノ角ゴ ProN W3" charset="0"/>
                <a:sym typeface="Gill Sans" charset="0"/>
              </a:defRPr>
            </a:lvl4pPr>
            <a:lvl5pPr marL="2057400" indent="-228600">
              <a:defRPr sz="4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spcBef>
                <a:spcPts val="763"/>
              </a:spcBef>
            </a:pPr>
            <a:r>
              <a:rPr lang="en-US" altLang="en-US" sz="3200">
                <a:solidFill>
                  <a:schemeClr val="tx1"/>
                </a:solidFill>
                <a:latin typeface="Lucida Grande" charset="0"/>
                <a:cs typeface="Lucida Grande" charset="0"/>
                <a:sym typeface="Lucida Grande" charset="0"/>
              </a:rPr>
              <a:t>mezzanine memory</a:t>
            </a:r>
          </a:p>
        </p:txBody>
      </p:sp>
      <p:sp>
        <p:nvSpPr>
          <p:cNvPr id="6153" name="Rectangle 9">
            <a:extLst>
              <a:ext uri="{FF2B5EF4-FFF2-40B4-BE49-F238E27FC236}">
                <a16:creationId xmlns:a16="http://schemas.microsoft.com/office/drawing/2014/main" id="{BC9BBCF9-BA94-A1E0-B7C5-1840B1516143}"/>
              </a:ext>
            </a:extLst>
          </p:cNvPr>
          <p:cNvSpPr>
            <a:spLocks/>
          </p:cNvSpPr>
          <p:nvPr/>
        </p:nvSpPr>
        <p:spPr bwMode="auto">
          <a:xfrm>
            <a:off x="3249613" y="2174875"/>
            <a:ext cx="3351212"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wrap="none" lIns="38100" tIns="38100" rIns="38100" bIns="38100">
            <a:spAutoFit/>
          </a:bodyPr>
          <a:lstStyle>
            <a:lvl1pPr>
              <a:defRPr sz="4200">
                <a:solidFill>
                  <a:srgbClr val="000000"/>
                </a:solidFill>
                <a:latin typeface="Gill Sans" charset="0"/>
                <a:cs typeface="ヒラギノ角ゴ ProN W3" charset="0"/>
                <a:sym typeface="Gill Sans" charset="0"/>
              </a:defRPr>
            </a:lvl1pPr>
            <a:lvl2pPr marL="742950" indent="-285750">
              <a:defRPr sz="4200">
                <a:solidFill>
                  <a:srgbClr val="000000"/>
                </a:solidFill>
                <a:latin typeface="Gill Sans" charset="0"/>
                <a:cs typeface="ヒラギノ角ゴ ProN W3" charset="0"/>
                <a:sym typeface="Gill Sans" charset="0"/>
              </a:defRPr>
            </a:lvl2pPr>
            <a:lvl3pPr marL="1143000" indent="-228600">
              <a:defRPr sz="4200">
                <a:solidFill>
                  <a:srgbClr val="000000"/>
                </a:solidFill>
                <a:latin typeface="Gill Sans" charset="0"/>
                <a:cs typeface="ヒラギノ角ゴ ProN W3" charset="0"/>
                <a:sym typeface="Gill Sans" charset="0"/>
              </a:defRPr>
            </a:lvl3pPr>
            <a:lvl4pPr marL="1600200" indent="-228600">
              <a:defRPr sz="4200">
                <a:solidFill>
                  <a:srgbClr val="000000"/>
                </a:solidFill>
                <a:latin typeface="Gill Sans" charset="0"/>
                <a:cs typeface="ヒラギノ角ゴ ProN W3" charset="0"/>
                <a:sym typeface="Gill Sans" charset="0"/>
              </a:defRPr>
            </a:lvl4pPr>
            <a:lvl5pPr marL="2057400" indent="-228600">
              <a:defRPr sz="4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r>
              <a:rPr lang="en-US" altLang="en-US" sz="3200">
                <a:solidFill>
                  <a:schemeClr val="tx1"/>
                </a:solidFill>
                <a:latin typeface="Lucida Grande" charset="0"/>
                <a:cs typeface="Lucida Grande" charset="0"/>
                <a:sym typeface="Lucida Grande" charset="0"/>
              </a:rPr>
              <a:t>sensory memory</a:t>
            </a:r>
          </a:p>
        </p:txBody>
      </p:sp>
      <p:sp>
        <p:nvSpPr>
          <p:cNvPr id="6155" name="Line 10">
            <a:extLst>
              <a:ext uri="{FF2B5EF4-FFF2-40B4-BE49-F238E27FC236}">
                <a16:creationId xmlns:a16="http://schemas.microsoft.com/office/drawing/2014/main" id="{8E3A79A1-8BEF-8461-C0B1-8BE7331D9C31}"/>
              </a:ext>
            </a:extLst>
          </p:cNvPr>
          <p:cNvSpPr>
            <a:spLocks noChangeShapeType="1"/>
          </p:cNvSpPr>
          <p:nvPr/>
        </p:nvSpPr>
        <p:spPr bwMode="auto">
          <a:xfrm>
            <a:off x="2486025" y="2460625"/>
            <a:ext cx="330200" cy="1588"/>
          </a:xfrm>
          <a:prstGeom prst="line">
            <a:avLst/>
          </a:prstGeom>
          <a:noFill/>
          <a:ln w="38100">
            <a:solidFill>
              <a:srgbClr val="FF0000"/>
            </a:solidFill>
            <a:round/>
            <a:headEnd/>
            <a:tailEnd/>
          </a:ln>
          <a:effectLst>
            <a:outerShdw dist="199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PK"/>
          </a:p>
        </p:txBody>
      </p:sp>
      <p:sp>
        <p:nvSpPr>
          <p:cNvPr id="6156" name="Rectangle 11">
            <a:extLst>
              <a:ext uri="{FF2B5EF4-FFF2-40B4-BE49-F238E27FC236}">
                <a16:creationId xmlns:a16="http://schemas.microsoft.com/office/drawing/2014/main" id="{D8F3C4DC-2FDD-CCAC-D84A-F8B17C328029}"/>
              </a:ext>
            </a:extLst>
          </p:cNvPr>
          <p:cNvSpPr>
            <a:spLocks/>
          </p:cNvSpPr>
          <p:nvPr/>
        </p:nvSpPr>
        <p:spPr bwMode="auto">
          <a:xfrm>
            <a:off x="1071563" y="3284538"/>
            <a:ext cx="14779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wrap="none" lIns="38100" tIns="38100" rIns="38100" bIns="38100">
            <a:spAutoFit/>
          </a:bodyPr>
          <a:lstStyle>
            <a:lvl1pPr>
              <a:defRPr sz="4200">
                <a:solidFill>
                  <a:srgbClr val="000000"/>
                </a:solidFill>
                <a:latin typeface="Gill Sans" charset="0"/>
                <a:cs typeface="ヒラギノ角ゴ ProN W3" charset="0"/>
                <a:sym typeface="Gill Sans" charset="0"/>
              </a:defRPr>
            </a:lvl1pPr>
            <a:lvl2pPr marL="742950" indent="-285750">
              <a:defRPr sz="4200">
                <a:solidFill>
                  <a:srgbClr val="000000"/>
                </a:solidFill>
                <a:latin typeface="Gill Sans" charset="0"/>
                <a:cs typeface="ヒラギノ角ゴ ProN W3" charset="0"/>
                <a:sym typeface="Gill Sans" charset="0"/>
              </a:defRPr>
            </a:lvl2pPr>
            <a:lvl3pPr marL="1143000" indent="-228600">
              <a:defRPr sz="4200">
                <a:solidFill>
                  <a:srgbClr val="000000"/>
                </a:solidFill>
                <a:latin typeface="Gill Sans" charset="0"/>
                <a:cs typeface="ヒラギノ角ゴ ProN W3" charset="0"/>
                <a:sym typeface="Gill Sans" charset="0"/>
              </a:defRPr>
            </a:lvl3pPr>
            <a:lvl4pPr marL="1600200" indent="-228600">
              <a:defRPr sz="4200">
                <a:solidFill>
                  <a:srgbClr val="000000"/>
                </a:solidFill>
                <a:latin typeface="Gill Sans" charset="0"/>
                <a:cs typeface="ヒラギノ角ゴ ProN W3" charset="0"/>
                <a:sym typeface="Gill Sans" charset="0"/>
              </a:defRPr>
            </a:lvl4pPr>
            <a:lvl5pPr marL="2057400" indent="-228600">
              <a:defRPr sz="4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r>
              <a:rPr lang="en-US" altLang="en-US" sz="2800">
                <a:solidFill>
                  <a:schemeClr val="tx1"/>
                </a:solidFill>
                <a:latin typeface="Lucida Grande" charset="0"/>
                <a:cs typeface="Lucida Grande" charset="0"/>
                <a:sym typeface="Lucida Grande" charset="0"/>
              </a:rPr>
              <a:t>minutes</a:t>
            </a:r>
          </a:p>
        </p:txBody>
      </p:sp>
      <p:sp>
        <p:nvSpPr>
          <p:cNvPr id="6157" name="Line 12">
            <a:extLst>
              <a:ext uri="{FF2B5EF4-FFF2-40B4-BE49-F238E27FC236}">
                <a16:creationId xmlns:a16="http://schemas.microsoft.com/office/drawing/2014/main" id="{37380C39-5EEB-5AA8-A782-08F5D447F40D}"/>
              </a:ext>
            </a:extLst>
          </p:cNvPr>
          <p:cNvSpPr>
            <a:spLocks noChangeShapeType="1"/>
          </p:cNvSpPr>
          <p:nvPr/>
        </p:nvSpPr>
        <p:spPr bwMode="auto">
          <a:xfrm>
            <a:off x="2479675" y="3605213"/>
            <a:ext cx="330200" cy="1587"/>
          </a:xfrm>
          <a:prstGeom prst="line">
            <a:avLst/>
          </a:prstGeom>
          <a:noFill/>
          <a:ln w="38100">
            <a:solidFill>
              <a:srgbClr val="FF0000"/>
            </a:solidFill>
            <a:round/>
            <a:headEnd/>
            <a:tailEnd/>
          </a:ln>
          <a:effectLst>
            <a:outerShdw dist="199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PK"/>
          </a:p>
        </p:txBody>
      </p:sp>
      <p:sp>
        <p:nvSpPr>
          <p:cNvPr id="6158" name="Rectangle 13">
            <a:extLst>
              <a:ext uri="{FF2B5EF4-FFF2-40B4-BE49-F238E27FC236}">
                <a16:creationId xmlns:a16="http://schemas.microsoft.com/office/drawing/2014/main" id="{42268193-FC87-FFC1-29DB-AF5006FF557D}"/>
              </a:ext>
            </a:extLst>
          </p:cNvPr>
          <p:cNvSpPr>
            <a:spLocks/>
          </p:cNvSpPr>
          <p:nvPr/>
        </p:nvSpPr>
        <p:spPr bwMode="auto">
          <a:xfrm>
            <a:off x="635000" y="4349750"/>
            <a:ext cx="2049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wrap="none" lIns="38100" tIns="38100" rIns="38100" bIns="38100">
            <a:spAutoFit/>
          </a:bodyPr>
          <a:lstStyle>
            <a:lvl1pPr>
              <a:defRPr sz="4200">
                <a:solidFill>
                  <a:srgbClr val="000000"/>
                </a:solidFill>
                <a:latin typeface="Gill Sans" charset="0"/>
                <a:cs typeface="ヒラギノ角ゴ ProN W3" charset="0"/>
                <a:sym typeface="Gill Sans" charset="0"/>
              </a:defRPr>
            </a:lvl1pPr>
            <a:lvl2pPr marL="742950" indent="-285750">
              <a:defRPr sz="4200">
                <a:solidFill>
                  <a:srgbClr val="000000"/>
                </a:solidFill>
                <a:latin typeface="Gill Sans" charset="0"/>
                <a:cs typeface="ヒラギノ角ゴ ProN W3" charset="0"/>
                <a:sym typeface="Gill Sans" charset="0"/>
              </a:defRPr>
            </a:lvl2pPr>
            <a:lvl3pPr marL="1143000" indent="-228600">
              <a:defRPr sz="4200">
                <a:solidFill>
                  <a:srgbClr val="000000"/>
                </a:solidFill>
                <a:latin typeface="Gill Sans" charset="0"/>
                <a:cs typeface="ヒラギノ角ゴ ProN W3" charset="0"/>
                <a:sym typeface="Gill Sans" charset="0"/>
              </a:defRPr>
            </a:lvl3pPr>
            <a:lvl4pPr marL="1600200" indent="-228600">
              <a:defRPr sz="4200">
                <a:solidFill>
                  <a:srgbClr val="000000"/>
                </a:solidFill>
                <a:latin typeface="Gill Sans" charset="0"/>
                <a:cs typeface="ヒラギノ角ゴ ProN W3" charset="0"/>
                <a:sym typeface="Gill Sans" charset="0"/>
              </a:defRPr>
            </a:lvl4pPr>
            <a:lvl5pPr marL="2057400" indent="-228600">
              <a:defRPr sz="4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r>
              <a:rPr lang="en-US" altLang="en-US" sz="2800">
                <a:solidFill>
                  <a:schemeClr val="tx1"/>
                </a:solidFill>
                <a:latin typeface="Lucida Grande" charset="0"/>
                <a:cs typeface="Lucida Grande" charset="0"/>
                <a:sym typeface="Lucida Grande" charset="0"/>
              </a:rPr>
              <a:t>hours/days</a:t>
            </a:r>
          </a:p>
        </p:txBody>
      </p:sp>
      <p:sp>
        <p:nvSpPr>
          <p:cNvPr id="6159" name="Line 14">
            <a:extLst>
              <a:ext uri="{FF2B5EF4-FFF2-40B4-BE49-F238E27FC236}">
                <a16:creationId xmlns:a16="http://schemas.microsoft.com/office/drawing/2014/main" id="{B4A632B0-1DC8-7208-F9E2-455E4B5F55B5}"/>
              </a:ext>
            </a:extLst>
          </p:cNvPr>
          <p:cNvSpPr>
            <a:spLocks noChangeShapeType="1"/>
          </p:cNvSpPr>
          <p:nvPr/>
        </p:nvSpPr>
        <p:spPr bwMode="auto">
          <a:xfrm>
            <a:off x="2473325" y="4670425"/>
            <a:ext cx="330200" cy="1588"/>
          </a:xfrm>
          <a:prstGeom prst="line">
            <a:avLst/>
          </a:prstGeom>
          <a:noFill/>
          <a:ln w="38100">
            <a:solidFill>
              <a:srgbClr val="FF0000"/>
            </a:solidFill>
            <a:round/>
            <a:headEnd/>
            <a:tailEnd/>
          </a:ln>
          <a:effectLst>
            <a:outerShdw dist="199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PK"/>
          </a:p>
        </p:txBody>
      </p:sp>
      <p:sp>
        <p:nvSpPr>
          <p:cNvPr id="6160" name="Rectangle 15">
            <a:extLst>
              <a:ext uri="{FF2B5EF4-FFF2-40B4-BE49-F238E27FC236}">
                <a16:creationId xmlns:a16="http://schemas.microsoft.com/office/drawing/2014/main" id="{60C1197F-6299-30F1-EF9C-52D9EB57C2BC}"/>
              </a:ext>
            </a:extLst>
          </p:cNvPr>
          <p:cNvSpPr>
            <a:spLocks/>
          </p:cNvSpPr>
          <p:nvPr/>
        </p:nvSpPr>
        <p:spPr bwMode="auto">
          <a:xfrm>
            <a:off x="1144588" y="5481638"/>
            <a:ext cx="13890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wrap="none" lIns="38100" tIns="38100" rIns="38100" bIns="38100">
            <a:spAutoFit/>
          </a:bodyPr>
          <a:lstStyle>
            <a:lvl1pPr>
              <a:defRPr sz="4200">
                <a:solidFill>
                  <a:srgbClr val="000000"/>
                </a:solidFill>
                <a:latin typeface="Gill Sans" charset="0"/>
                <a:cs typeface="ヒラギノ角ゴ ProN W3" charset="0"/>
                <a:sym typeface="Gill Sans" charset="0"/>
              </a:defRPr>
            </a:lvl1pPr>
            <a:lvl2pPr marL="742950" indent="-285750">
              <a:defRPr sz="4200">
                <a:solidFill>
                  <a:srgbClr val="000000"/>
                </a:solidFill>
                <a:latin typeface="Gill Sans" charset="0"/>
                <a:cs typeface="ヒラギノ角ゴ ProN W3" charset="0"/>
                <a:sym typeface="Gill Sans" charset="0"/>
              </a:defRPr>
            </a:lvl2pPr>
            <a:lvl3pPr marL="1143000" indent="-228600">
              <a:defRPr sz="4200">
                <a:solidFill>
                  <a:srgbClr val="000000"/>
                </a:solidFill>
                <a:latin typeface="Gill Sans" charset="0"/>
                <a:cs typeface="ヒラギノ角ゴ ProN W3" charset="0"/>
                <a:sym typeface="Gill Sans" charset="0"/>
              </a:defRPr>
            </a:lvl3pPr>
            <a:lvl4pPr marL="1600200" indent="-228600">
              <a:defRPr sz="4200">
                <a:solidFill>
                  <a:srgbClr val="000000"/>
                </a:solidFill>
                <a:latin typeface="Gill Sans" charset="0"/>
                <a:cs typeface="ヒラギノ角ゴ ProN W3" charset="0"/>
                <a:sym typeface="Gill Sans" charset="0"/>
              </a:defRPr>
            </a:lvl4pPr>
            <a:lvl5pPr marL="2057400" indent="-228600">
              <a:defRPr sz="4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r>
              <a:rPr lang="en-US" altLang="en-US" sz="2800">
                <a:solidFill>
                  <a:schemeClr val="tx1"/>
                </a:solidFill>
                <a:latin typeface="Lucida Grande" charset="0"/>
                <a:cs typeface="Lucida Grande" charset="0"/>
                <a:sym typeface="Lucida Grande" charset="0"/>
              </a:rPr>
              <a:t>lifetime</a:t>
            </a:r>
          </a:p>
        </p:txBody>
      </p:sp>
      <p:sp>
        <p:nvSpPr>
          <p:cNvPr id="6161" name="Line 16">
            <a:extLst>
              <a:ext uri="{FF2B5EF4-FFF2-40B4-BE49-F238E27FC236}">
                <a16:creationId xmlns:a16="http://schemas.microsoft.com/office/drawing/2014/main" id="{FE85027E-3795-A549-BFE6-A92677F59385}"/>
              </a:ext>
            </a:extLst>
          </p:cNvPr>
          <p:cNvSpPr>
            <a:spLocks noChangeShapeType="1"/>
          </p:cNvSpPr>
          <p:nvPr/>
        </p:nvSpPr>
        <p:spPr bwMode="auto">
          <a:xfrm>
            <a:off x="2479675" y="5800725"/>
            <a:ext cx="331788" cy="1588"/>
          </a:xfrm>
          <a:prstGeom prst="line">
            <a:avLst/>
          </a:prstGeom>
          <a:noFill/>
          <a:ln w="38100">
            <a:solidFill>
              <a:srgbClr val="FF0000"/>
            </a:solidFill>
            <a:round/>
            <a:headEnd/>
            <a:tailEnd/>
          </a:ln>
          <a:effectLst>
            <a:outerShdw dist="199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PK"/>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5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6151" grpId="0" autoUpdateAnimBg="0"/>
      <p:bldP spid="6152" grpId="0" autoUpdateAnimBg="0"/>
      <p:bldP spid="6153"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1">
            <a:extLst>
              <a:ext uri="{FF2B5EF4-FFF2-40B4-BE49-F238E27FC236}">
                <a16:creationId xmlns:a16="http://schemas.microsoft.com/office/drawing/2014/main" id="{F8AE6B55-2245-30F8-0EC7-FBA10D75ED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6134100"/>
            <a:ext cx="635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3795" name="Rectangle 2">
            <a:extLst>
              <a:ext uri="{FF2B5EF4-FFF2-40B4-BE49-F238E27FC236}">
                <a16:creationId xmlns:a16="http://schemas.microsoft.com/office/drawing/2014/main" id="{E50E5F8E-BBF3-2156-AE57-0AF58022D3ED}"/>
              </a:ext>
            </a:extLst>
          </p:cNvPr>
          <p:cNvSpPr>
            <a:spLocks noChangeArrowheads="1"/>
          </p:cNvSpPr>
          <p:nvPr>
            <p:ph type="title"/>
          </p:nvPr>
        </p:nvSpPr>
        <p:spPr/>
        <p:txBody>
          <a:bodyPr/>
          <a:lstStyle/>
          <a:p>
            <a:pPr eaLnBrk="1" hangingPunct="1"/>
            <a:r>
              <a:rPr lang="en-US" altLang="en-US"/>
              <a:t>mezzanine memory</a:t>
            </a:r>
          </a:p>
        </p:txBody>
      </p:sp>
      <p:sp>
        <p:nvSpPr>
          <p:cNvPr id="33796" name="Rectangle 3">
            <a:extLst>
              <a:ext uri="{FF2B5EF4-FFF2-40B4-BE49-F238E27FC236}">
                <a16:creationId xmlns:a16="http://schemas.microsoft.com/office/drawing/2014/main" id="{1C92EE29-8F68-E764-931D-ADB60BA6FC7C}"/>
              </a:ext>
            </a:extLst>
          </p:cNvPr>
          <p:cNvSpPr>
            <a:spLocks noChangeArrowheads="1"/>
          </p:cNvSpPr>
          <p:nvPr>
            <p:ph type="body" idx="1"/>
          </p:nvPr>
        </p:nvSpPr>
        <p:spPr/>
        <p:txBody>
          <a:bodyPr/>
          <a:lstStyle/>
          <a:p>
            <a:pPr marL="304800" indent="-304800" eaLnBrk="1" hangingPunct="1">
              <a:spcBef>
                <a:spcPct val="0"/>
              </a:spcBef>
            </a:pPr>
            <a:endParaRPr lang="en-US" altLang="en-US" sz="1600">
              <a:solidFill>
                <a:srgbClr val="000090"/>
              </a:solidFill>
            </a:endParaRPr>
          </a:p>
          <a:p>
            <a:pPr marL="304800" indent="-304800" eaLnBrk="1" hangingPunct="1">
              <a:spcBef>
                <a:spcPts val="1000"/>
              </a:spcBef>
            </a:pPr>
            <a:r>
              <a:rPr lang="en-US" altLang="en-US" sz="4000">
                <a:solidFill>
                  <a:srgbClr val="000090"/>
                </a:solidFill>
              </a:rPr>
              <a:t>what you are doing now</a:t>
            </a:r>
            <a:endParaRPr lang="en-US" altLang="en-US"/>
          </a:p>
          <a:p>
            <a:pPr marL="304800" indent="-304800" eaLnBrk="1" hangingPunct="1">
              <a:spcBef>
                <a:spcPts val="1000"/>
              </a:spcBef>
            </a:pPr>
            <a:r>
              <a:rPr lang="en-US" altLang="en-US" sz="4000"/>
              <a:t>		</a:t>
            </a:r>
            <a:r>
              <a:rPr lang="en-US" altLang="en-US" sz="3600"/>
              <a:t>context – activates LTM</a:t>
            </a:r>
            <a:endParaRPr lang="en-US" altLang="en-US"/>
          </a:p>
          <a:p>
            <a:pPr marL="304800" indent="-304800" eaLnBrk="1" hangingPunct="1">
              <a:spcBef>
                <a:spcPts val="1000"/>
              </a:spcBef>
            </a:pPr>
            <a:endParaRPr lang="en-US" altLang="en-US" sz="4000"/>
          </a:p>
          <a:p>
            <a:pPr marL="304800" indent="-304800" eaLnBrk="1" hangingPunct="1">
              <a:spcBef>
                <a:spcPts val="1000"/>
              </a:spcBef>
            </a:pPr>
            <a:r>
              <a:rPr lang="en-US" altLang="en-US" sz="4000">
                <a:solidFill>
                  <a:srgbClr val="000090"/>
                </a:solidFill>
              </a:rPr>
              <a:t>what you have been doing recently</a:t>
            </a:r>
            <a:endParaRPr lang="en-US" altLang="en-US"/>
          </a:p>
          <a:p>
            <a:pPr marL="304800" indent="-304800" eaLnBrk="1" hangingPunct="1">
              <a:spcBef>
                <a:spcPts val="1000"/>
              </a:spcBef>
            </a:pPr>
            <a:r>
              <a:rPr lang="en-US" altLang="en-US" sz="4000"/>
              <a:t>		</a:t>
            </a:r>
            <a:r>
              <a:rPr lang="en-US" altLang="en-US" sz="3600"/>
              <a:t>short-term episodic memory</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1">
            <a:extLst>
              <a:ext uri="{FF2B5EF4-FFF2-40B4-BE49-F238E27FC236}">
                <a16:creationId xmlns:a16="http://schemas.microsoft.com/office/drawing/2014/main" id="{D93B17F3-4BDA-9EA7-1963-02D09B73D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200" y="6134100"/>
            <a:ext cx="635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5843" name="Rectangle 2">
            <a:extLst>
              <a:ext uri="{FF2B5EF4-FFF2-40B4-BE49-F238E27FC236}">
                <a16:creationId xmlns:a16="http://schemas.microsoft.com/office/drawing/2014/main" id="{C6CFB1D7-F6F2-13F4-6D44-BD06585AF6FA}"/>
              </a:ext>
            </a:extLst>
          </p:cNvPr>
          <p:cNvSpPr>
            <a:spLocks noChangeArrowheads="1"/>
          </p:cNvSpPr>
          <p:nvPr>
            <p:ph type="title"/>
          </p:nvPr>
        </p:nvSpPr>
        <p:spPr/>
        <p:txBody>
          <a:bodyPr/>
          <a:lstStyle/>
          <a:p>
            <a:pPr eaLnBrk="1" hangingPunct="1"/>
            <a:r>
              <a:rPr lang="en-US" altLang="en-US"/>
              <a:t>where studied</a:t>
            </a:r>
          </a:p>
        </p:txBody>
      </p:sp>
      <p:sp>
        <p:nvSpPr>
          <p:cNvPr id="35844" name="Rectangle 3">
            <a:extLst>
              <a:ext uri="{FF2B5EF4-FFF2-40B4-BE49-F238E27FC236}">
                <a16:creationId xmlns:a16="http://schemas.microsoft.com/office/drawing/2014/main" id="{4377EB6F-1756-28DD-0925-98F7C96C1F80}"/>
              </a:ext>
            </a:extLst>
          </p:cNvPr>
          <p:cNvSpPr>
            <a:spLocks noChangeArrowheads="1"/>
          </p:cNvSpPr>
          <p:nvPr>
            <p:ph type="body" idx="1"/>
          </p:nvPr>
        </p:nvSpPr>
        <p:spPr/>
        <p:txBody>
          <a:bodyPr/>
          <a:lstStyle/>
          <a:p>
            <a:pPr marL="304800" indent="-304800" eaLnBrk="1" hangingPunct="1">
              <a:spcBef>
                <a:spcPct val="0"/>
              </a:spcBef>
            </a:pPr>
            <a:r>
              <a:rPr lang="en-US" altLang="en-US" sz="4000"/>
              <a:t>cockpits and control rooms</a:t>
            </a:r>
            <a:endParaRPr lang="en-US" altLang="en-US"/>
          </a:p>
          <a:p>
            <a:pPr marL="304800" indent="-304800" eaLnBrk="1" hangingPunct="1">
              <a:spcBef>
                <a:spcPts val="1000"/>
              </a:spcBef>
              <a:buFont typeface="Arial" panose="020B0604020202020204" pitchFamily="34" charset="0"/>
              <a:buNone/>
            </a:pPr>
            <a:r>
              <a:rPr lang="en-US" altLang="en-US" sz="4000"/>
              <a:t>		</a:t>
            </a:r>
            <a:r>
              <a:rPr lang="en-US" altLang="en-US" sz="4000">
                <a:solidFill>
                  <a:srgbClr val="000090"/>
                </a:solidFill>
              </a:rPr>
              <a:t>situation awareness</a:t>
            </a:r>
            <a:endParaRPr lang="en-US" altLang="en-US"/>
          </a:p>
          <a:p>
            <a:pPr marL="304800" indent="-304800" eaLnBrk="1" hangingPunct="1">
              <a:spcBef>
                <a:spcPts val="1000"/>
              </a:spcBef>
            </a:pPr>
            <a:endParaRPr lang="en-US" altLang="en-US" sz="4000"/>
          </a:p>
          <a:p>
            <a:pPr marL="304800" indent="-304800" eaLnBrk="1" hangingPunct="1">
              <a:spcBef>
                <a:spcPts val="1000"/>
              </a:spcBef>
            </a:pPr>
            <a:r>
              <a:rPr lang="en-US" altLang="en-US" sz="4000"/>
              <a:t>Reading</a:t>
            </a:r>
            <a:endParaRPr lang="en-US" altLang="en-US"/>
          </a:p>
          <a:p>
            <a:pPr marL="304800" indent="-304800" eaLnBrk="1" hangingPunct="1">
              <a:spcBef>
                <a:spcPts val="1000"/>
              </a:spcBef>
              <a:buFont typeface="Arial" panose="020B0604020202020204" pitchFamily="34" charset="0"/>
              <a:buNone/>
            </a:pPr>
            <a:r>
              <a:rPr lang="en-US" altLang="en-US" sz="4000"/>
              <a:t>		</a:t>
            </a:r>
            <a:r>
              <a:rPr lang="en-US" altLang="en-US" sz="4000">
                <a:solidFill>
                  <a:srgbClr val="000090"/>
                </a:solidFill>
              </a:rPr>
              <a:t>long-term working memory</a:t>
            </a:r>
          </a:p>
        </p:txBody>
      </p:sp>
      <p:pic>
        <p:nvPicPr>
          <p:cNvPr id="35845" name="Picture 4">
            <a:extLst>
              <a:ext uri="{FF2B5EF4-FFF2-40B4-BE49-F238E27FC236}">
                <a16:creationId xmlns:a16="http://schemas.microsoft.com/office/drawing/2014/main" id="{C424FE7F-BF78-A934-EB7F-EAADB10A59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1388" y="2563813"/>
            <a:ext cx="2454275" cy="200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sp>
        <p:nvSpPr>
          <p:cNvPr id="35846" name="Rectangle 5">
            <a:extLst>
              <a:ext uri="{FF2B5EF4-FFF2-40B4-BE49-F238E27FC236}">
                <a16:creationId xmlns:a16="http://schemas.microsoft.com/office/drawing/2014/main" id="{FD9D0520-D2CB-3E0D-5452-76B5A702E835}"/>
              </a:ext>
            </a:extLst>
          </p:cNvPr>
          <p:cNvSpPr>
            <a:spLocks/>
          </p:cNvSpPr>
          <p:nvPr/>
        </p:nvSpPr>
        <p:spPr bwMode="auto">
          <a:xfrm>
            <a:off x="0" y="6569075"/>
            <a:ext cx="462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lstStyle>
            <a:lvl1pPr>
              <a:spcBef>
                <a:spcPts val="800"/>
              </a:spcBef>
              <a:buClr>
                <a:srgbClr val="000000"/>
              </a:buClr>
              <a:buSzPct val="100000"/>
              <a:buFont typeface="Arial" panose="020B0604020202020204" pitchFamily="34" charset="0"/>
              <a:buChar char="•"/>
              <a:defRPr sz="3200">
                <a:solidFill>
                  <a:schemeClr val="tx1"/>
                </a:solidFill>
                <a:latin typeface="Lucida Grande" charset="0"/>
                <a:cs typeface="ヒラギノ角ゴ ProN W3" charset="0"/>
                <a:sym typeface="Lucida Grande" charset="0"/>
              </a:defRPr>
            </a:lvl1pPr>
            <a:lvl2pPr marL="742950" indent="-285750">
              <a:spcBef>
                <a:spcPts val="700"/>
              </a:spcBef>
              <a:buClr>
                <a:srgbClr val="000000"/>
              </a:buClr>
              <a:buSzPct val="100000"/>
              <a:buFont typeface="Arial" panose="020B0604020202020204" pitchFamily="34" charset="0"/>
              <a:buChar char="–"/>
              <a:defRPr sz="2800">
                <a:solidFill>
                  <a:schemeClr val="tx1"/>
                </a:solidFill>
                <a:latin typeface="Lucida Grande" charset="0"/>
                <a:cs typeface="ヒラギノ角ゴ ProN W3" charset="0"/>
                <a:sym typeface="Lucida Grande" charset="0"/>
              </a:defRPr>
            </a:lvl2pPr>
            <a:lvl3pPr marL="1143000" indent="-228600">
              <a:spcBef>
                <a:spcPts val="600"/>
              </a:spcBef>
              <a:buClr>
                <a:srgbClr val="000000"/>
              </a:buClr>
              <a:buSzPct val="100000"/>
              <a:buFont typeface="Arial" panose="020B0604020202020204" pitchFamily="34" charset="0"/>
              <a:buChar char="•"/>
              <a:defRPr sz="2400">
                <a:solidFill>
                  <a:schemeClr val="tx1"/>
                </a:solidFill>
                <a:latin typeface="Lucida Grande" charset="0"/>
                <a:cs typeface="ヒラギノ角ゴ ProN W3" charset="0"/>
                <a:sym typeface="Lucida Grande" charset="0"/>
              </a:defRPr>
            </a:lvl3pPr>
            <a:lvl4pPr marL="1600200" indent="-228600">
              <a:spcBef>
                <a:spcPts val="500"/>
              </a:spcBef>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4pPr>
            <a:lvl5pPr marL="2057400" indent="-228600">
              <a:spcBef>
                <a:spcPts val="500"/>
              </a:spcBef>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5pPr>
            <a:lvl6pPr marL="25146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6pPr>
            <a:lvl7pPr marL="29718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7pPr>
            <a:lvl8pPr marL="34290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8pPr>
            <a:lvl9pPr marL="38862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9pPr>
          </a:lstStyle>
          <a:p>
            <a:pPr eaLnBrk="1" hangingPunct="1">
              <a:spcBef>
                <a:spcPct val="0"/>
              </a:spcBef>
              <a:buClrTx/>
              <a:buSzTx/>
              <a:buFontTx/>
              <a:buNone/>
            </a:pPr>
            <a:r>
              <a:rPr lang="en-US" altLang="en-US" sz="1200">
                <a:cs typeface="Lucida Grande" charset="0"/>
              </a:rPr>
              <a:t>http://en.wikipedia.org/wiki/File:Swiss_Saab_2000_Cockpit.jpg</a:t>
            </a:r>
          </a:p>
        </p:txBody>
      </p:sp>
      <p:pic>
        <p:nvPicPr>
          <p:cNvPr id="35847" name="Picture 6">
            <a:extLst>
              <a:ext uri="{FF2B5EF4-FFF2-40B4-BE49-F238E27FC236}">
                <a16:creationId xmlns:a16="http://schemas.microsoft.com/office/drawing/2014/main" id="{18243739-9894-7A6B-56C3-C9A58769E6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3075" y="5378450"/>
            <a:ext cx="2320925" cy="1479550"/>
          </a:xfrm>
          <a:prstGeom prst="rect">
            <a:avLst/>
          </a:prstGeom>
          <a:noFill/>
          <a:ln w="12700">
            <a:solidFill>
              <a:srgbClr val="7F7F7F"/>
            </a:solidFill>
            <a:round/>
            <a:headEnd/>
            <a:tailEnd/>
          </a:ln>
          <a:effectLst>
            <a:outerShdw dist="63499" dir="11999995" algn="ctr" rotWithShape="0">
              <a:schemeClr val="bg2">
                <a:alpha val="42998"/>
              </a:scheme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1">
            <a:extLst>
              <a:ext uri="{FF2B5EF4-FFF2-40B4-BE49-F238E27FC236}">
                <a16:creationId xmlns:a16="http://schemas.microsoft.com/office/drawing/2014/main" id="{C37A2037-4C79-C9AE-3C45-A5D0F92B7A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200" y="6146800"/>
            <a:ext cx="635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6867" name="Rectangle 2">
            <a:extLst>
              <a:ext uri="{FF2B5EF4-FFF2-40B4-BE49-F238E27FC236}">
                <a16:creationId xmlns:a16="http://schemas.microsoft.com/office/drawing/2014/main" id="{1FF6D8A8-3454-E82C-F38C-9A725CD5276C}"/>
              </a:ext>
            </a:extLst>
          </p:cNvPr>
          <p:cNvSpPr>
            <a:spLocks noChangeArrowheads="1"/>
          </p:cNvSpPr>
          <p:nvPr>
            <p:ph type="title"/>
          </p:nvPr>
        </p:nvSpPr>
        <p:spPr>
          <a:xfrm>
            <a:off x="571500" y="274638"/>
            <a:ext cx="8229600" cy="1143000"/>
          </a:xfrm>
          <a:solidFill>
            <a:srgbClr val="FFFFFF">
              <a:alpha val="68626"/>
            </a:srgbClr>
          </a:solidFill>
        </p:spPr>
        <p:txBody>
          <a:bodyPr/>
          <a:lstStyle/>
          <a:p>
            <a:pPr eaLnBrk="1" hangingPunct="1"/>
            <a:r>
              <a:rPr lang="en-US" altLang="en-US"/>
              <a:t>comparison</a:t>
            </a:r>
          </a:p>
        </p:txBody>
      </p:sp>
      <p:sp>
        <p:nvSpPr>
          <p:cNvPr id="36868" name="Rectangle 3">
            <a:extLst>
              <a:ext uri="{FF2B5EF4-FFF2-40B4-BE49-F238E27FC236}">
                <a16:creationId xmlns:a16="http://schemas.microsoft.com/office/drawing/2014/main" id="{7374A46C-C805-5AA8-A2D9-25A77673E00E}"/>
              </a:ext>
            </a:extLst>
          </p:cNvPr>
          <p:cNvSpPr>
            <a:spLocks noChangeArrowheads="1"/>
          </p:cNvSpPr>
          <p:nvPr>
            <p:ph type="body" idx="1"/>
          </p:nvPr>
        </p:nvSpPr>
        <p:spPr>
          <a:xfrm>
            <a:off x="0" y="1692275"/>
            <a:ext cx="9144000" cy="4852988"/>
          </a:xfrm>
          <a:solidFill>
            <a:srgbClr val="FFFFFF">
              <a:alpha val="69803"/>
            </a:srgbClr>
          </a:solidFill>
        </p:spPr>
        <p:txBody>
          <a:bodyPr lIns="91440" tIns="45720" rIns="91440" bIns="45720"/>
          <a:lstStyle/>
          <a:p>
            <a:pPr eaLnBrk="1" hangingPunct="1">
              <a:spcBef>
                <a:spcPct val="0"/>
              </a:spcBef>
              <a:tabLst>
                <a:tab pos="800100" algn="ctr"/>
                <a:tab pos="2857500" algn="ctr"/>
                <a:tab pos="5372100" algn="ctr"/>
                <a:tab pos="7797800" algn="ctr"/>
              </a:tabLst>
            </a:pPr>
            <a:r>
              <a:rPr lang="en-US" altLang="en-US" sz="3600"/>
              <a:t>		</a:t>
            </a:r>
            <a:r>
              <a:rPr lang="en-US" altLang="en-US" sz="3600">
                <a:solidFill>
                  <a:srgbClr val="000090"/>
                </a:solidFill>
              </a:rPr>
              <a:t>short term	long term</a:t>
            </a:r>
            <a:r>
              <a:rPr lang="en-US" altLang="en-US" sz="3600"/>
              <a:t>	</a:t>
            </a:r>
            <a:r>
              <a:rPr lang="en-US" altLang="en-US" sz="3600">
                <a:solidFill>
                  <a:srgbClr val="000090"/>
                </a:solidFill>
              </a:rPr>
              <a:t>mezzanine</a:t>
            </a:r>
            <a:endParaRPr lang="en-US" altLang="en-US"/>
          </a:p>
          <a:p>
            <a:pPr eaLnBrk="1" hangingPunct="1">
              <a:spcBef>
                <a:spcPts val="300"/>
              </a:spcBef>
              <a:tabLst>
                <a:tab pos="800100" algn="ctr"/>
                <a:tab pos="2857500" algn="ctr"/>
                <a:tab pos="5372100" algn="ctr"/>
                <a:tab pos="7797800" algn="ctr"/>
              </a:tabLst>
            </a:pPr>
            <a:endParaRPr lang="en-US" altLang="en-US" sz="1200">
              <a:solidFill>
                <a:srgbClr val="660066"/>
              </a:solidFill>
              <a:cs typeface=".Aqua かな" charset="0"/>
            </a:endParaRPr>
          </a:p>
          <a:p>
            <a:pPr eaLnBrk="1" hangingPunct="1">
              <a:spcBef>
                <a:spcPts val="600"/>
              </a:spcBef>
              <a:tabLst>
                <a:tab pos="800100" algn="ctr"/>
                <a:tab pos="2857500" algn="ctr"/>
                <a:tab pos="5372100" algn="ctr"/>
                <a:tab pos="7797800" algn="ctr"/>
              </a:tabLst>
            </a:pPr>
            <a:endParaRPr lang="en-US" altLang="en-US" sz="2400">
              <a:solidFill>
                <a:srgbClr val="660066"/>
              </a:solidFill>
            </a:endParaRPr>
          </a:p>
          <a:p>
            <a:pPr eaLnBrk="1" hangingPunct="1">
              <a:spcBef>
                <a:spcPts val="600"/>
              </a:spcBef>
              <a:tabLst>
                <a:tab pos="800100" algn="ctr"/>
                <a:tab pos="2857500" algn="ctr"/>
                <a:tab pos="5372100" algn="ctr"/>
                <a:tab pos="7797800" algn="ctr"/>
              </a:tabLst>
            </a:pPr>
            <a:r>
              <a:rPr lang="en-US" altLang="en-US" sz="2400">
                <a:solidFill>
                  <a:srgbClr val="660066"/>
                </a:solidFill>
              </a:rPr>
              <a:t>	capacity</a:t>
            </a:r>
            <a:r>
              <a:rPr lang="en-US" altLang="en-US" sz="2800"/>
              <a:t>	7+/-2 chunks	big!	?</a:t>
            </a:r>
            <a:endParaRPr lang="en-US" altLang="en-US"/>
          </a:p>
          <a:p>
            <a:pPr eaLnBrk="1" hangingPunct="1">
              <a:spcBef>
                <a:spcPts val="300"/>
              </a:spcBef>
              <a:tabLst>
                <a:tab pos="800100" algn="ctr"/>
                <a:tab pos="2857500" algn="ctr"/>
                <a:tab pos="5372100" algn="ctr"/>
                <a:tab pos="7797800" algn="ctr"/>
              </a:tabLst>
            </a:pPr>
            <a:endParaRPr lang="en-US" altLang="en-US" sz="1200">
              <a:cs typeface=".Aqua かな" charset="0"/>
            </a:endParaRPr>
          </a:p>
          <a:p>
            <a:pPr eaLnBrk="1" hangingPunct="1">
              <a:spcBef>
                <a:spcPts val="600"/>
              </a:spcBef>
              <a:tabLst>
                <a:tab pos="800100" algn="ctr"/>
                <a:tab pos="2857500" algn="ctr"/>
                <a:tab pos="5372100" algn="ctr"/>
                <a:tab pos="7797800" algn="ctr"/>
              </a:tabLst>
            </a:pPr>
            <a:r>
              <a:rPr lang="en-US" altLang="en-US" sz="2400">
                <a:solidFill>
                  <a:srgbClr val="660066"/>
                </a:solidFill>
              </a:rPr>
              <a:t>	decay</a:t>
            </a:r>
            <a:r>
              <a:rPr lang="en-US" altLang="en-US" sz="4000"/>
              <a:t>	</a:t>
            </a:r>
            <a:r>
              <a:rPr lang="en-US" altLang="en-US" sz="2800"/>
              <a:t>~30s	lifetime ?	mins–hours</a:t>
            </a:r>
            <a:br>
              <a:rPr lang="en-US" altLang="en-US" sz="2000"/>
            </a:br>
            <a:r>
              <a:rPr lang="en-US" altLang="en-US" sz="2000"/>
              <a:t>		needs rehearsal </a:t>
            </a:r>
            <a:endParaRPr lang="en-US" altLang="en-US"/>
          </a:p>
          <a:p>
            <a:pPr eaLnBrk="1" hangingPunct="1">
              <a:spcBef>
                <a:spcPts val="600"/>
              </a:spcBef>
              <a:tabLst>
                <a:tab pos="800100" algn="ctr"/>
                <a:tab pos="2857500" algn="ctr"/>
                <a:tab pos="5372100" algn="ctr"/>
                <a:tab pos="7797800" algn="ctr"/>
              </a:tabLst>
            </a:pPr>
            <a:r>
              <a:rPr lang="en-US" altLang="en-US" sz="2400">
                <a:solidFill>
                  <a:srgbClr val="660066"/>
                </a:solidFill>
              </a:rPr>
              <a:t>	laying down</a:t>
            </a:r>
            <a:r>
              <a:rPr lang="en-US" altLang="en-US" sz="4000"/>
              <a:t>	</a:t>
            </a:r>
            <a:r>
              <a:rPr lang="en-US" altLang="en-US" sz="2800"/>
              <a:t>implicit	repetition	implicit</a:t>
            </a:r>
            <a:endParaRPr lang="en-US" altLang="en-US"/>
          </a:p>
          <a:p>
            <a:pPr eaLnBrk="1" hangingPunct="1">
              <a:spcBef>
                <a:spcPts val="300"/>
              </a:spcBef>
              <a:tabLst>
                <a:tab pos="800100" algn="ctr"/>
                <a:tab pos="2857500" algn="ctr"/>
                <a:tab pos="5372100" algn="ctr"/>
                <a:tab pos="7797800" algn="ctr"/>
              </a:tabLst>
            </a:pPr>
            <a:endParaRPr lang="en-US" altLang="en-US" sz="1200">
              <a:cs typeface=".Aqua かな" charset="0"/>
            </a:endParaRPr>
          </a:p>
          <a:p>
            <a:pPr eaLnBrk="1" hangingPunct="1">
              <a:spcBef>
                <a:spcPts val="600"/>
              </a:spcBef>
              <a:buFont typeface="Arial" panose="020B0604020202020204" pitchFamily="34" charset="0"/>
              <a:buNone/>
              <a:tabLst>
                <a:tab pos="800100" algn="ctr"/>
                <a:tab pos="2857500" algn="ctr"/>
                <a:tab pos="5372100" algn="ctr"/>
                <a:tab pos="7797800" algn="ctr"/>
              </a:tabLst>
            </a:pPr>
            <a:endParaRPr lang="en-US" altLang="en-US" sz="360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1">
            <a:extLst>
              <a:ext uri="{FF2B5EF4-FFF2-40B4-BE49-F238E27FC236}">
                <a16:creationId xmlns:a16="http://schemas.microsoft.com/office/drawing/2014/main" id="{8A6470BE-819E-7A7B-095E-D30E75DAC0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6134100"/>
            <a:ext cx="635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7891" name="Rectangle 2">
            <a:extLst>
              <a:ext uri="{FF2B5EF4-FFF2-40B4-BE49-F238E27FC236}">
                <a16:creationId xmlns:a16="http://schemas.microsoft.com/office/drawing/2014/main" id="{1867196B-5576-9A04-1A3F-4C4E9F23D366}"/>
              </a:ext>
            </a:extLst>
          </p:cNvPr>
          <p:cNvSpPr>
            <a:spLocks noChangeArrowheads="1"/>
          </p:cNvSpPr>
          <p:nvPr>
            <p:ph type="title"/>
          </p:nvPr>
        </p:nvSpPr>
        <p:spPr/>
        <p:txBody>
          <a:bodyPr/>
          <a:lstStyle/>
          <a:p>
            <a:pPr eaLnBrk="1" hangingPunct="1"/>
            <a:r>
              <a:rPr lang="en-US" altLang="en-US" sz="5400"/>
              <a:t>reliable memories?</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1">
            <a:extLst>
              <a:ext uri="{FF2B5EF4-FFF2-40B4-BE49-F238E27FC236}">
                <a16:creationId xmlns:a16="http://schemas.microsoft.com/office/drawing/2014/main" id="{B81DD3C3-4CA3-4608-33B7-E42A4947B0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6134100"/>
            <a:ext cx="635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9939" name="Rectangle 2">
            <a:extLst>
              <a:ext uri="{FF2B5EF4-FFF2-40B4-BE49-F238E27FC236}">
                <a16:creationId xmlns:a16="http://schemas.microsoft.com/office/drawing/2014/main" id="{BBCA1775-5027-1A90-CFC3-E0CAB591B2E3}"/>
              </a:ext>
            </a:extLst>
          </p:cNvPr>
          <p:cNvSpPr>
            <a:spLocks noChangeArrowheads="1"/>
          </p:cNvSpPr>
          <p:nvPr>
            <p:ph type="title"/>
          </p:nvPr>
        </p:nvSpPr>
        <p:spPr/>
        <p:txBody>
          <a:bodyPr/>
          <a:lstStyle/>
          <a:p>
            <a:pPr eaLnBrk="1" hangingPunct="1"/>
            <a:r>
              <a:rPr lang="en-US" altLang="en-US"/>
              <a:t>semantic not photographic</a:t>
            </a:r>
          </a:p>
        </p:txBody>
      </p:sp>
      <p:sp>
        <p:nvSpPr>
          <p:cNvPr id="39940" name="Rectangle 3">
            <a:extLst>
              <a:ext uri="{FF2B5EF4-FFF2-40B4-BE49-F238E27FC236}">
                <a16:creationId xmlns:a16="http://schemas.microsoft.com/office/drawing/2014/main" id="{0F540F31-E376-4C84-0483-65647EA25FA7}"/>
              </a:ext>
            </a:extLst>
          </p:cNvPr>
          <p:cNvSpPr>
            <a:spLocks noChangeArrowheads="1"/>
          </p:cNvSpPr>
          <p:nvPr>
            <p:ph type="body" idx="1"/>
          </p:nvPr>
        </p:nvSpPr>
        <p:spPr>
          <a:xfrm>
            <a:off x="457200" y="4106863"/>
            <a:ext cx="8686800" cy="2552700"/>
          </a:xfrm>
        </p:spPr>
        <p:txBody>
          <a:bodyPr/>
          <a:lstStyle/>
          <a:p>
            <a:pPr marL="304800" indent="-304800" eaLnBrk="1" hangingPunct="1">
              <a:spcBef>
                <a:spcPct val="0"/>
              </a:spcBef>
            </a:pPr>
            <a:r>
              <a:rPr lang="en-US" altLang="en-US"/>
              <a:t>all memories are constructed</a:t>
            </a:r>
          </a:p>
          <a:p>
            <a:pPr marL="304800" indent="-304800" eaLnBrk="1" hangingPunct="1">
              <a:buFont typeface="Arial" panose="020B0604020202020204" pitchFamily="34" charset="0"/>
              <a:buNone/>
            </a:pPr>
            <a:r>
              <a:rPr lang="en-US" altLang="en-US">
                <a:latin typeface="Wingdings" panose="05000000000000000000" pitchFamily="2" charset="2"/>
                <a:sym typeface="Wingdings" panose="05000000000000000000" pitchFamily="2" charset="2"/>
              </a:rPr>
              <a:t></a:t>
            </a:r>
            <a:r>
              <a:rPr lang="en-US" altLang="en-US"/>
              <a:t>		confabulation</a:t>
            </a:r>
          </a:p>
          <a:p>
            <a:pPr marL="304800" indent="-304800" eaLnBrk="1" hangingPunct="1">
              <a:buFont typeface="Arial" panose="020B0604020202020204" pitchFamily="34" charset="0"/>
              <a:buNone/>
            </a:pPr>
            <a:r>
              <a:rPr lang="en-US" altLang="en-US"/>
              <a:t>			false memories</a:t>
            </a:r>
          </a:p>
          <a:p>
            <a:pPr marL="304800" indent="-304800" eaLnBrk="1" hangingPunct="1">
              <a:buFont typeface="Arial" panose="020B0604020202020204" pitchFamily="34" charset="0"/>
              <a:buNone/>
            </a:pPr>
            <a:r>
              <a:rPr lang="en-US" altLang="en-US" sz="2400"/>
              <a:t>		e.g. Deb Roy @ MIT, first steps</a:t>
            </a:r>
          </a:p>
        </p:txBody>
      </p:sp>
      <p:pic>
        <p:nvPicPr>
          <p:cNvPr id="39941" name="Picture 4">
            <a:extLst>
              <a:ext uri="{FF2B5EF4-FFF2-40B4-BE49-F238E27FC236}">
                <a16:creationId xmlns:a16="http://schemas.microsoft.com/office/drawing/2014/main" id="{BA95CC58-CEC8-B33F-C008-E9F93716CB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4713" y="2181225"/>
            <a:ext cx="1970087"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sp>
        <p:nvSpPr>
          <p:cNvPr id="39942" name="Rectangle 5">
            <a:extLst>
              <a:ext uri="{FF2B5EF4-FFF2-40B4-BE49-F238E27FC236}">
                <a16:creationId xmlns:a16="http://schemas.microsoft.com/office/drawing/2014/main" id="{17CF53A6-54FB-59D6-AD1D-C52931F0DD8E}"/>
              </a:ext>
            </a:extLst>
          </p:cNvPr>
          <p:cNvSpPr>
            <a:spLocks/>
          </p:cNvSpPr>
          <p:nvPr/>
        </p:nvSpPr>
        <p:spPr bwMode="auto">
          <a:xfrm>
            <a:off x="893763" y="1622425"/>
            <a:ext cx="19351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Lucida Grande" charset="0"/>
                <a:cs typeface="ヒラギノ角ゴ ProN W3" charset="0"/>
                <a:sym typeface="Lucida Grande" charset="0"/>
              </a:defRPr>
            </a:lvl1pPr>
            <a:lvl2pPr marL="742950" indent="-285750">
              <a:spcBef>
                <a:spcPts val="700"/>
              </a:spcBef>
              <a:buClr>
                <a:srgbClr val="000000"/>
              </a:buClr>
              <a:buSzPct val="100000"/>
              <a:buFont typeface="Arial" panose="020B0604020202020204" pitchFamily="34" charset="0"/>
              <a:buChar char="–"/>
              <a:defRPr sz="2800">
                <a:solidFill>
                  <a:schemeClr val="tx1"/>
                </a:solidFill>
                <a:latin typeface="Lucida Grande" charset="0"/>
                <a:cs typeface="ヒラギノ角ゴ ProN W3" charset="0"/>
                <a:sym typeface="Lucida Grande" charset="0"/>
              </a:defRPr>
            </a:lvl2pPr>
            <a:lvl3pPr marL="1143000" indent="-228600">
              <a:spcBef>
                <a:spcPts val="600"/>
              </a:spcBef>
              <a:buClr>
                <a:srgbClr val="000000"/>
              </a:buClr>
              <a:buSzPct val="100000"/>
              <a:buFont typeface="Arial" panose="020B0604020202020204" pitchFamily="34" charset="0"/>
              <a:buChar char="•"/>
              <a:defRPr sz="2400">
                <a:solidFill>
                  <a:schemeClr val="tx1"/>
                </a:solidFill>
                <a:latin typeface="Lucida Grande" charset="0"/>
                <a:cs typeface="ヒラギノ角ゴ ProN W3" charset="0"/>
                <a:sym typeface="Lucida Grande" charset="0"/>
              </a:defRPr>
            </a:lvl3pPr>
            <a:lvl4pPr marL="1600200" indent="-228600">
              <a:spcBef>
                <a:spcPts val="500"/>
              </a:spcBef>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4pPr>
            <a:lvl5pPr marL="2057400" indent="-228600">
              <a:spcBef>
                <a:spcPts val="500"/>
              </a:spcBef>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5pPr>
            <a:lvl6pPr marL="25146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6pPr>
            <a:lvl7pPr marL="29718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7pPr>
            <a:lvl8pPr marL="34290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8pPr>
            <a:lvl9pPr marL="38862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9pPr>
          </a:lstStyle>
          <a:p>
            <a:pPr eaLnBrk="1" hangingPunct="1">
              <a:spcBef>
                <a:spcPct val="0"/>
              </a:spcBef>
              <a:buClrTx/>
              <a:buSzTx/>
              <a:buFontTx/>
              <a:buNone/>
            </a:pPr>
            <a:r>
              <a:rPr lang="en-US" altLang="en-US" sz="2800">
                <a:cs typeface="Lucida Grande" charset="0"/>
              </a:rPr>
              <a:t>perception</a:t>
            </a:r>
          </a:p>
        </p:txBody>
      </p:sp>
      <p:sp>
        <p:nvSpPr>
          <p:cNvPr id="39943" name="Line 6">
            <a:extLst>
              <a:ext uri="{FF2B5EF4-FFF2-40B4-BE49-F238E27FC236}">
                <a16:creationId xmlns:a16="http://schemas.microsoft.com/office/drawing/2014/main" id="{319FDEE3-42B9-BB6B-1B87-071AD78D4CD3}"/>
              </a:ext>
            </a:extLst>
          </p:cNvPr>
          <p:cNvSpPr>
            <a:spLocks noChangeShapeType="1"/>
          </p:cNvSpPr>
          <p:nvPr/>
        </p:nvSpPr>
        <p:spPr bwMode="auto">
          <a:xfrm>
            <a:off x="2246313" y="2181225"/>
            <a:ext cx="1168400" cy="328613"/>
          </a:xfrm>
          <a:prstGeom prst="line">
            <a:avLst/>
          </a:prstGeom>
          <a:noFill/>
          <a:ln w="57150">
            <a:solidFill>
              <a:srgbClr val="FF0000"/>
            </a:solidFill>
            <a:round/>
            <a:headEnd/>
            <a:tailEnd type="arrow" w="med" len="med"/>
          </a:ln>
          <a:effectLst>
            <a:outerShdw dist="199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PK"/>
          </a:p>
        </p:txBody>
      </p:sp>
      <p:sp>
        <p:nvSpPr>
          <p:cNvPr id="39944" name="Rectangle 7">
            <a:extLst>
              <a:ext uri="{FF2B5EF4-FFF2-40B4-BE49-F238E27FC236}">
                <a16:creationId xmlns:a16="http://schemas.microsoft.com/office/drawing/2014/main" id="{C3EB8EB6-E06A-A672-C551-41B29A9F2881}"/>
              </a:ext>
            </a:extLst>
          </p:cNvPr>
          <p:cNvSpPr>
            <a:spLocks/>
          </p:cNvSpPr>
          <p:nvPr/>
        </p:nvSpPr>
        <p:spPr bwMode="auto">
          <a:xfrm>
            <a:off x="2101850" y="2566988"/>
            <a:ext cx="13303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Lucida Grande" charset="0"/>
                <a:cs typeface="ヒラギノ角ゴ ProN W3" charset="0"/>
                <a:sym typeface="Lucida Grande" charset="0"/>
              </a:defRPr>
            </a:lvl1pPr>
            <a:lvl2pPr marL="742950" indent="-285750">
              <a:spcBef>
                <a:spcPts val="700"/>
              </a:spcBef>
              <a:buClr>
                <a:srgbClr val="000000"/>
              </a:buClr>
              <a:buSzPct val="100000"/>
              <a:buFont typeface="Arial" panose="020B0604020202020204" pitchFamily="34" charset="0"/>
              <a:buChar char="–"/>
              <a:defRPr sz="2800">
                <a:solidFill>
                  <a:schemeClr val="tx1"/>
                </a:solidFill>
                <a:latin typeface="Lucida Grande" charset="0"/>
                <a:cs typeface="ヒラギノ角ゴ ProN W3" charset="0"/>
                <a:sym typeface="Lucida Grande" charset="0"/>
              </a:defRPr>
            </a:lvl2pPr>
            <a:lvl3pPr marL="1143000" indent="-228600">
              <a:spcBef>
                <a:spcPts val="600"/>
              </a:spcBef>
              <a:buClr>
                <a:srgbClr val="000000"/>
              </a:buClr>
              <a:buSzPct val="100000"/>
              <a:buFont typeface="Arial" panose="020B0604020202020204" pitchFamily="34" charset="0"/>
              <a:buChar char="•"/>
              <a:defRPr sz="2400">
                <a:solidFill>
                  <a:schemeClr val="tx1"/>
                </a:solidFill>
                <a:latin typeface="Lucida Grande" charset="0"/>
                <a:cs typeface="ヒラギノ角ゴ ProN W3" charset="0"/>
                <a:sym typeface="Lucida Grande" charset="0"/>
              </a:defRPr>
            </a:lvl3pPr>
            <a:lvl4pPr marL="1600200" indent="-228600">
              <a:spcBef>
                <a:spcPts val="500"/>
              </a:spcBef>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4pPr>
            <a:lvl5pPr marL="2057400" indent="-228600">
              <a:spcBef>
                <a:spcPts val="500"/>
              </a:spcBef>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5pPr>
            <a:lvl6pPr marL="25146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6pPr>
            <a:lvl7pPr marL="29718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7pPr>
            <a:lvl8pPr marL="34290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8pPr>
            <a:lvl9pPr marL="38862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9pPr>
          </a:lstStyle>
          <a:p>
            <a:pPr eaLnBrk="1" hangingPunct="1">
              <a:spcBef>
                <a:spcPct val="0"/>
              </a:spcBef>
              <a:buClrTx/>
              <a:buSzTx/>
              <a:buFontTx/>
              <a:buNone/>
            </a:pPr>
            <a:r>
              <a:rPr lang="en-US" altLang="en-US" sz="2800">
                <a:cs typeface="Lucida Grande" charset="0"/>
              </a:rPr>
              <a:t>encode</a:t>
            </a:r>
          </a:p>
        </p:txBody>
      </p:sp>
      <p:sp>
        <p:nvSpPr>
          <p:cNvPr id="39945" name="Rectangle 8">
            <a:extLst>
              <a:ext uri="{FF2B5EF4-FFF2-40B4-BE49-F238E27FC236}">
                <a16:creationId xmlns:a16="http://schemas.microsoft.com/office/drawing/2014/main" id="{7FE668CF-9807-29AE-A643-9D4261C5A389}"/>
              </a:ext>
            </a:extLst>
          </p:cNvPr>
          <p:cNvSpPr>
            <a:spLocks/>
          </p:cNvSpPr>
          <p:nvPr/>
        </p:nvSpPr>
        <p:spPr bwMode="auto">
          <a:xfrm>
            <a:off x="6708775" y="3211513"/>
            <a:ext cx="17970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Lucida Grande" charset="0"/>
                <a:cs typeface="ヒラギノ角ゴ ProN W3" charset="0"/>
                <a:sym typeface="Lucida Grande" charset="0"/>
              </a:defRPr>
            </a:lvl1pPr>
            <a:lvl2pPr marL="742950" indent="-285750">
              <a:spcBef>
                <a:spcPts val="700"/>
              </a:spcBef>
              <a:buClr>
                <a:srgbClr val="000000"/>
              </a:buClr>
              <a:buSzPct val="100000"/>
              <a:buFont typeface="Arial" panose="020B0604020202020204" pitchFamily="34" charset="0"/>
              <a:buChar char="–"/>
              <a:defRPr sz="2800">
                <a:solidFill>
                  <a:schemeClr val="tx1"/>
                </a:solidFill>
                <a:latin typeface="Lucida Grande" charset="0"/>
                <a:cs typeface="ヒラギノ角ゴ ProN W3" charset="0"/>
                <a:sym typeface="Lucida Grande" charset="0"/>
              </a:defRPr>
            </a:lvl2pPr>
            <a:lvl3pPr marL="1143000" indent="-228600">
              <a:spcBef>
                <a:spcPts val="600"/>
              </a:spcBef>
              <a:buClr>
                <a:srgbClr val="000000"/>
              </a:buClr>
              <a:buSzPct val="100000"/>
              <a:buFont typeface="Arial" panose="020B0604020202020204" pitchFamily="34" charset="0"/>
              <a:buChar char="•"/>
              <a:defRPr sz="2400">
                <a:solidFill>
                  <a:schemeClr val="tx1"/>
                </a:solidFill>
                <a:latin typeface="Lucida Grande" charset="0"/>
                <a:cs typeface="ヒラギノ角ゴ ProN W3" charset="0"/>
                <a:sym typeface="Lucida Grande" charset="0"/>
              </a:defRPr>
            </a:lvl3pPr>
            <a:lvl4pPr marL="1600200" indent="-228600">
              <a:spcBef>
                <a:spcPts val="500"/>
              </a:spcBef>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4pPr>
            <a:lvl5pPr marL="2057400" indent="-228600">
              <a:spcBef>
                <a:spcPts val="500"/>
              </a:spcBef>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5pPr>
            <a:lvl6pPr marL="25146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6pPr>
            <a:lvl7pPr marL="29718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7pPr>
            <a:lvl8pPr marL="34290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8pPr>
            <a:lvl9pPr marL="38862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9pPr>
          </a:lstStyle>
          <a:p>
            <a:pPr eaLnBrk="1" hangingPunct="1">
              <a:spcBef>
                <a:spcPct val="0"/>
              </a:spcBef>
              <a:buClrTx/>
              <a:buSzTx/>
              <a:buFontTx/>
              <a:buNone/>
            </a:pPr>
            <a:r>
              <a:rPr lang="en-US" altLang="en-US" sz="2800">
                <a:cs typeface="Lucida Grande" charset="0"/>
              </a:rPr>
              <a:t>memories</a:t>
            </a:r>
          </a:p>
        </p:txBody>
      </p:sp>
      <p:sp>
        <p:nvSpPr>
          <p:cNvPr id="39946" name="Rectangle 9">
            <a:extLst>
              <a:ext uri="{FF2B5EF4-FFF2-40B4-BE49-F238E27FC236}">
                <a16:creationId xmlns:a16="http://schemas.microsoft.com/office/drawing/2014/main" id="{29F75C0B-03A1-41C7-9A87-3F7A0E631088}"/>
              </a:ext>
            </a:extLst>
          </p:cNvPr>
          <p:cNvSpPr>
            <a:spLocks/>
          </p:cNvSpPr>
          <p:nvPr/>
        </p:nvSpPr>
        <p:spPr bwMode="auto">
          <a:xfrm>
            <a:off x="5394325" y="2443163"/>
            <a:ext cx="2049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Lucida Grande" charset="0"/>
                <a:cs typeface="ヒラギノ角ゴ ProN W3" charset="0"/>
                <a:sym typeface="Lucida Grande" charset="0"/>
              </a:defRPr>
            </a:lvl1pPr>
            <a:lvl2pPr marL="742950" indent="-285750">
              <a:spcBef>
                <a:spcPts val="700"/>
              </a:spcBef>
              <a:buClr>
                <a:srgbClr val="000000"/>
              </a:buClr>
              <a:buSzPct val="100000"/>
              <a:buFont typeface="Arial" panose="020B0604020202020204" pitchFamily="34" charset="0"/>
              <a:buChar char="–"/>
              <a:defRPr sz="2800">
                <a:solidFill>
                  <a:schemeClr val="tx1"/>
                </a:solidFill>
                <a:latin typeface="Lucida Grande" charset="0"/>
                <a:cs typeface="ヒラギノ角ゴ ProN W3" charset="0"/>
                <a:sym typeface="Lucida Grande" charset="0"/>
              </a:defRPr>
            </a:lvl2pPr>
            <a:lvl3pPr marL="1143000" indent="-228600">
              <a:spcBef>
                <a:spcPts val="600"/>
              </a:spcBef>
              <a:buClr>
                <a:srgbClr val="000000"/>
              </a:buClr>
              <a:buSzPct val="100000"/>
              <a:buFont typeface="Arial" panose="020B0604020202020204" pitchFamily="34" charset="0"/>
              <a:buChar char="•"/>
              <a:defRPr sz="2400">
                <a:solidFill>
                  <a:schemeClr val="tx1"/>
                </a:solidFill>
                <a:latin typeface="Lucida Grande" charset="0"/>
                <a:cs typeface="ヒラギノ角ゴ ProN W3" charset="0"/>
                <a:sym typeface="Lucida Grande" charset="0"/>
              </a:defRPr>
            </a:lvl3pPr>
            <a:lvl4pPr marL="1600200" indent="-228600">
              <a:spcBef>
                <a:spcPts val="500"/>
              </a:spcBef>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4pPr>
            <a:lvl5pPr marL="2057400" indent="-228600">
              <a:spcBef>
                <a:spcPts val="500"/>
              </a:spcBef>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5pPr>
            <a:lvl6pPr marL="25146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6pPr>
            <a:lvl7pPr marL="29718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7pPr>
            <a:lvl8pPr marL="34290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8pPr>
            <a:lvl9pPr marL="38862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9pPr>
          </a:lstStyle>
          <a:p>
            <a:pPr eaLnBrk="1" hangingPunct="1">
              <a:spcBef>
                <a:spcPct val="0"/>
              </a:spcBef>
              <a:buClrTx/>
              <a:buSzTx/>
              <a:buFontTx/>
              <a:buNone/>
            </a:pPr>
            <a:r>
              <a:rPr lang="en-US" altLang="en-US" sz="2800">
                <a:cs typeface="Lucida Grande" charset="0"/>
              </a:rPr>
              <a:t>reconstruct</a:t>
            </a:r>
          </a:p>
        </p:txBody>
      </p:sp>
      <p:sp>
        <p:nvSpPr>
          <p:cNvPr id="39947" name="Line 10">
            <a:extLst>
              <a:ext uri="{FF2B5EF4-FFF2-40B4-BE49-F238E27FC236}">
                <a16:creationId xmlns:a16="http://schemas.microsoft.com/office/drawing/2014/main" id="{C5F2B893-BCAE-3C9B-2AD8-FE3FC94CDB72}"/>
              </a:ext>
            </a:extLst>
          </p:cNvPr>
          <p:cNvSpPr>
            <a:spLocks noChangeShapeType="1"/>
          </p:cNvSpPr>
          <p:nvPr/>
        </p:nvSpPr>
        <p:spPr bwMode="auto">
          <a:xfrm>
            <a:off x="5513388" y="3049588"/>
            <a:ext cx="1166812" cy="328612"/>
          </a:xfrm>
          <a:prstGeom prst="line">
            <a:avLst/>
          </a:prstGeom>
          <a:noFill/>
          <a:ln w="57150">
            <a:solidFill>
              <a:srgbClr val="FF0000"/>
            </a:solidFill>
            <a:round/>
            <a:headEnd/>
            <a:tailEnd type="arrow" w="med" len="med"/>
          </a:ln>
          <a:effectLst>
            <a:outerShdw dist="199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PK"/>
          </a:p>
        </p:txBody>
      </p:sp>
      <p:pic>
        <p:nvPicPr>
          <p:cNvPr id="39948" name="Picture 11">
            <a:extLst>
              <a:ext uri="{FF2B5EF4-FFF2-40B4-BE49-F238E27FC236}">
                <a16:creationId xmlns:a16="http://schemas.microsoft.com/office/drawing/2014/main" id="{5CC749D0-2992-794A-4401-61DA60E0DB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1425" y="4375150"/>
            <a:ext cx="2835275"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96FF02C7-9125-81BB-0EA0-46D2091FD9DC}"/>
              </a:ext>
            </a:extLst>
          </p:cNvPr>
          <p:cNvSpPr>
            <a:spLocks noGrp="1"/>
          </p:cNvSpPr>
          <p:nvPr>
            <p:ph type="title"/>
          </p:nvPr>
        </p:nvSpPr>
        <p:spPr/>
        <p:txBody>
          <a:bodyPr/>
          <a:lstStyle/>
          <a:p>
            <a:r>
              <a:rPr lang="en-GB" altLang="en-US"/>
              <a:t>Activity</a:t>
            </a:r>
          </a:p>
        </p:txBody>
      </p:sp>
      <p:sp>
        <p:nvSpPr>
          <p:cNvPr id="41987" name="Content Placeholder 2">
            <a:extLst>
              <a:ext uri="{FF2B5EF4-FFF2-40B4-BE49-F238E27FC236}">
                <a16:creationId xmlns:a16="http://schemas.microsoft.com/office/drawing/2014/main" id="{85E63223-C64B-73CD-C7C8-57FDA213CB3B}"/>
              </a:ext>
            </a:extLst>
          </p:cNvPr>
          <p:cNvSpPr>
            <a:spLocks noGrp="1"/>
          </p:cNvSpPr>
          <p:nvPr>
            <p:ph idx="1"/>
          </p:nvPr>
        </p:nvSpPr>
        <p:spPr/>
        <p:txBody>
          <a:bodyPr/>
          <a:lstStyle/>
          <a:p>
            <a:r>
              <a:rPr lang="en-GB" altLang="en-US" sz="2800"/>
              <a:t>Choose an application or device (desktop, web or mobile) that you use frequently. </a:t>
            </a:r>
          </a:p>
          <a:p>
            <a:r>
              <a:rPr lang="en-GB" altLang="en-US" sz="2800"/>
              <a:t>Step through one or two main functions. </a:t>
            </a:r>
          </a:p>
          <a:p>
            <a:r>
              <a:rPr lang="en-GB" altLang="en-US" sz="2800"/>
              <a:t>Write out the steps you take and then note what you need to remember in order to perform each step. What kind of memory is needed for each step: short-term, mezzanine, or long-term? </a:t>
            </a:r>
          </a:p>
          <a:p>
            <a:r>
              <a:rPr lang="en-GB" altLang="en-US" sz="2800"/>
              <a:t>Look for places where there is high short-term memory load. Have you had problems when interrupted during these steps?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
            <a:extLst>
              <a:ext uri="{FF2B5EF4-FFF2-40B4-BE49-F238E27FC236}">
                <a16:creationId xmlns:a16="http://schemas.microsoft.com/office/drawing/2014/main" id="{9153B4AB-C9D2-733E-FA2B-4D93A5D9B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200" y="6134100"/>
            <a:ext cx="635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195" name="Rectangle 2">
            <a:extLst>
              <a:ext uri="{FF2B5EF4-FFF2-40B4-BE49-F238E27FC236}">
                <a16:creationId xmlns:a16="http://schemas.microsoft.com/office/drawing/2014/main" id="{C728D60C-A19A-5158-5DB2-B55F586761FC}"/>
              </a:ext>
            </a:extLst>
          </p:cNvPr>
          <p:cNvSpPr>
            <a:spLocks noChangeArrowheads="1"/>
          </p:cNvSpPr>
          <p:nvPr>
            <p:ph type="title"/>
          </p:nvPr>
        </p:nvSpPr>
        <p:spPr/>
        <p:txBody>
          <a:bodyPr/>
          <a:lstStyle/>
          <a:p>
            <a:pPr eaLnBrk="1" hangingPunct="1"/>
            <a:r>
              <a:rPr lang="en-US" altLang="en-US" sz="5400"/>
              <a:t>sensory memory</a:t>
            </a:r>
          </a:p>
        </p:txBody>
      </p:sp>
      <p:sp>
        <p:nvSpPr>
          <p:cNvPr id="8196" name="Rectangle 3">
            <a:extLst>
              <a:ext uri="{FF2B5EF4-FFF2-40B4-BE49-F238E27FC236}">
                <a16:creationId xmlns:a16="http://schemas.microsoft.com/office/drawing/2014/main" id="{A2056F19-A4B2-086C-275B-2CB7640620EA}"/>
              </a:ext>
            </a:extLst>
          </p:cNvPr>
          <p:cNvSpPr>
            <a:spLocks noChangeArrowheads="1"/>
          </p:cNvSpPr>
          <p:nvPr>
            <p:ph type="body" idx="1"/>
          </p:nvPr>
        </p:nvSpPr>
        <p:spPr/>
        <p:txBody>
          <a:bodyPr/>
          <a:lstStyle/>
          <a:p>
            <a:pPr eaLnBrk="1" hangingPunct="1">
              <a:spcBef>
                <a:spcPct val="0"/>
              </a:spcBef>
            </a:pPr>
            <a:endParaRPr lang="en-US"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a:extLst>
              <a:ext uri="{FF2B5EF4-FFF2-40B4-BE49-F238E27FC236}">
                <a16:creationId xmlns:a16="http://schemas.microsoft.com/office/drawing/2014/main" id="{D8AEF9F6-9312-3A35-2C8A-4460654AAE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6134100"/>
            <a:ext cx="635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219" name="Rectangle 2">
            <a:extLst>
              <a:ext uri="{FF2B5EF4-FFF2-40B4-BE49-F238E27FC236}">
                <a16:creationId xmlns:a16="http://schemas.microsoft.com/office/drawing/2014/main" id="{1D77A6A6-5B00-E06A-5434-9A3AFDB14C7B}"/>
              </a:ext>
            </a:extLst>
          </p:cNvPr>
          <p:cNvSpPr>
            <a:spLocks noChangeArrowheads="1"/>
          </p:cNvSpPr>
          <p:nvPr>
            <p:ph type="title"/>
          </p:nvPr>
        </p:nvSpPr>
        <p:spPr/>
        <p:txBody>
          <a:bodyPr/>
          <a:lstStyle/>
          <a:p>
            <a:pPr eaLnBrk="1" hangingPunct="1"/>
            <a:r>
              <a:rPr lang="en-US" altLang="en-US"/>
              <a:t>at the sensors</a:t>
            </a:r>
          </a:p>
        </p:txBody>
      </p:sp>
      <p:sp>
        <p:nvSpPr>
          <p:cNvPr id="9220" name="Rectangle 3">
            <a:extLst>
              <a:ext uri="{FF2B5EF4-FFF2-40B4-BE49-F238E27FC236}">
                <a16:creationId xmlns:a16="http://schemas.microsoft.com/office/drawing/2014/main" id="{9C6A2271-CD8B-6C64-60FF-3AAC89C02945}"/>
              </a:ext>
            </a:extLst>
          </p:cNvPr>
          <p:cNvSpPr>
            <a:spLocks noChangeArrowheads="1"/>
          </p:cNvSpPr>
          <p:nvPr>
            <p:ph type="body" idx="1"/>
          </p:nvPr>
        </p:nvSpPr>
        <p:spPr/>
        <p:txBody>
          <a:bodyPr/>
          <a:lstStyle/>
          <a:p>
            <a:pPr lvl="1" eaLnBrk="1" hangingPunct="1">
              <a:spcBef>
                <a:spcPct val="0"/>
              </a:spcBef>
            </a:pPr>
            <a:endParaRPr lang="en-US" altLang="en-US" sz="3600"/>
          </a:p>
          <a:p>
            <a:pPr lvl="1" eaLnBrk="1" hangingPunct="1">
              <a:spcBef>
                <a:spcPts val="900"/>
              </a:spcBef>
            </a:pPr>
            <a:r>
              <a:rPr lang="en-US" altLang="en-US" sz="3600"/>
              <a:t>after images</a:t>
            </a:r>
            <a:endParaRPr lang="en-US" altLang="en-US"/>
          </a:p>
          <a:p>
            <a:pPr lvl="1" eaLnBrk="1" hangingPunct="1">
              <a:spcBef>
                <a:spcPts val="900"/>
              </a:spcBef>
            </a:pPr>
            <a:endParaRPr lang="en-US" altLang="en-US" sz="3600"/>
          </a:p>
          <a:p>
            <a:pPr lvl="1" eaLnBrk="1" hangingPunct="1">
              <a:spcBef>
                <a:spcPts val="900"/>
              </a:spcBef>
            </a:pPr>
            <a:r>
              <a:rPr lang="en-US" altLang="en-US" sz="3600"/>
              <a:t>habituation</a:t>
            </a:r>
            <a:endParaRPr lang="en-US" altLang="en-US"/>
          </a:p>
          <a:p>
            <a:pPr lvl="1" eaLnBrk="1" hangingPunct="1">
              <a:spcBef>
                <a:spcPts val="900"/>
              </a:spcBef>
            </a:pPr>
            <a:endParaRPr lang="en-US" altLang="en-US" sz="3600"/>
          </a:p>
          <a:p>
            <a:pPr lvl="1" eaLnBrk="1" hangingPunct="1">
              <a:spcBef>
                <a:spcPts val="900"/>
              </a:spcBef>
            </a:pPr>
            <a:r>
              <a:rPr lang="en-US" altLang="en-US" sz="3600"/>
              <a:t>... always sense change</a:t>
            </a:r>
          </a:p>
        </p:txBody>
      </p:sp>
      <p:sp>
        <p:nvSpPr>
          <p:cNvPr id="9221" name="Rectangle 4">
            <a:extLst>
              <a:ext uri="{FF2B5EF4-FFF2-40B4-BE49-F238E27FC236}">
                <a16:creationId xmlns:a16="http://schemas.microsoft.com/office/drawing/2014/main" id="{6FB3303F-54D6-428E-7735-7F2D00B42CEB}"/>
              </a:ext>
            </a:extLst>
          </p:cNvPr>
          <p:cNvSpPr>
            <a:spLocks/>
          </p:cNvSpPr>
          <p:nvPr/>
        </p:nvSpPr>
        <p:spPr bwMode="auto">
          <a:xfrm>
            <a:off x="5303838" y="1851025"/>
            <a:ext cx="3852862" cy="2832100"/>
          </a:xfrm>
          <a:prstGeom prst="rect">
            <a:avLst/>
          </a:prstGeom>
          <a:solidFill>
            <a:srgbClr val="00FF00"/>
          </a:solidFill>
          <a:ln>
            <a:noFill/>
          </a:ln>
          <a:effectLst>
            <a:outerShdw dist="23000" dir="5400000" algn="ctr" rotWithShape="0">
              <a:schemeClr val="bg2">
                <a:alpha val="34998"/>
              </a:schemeClr>
            </a:out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4200">
                <a:solidFill>
                  <a:srgbClr val="000000"/>
                </a:solidFill>
                <a:latin typeface="Gill Sans" charset="0"/>
                <a:cs typeface="ヒラギノ角ゴ ProN W3" charset="0"/>
                <a:sym typeface="Gill Sans" charset="0"/>
              </a:defRPr>
            </a:lvl1pPr>
            <a:lvl2pPr marL="742950" indent="-285750">
              <a:defRPr sz="4200">
                <a:solidFill>
                  <a:srgbClr val="000000"/>
                </a:solidFill>
                <a:latin typeface="Gill Sans" charset="0"/>
                <a:cs typeface="ヒラギノ角ゴ ProN W3" charset="0"/>
                <a:sym typeface="Gill Sans" charset="0"/>
              </a:defRPr>
            </a:lvl2pPr>
            <a:lvl3pPr marL="1143000" indent="-228600">
              <a:defRPr sz="4200">
                <a:solidFill>
                  <a:srgbClr val="000000"/>
                </a:solidFill>
                <a:latin typeface="Gill Sans" charset="0"/>
                <a:cs typeface="ヒラギノ角ゴ ProN W3" charset="0"/>
                <a:sym typeface="Gill Sans" charset="0"/>
              </a:defRPr>
            </a:lvl3pPr>
            <a:lvl4pPr marL="1600200" indent="-228600">
              <a:defRPr sz="4200">
                <a:solidFill>
                  <a:srgbClr val="000000"/>
                </a:solidFill>
                <a:latin typeface="Gill Sans" charset="0"/>
                <a:cs typeface="ヒラギノ角ゴ ProN W3" charset="0"/>
                <a:sym typeface="Gill Sans" charset="0"/>
              </a:defRPr>
            </a:lvl4pPr>
            <a:lvl5pPr marL="2057400" indent="-228600">
              <a:defRPr sz="4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algn="ctr" eaLnBrk="1" hangingPunct="1"/>
            <a:endParaRPr lang="en-GB" altLang="en-US"/>
          </a:p>
        </p:txBody>
      </p:sp>
      <p:sp>
        <p:nvSpPr>
          <p:cNvPr id="9222" name="AutoShape 5">
            <a:extLst>
              <a:ext uri="{FF2B5EF4-FFF2-40B4-BE49-F238E27FC236}">
                <a16:creationId xmlns:a16="http://schemas.microsoft.com/office/drawing/2014/main" id="{7EE61E9D-F01F-48FF-2A19-5F67BE61C733}"/>
              </a:ext>
            </a:extLst>
          </p:cNvPr>
          <p:cNvSpPr>
            <a:spLocks/>
          </p:cNvSpPr>
          <p:nvPr/>
        </p:nvSpPr>
        <p:spPr bwMode="auto">
          <a:xfrm>
            <a:off x="6138863" y="2182813"/>
            <a:ext cx="2168525" cy="2168525"/>
          </a:xfrm>
          <a:prstGeom prst="plus">
            <a:avLst>
              <a:gd name="adj" fmla="val 35972"/>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spcBef>
                <a:spcPts val="800"/>
              </a:spcBef>
              <a:buClr>
                <a:srgbClr val="000000"/>
              </a:buClr>
              <a:buSzPct val="100000"/>
              <a:buFont typeface="Arial" panose="020B0604020202020204" pitchFamily="34" charset="0"/>
              <a:buChar char="•"/>
              <a:defRPr sz="3200">
                <a:solidFill>
                  <a:schemeClr val="tx1"/>
                </a:solidFill>
                <a:latin typeface="Lucida Grande" charset="0"/>
                <a:cs typeface="ヒラギノ角ゴ ProN W3" charset="0"/>
                <a:sym typeface="Lucida Grande" charset="0"/>
              </a:defRPr>
            </a:lvl1pPr>
            <a:lvl2pPr marL="742950" indent="-285750">
              <a:spcBef>
                <a:spcPts val="700"/>
              </a:spcBef>
              <a:buClr>
                <a:srgbClr val="000000"/>
              </a:buClr>
              <a:buSzPct val="100000"/>
              <a:buFont typeface="Arial" panose="020B0604020202020204" pitchFamily="34" charset="0"/>
              <a:buChar char="–"/>
              <a:defRPr sz="2800">
                <a:solidFill>
                  <a:schemeClr val="tx1"/>
                </a:solidFill>
                <a:latin typeface="Lucida Grande" charset="0"/>
                <a:cs typeface="ヒラギノ角ゴ ProN W3" charset="0"/>
                <a:sym typeface="Lucida Grande" charset="0"/>
              </a:defRPr>
            </a:lvl2pPr>
            <a:lvl3pPr marL="1143000" indent="-228600">
              <a:spcBef>
                <a:spcPts val="600"/>
              </a:spcBef>
              <a:buClr>
                <a:srgbClr val="000000"/>
              </a:buClr>
              <a:buSzPct val="100000"/>
              <a:buFont typeface="Arial" panose="020B0604020202020204" pitchFamily="34" charset="0"/>
              <a:buChar char="•"/>
              <a:defRPr sz="2400">
                <a:solidFill>
                  <a:schemeClr val="tx1"/>
                </a:solidFill>
                <a:latin typeface="Lucida Grande" charset="0"/>
                <a:cs typeface="ヒラギノ角ゴ ProN W3" charset="0"/>
                <a:sym typeface="Lucida Grande" charset="0"/>
              </a:defRPr>
            </a:lvl3pPr>
            <a:lvl4pPr marL="1600200" indent="-228600">
              <a:spcBef>
                <a:spcPts val="500"/>
              </a:spcBef>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4pPr>
            <a:lvl5pPr marL="2057400" indent="-228600">
              <a:spcBef>
                <a:spcPts val="500"/>
              </a:spcBef>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5pPr>
            <a:lvl6pPr marL="25146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6pPr>
            <a:lvl7pPr marL="29718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7pPr>
            <a:lvl8pPr marL="34290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8pPr>
            <a:lvl9pPr marL="38862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9pPr>
          </a:lstStyle>
          <a:p>
            <a:pPr algn="ctr" eaLnBrk="1" hangingPunct="1">
              <a:spcBef>
                <a:spcPct val="0"/>
              </a:spcBef>
              <a:buClrTx/>
              <a:buSzTx/>
              <a:buFontTx/>
              <a:buNone/>
            </a:pPr>
            <a:endParaRPr lang="en-GB" altLang="en-US" sz="4200">
              <a:solidFill>
                <a:srgbClr val="000000"/>
              </a:solidFill>
              <a:latin typeface="Gill Sans" charset="0"/>
              <a:sym typeface="Gill Sans"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a:extLst>
              <a:ext uri="{FF2B5EF4-FFF2-40B4-BE49-F238E27FC236}">
                <a16:creationId xmlns:a16="http://schemas.microsoft.com/office/drawing/2014/main" id="{0263F556-0ADC-28DA-F434-BB8A51E6C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6134100"/>
            <a:ext cx="635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1267" name="Rectangle 2">
            <a:extLst>
              <a:ext uri="{FF2B5EF4-FFF2-40B4-BE49-F238E27FC236}">
                <a16:creationId xmlns:a16="http://schemas.microsoft.com/office/drawing/2014/main" id="{D7DCFA45-B8B1-539B-06BC-E690B8D87CAD}"/>
              </a:ext>
            </a:extLst>
          </p:cNvPr>
          <p:cNvSpPr>
            <a:spLocks noChangeArrowheads="1"/>
          </p:cNvSpPr>
          <p:nvPr>
            <p:ph type="title"/>
          </p:nvPr>
        </p:nvSpPr>
        <p:spPr/>
        <p:txBody>
          <a:bodyPr/>
          <a:lstStyle/>
          <a:p>
            <a:pPr eaLnBrk="1" hangingPunct="1"/>
            <a:r>
              <a:rPr lang="en-US" altLang="en-US"/>
              <a:t>at the sensors</a:t>
            </a:r>
          </a:p>
        </p:txBody>
      </p:sp>
      <p:sp>
        <p:nvSpPr>
          <p:cNvPr id="11268" name="Rectangle 3">
            <a:extLst>
              <a:ext uri="{FF2B5EF4-FFF2-40B4-BE49-F238E27FC236}">
                <a16:creationId xmlns:a16="http://schemas.microsoft.com/office/drawing/2014/main" id="{47E019FC-69A0-CB8C-8015-E2B5C90622F1}"/>
              </a:ext>
            </a:extLst>
          </p:cNvPr>
          <p:cNvSpPr>
            <a:spLocks noChangeArrowheads="1"/>
          </p:cNvSpPr>
          <p:nvPr>
            <p:ph type="body" idx="1"/>
          </p:nvPr>
        </p:nvSpPr>
        <p:spPr/>
        <p:txBody>
          <a:bodyPr/>
          <a:lstStyle/>
          <a:p>
            <a:pPr marL="419100" lvl="1" indent="0" eaLnBrk="1" hangingPunct="1">
              <a:spcBef>
                <a:spcPct val="0"/>
              </a:spcBef>
              <a:buFont typeface="Arial" panose="020B0604020202020204" pitchFamily="34" charset="0"/>
              <a:buNone/>
            </a:pPr>
            <a:endParaRPr lang="en-US" altLang="en-US" sz="3600"/>
          </a:p>
        </p:txBody>
      </p:sp>
      <p:sp>
        <p:nvSpPr>
          <p:cNvPr id="11269" name="Rectangle 4">
            <a:extLst>
              <a:ext uri="{FF2B5EF4-FFF2-40B4-BE49-F238E27FC236}">
                <a16:creationId xmlns:a16="http://schemas.microsoft.com/office/drawing/2014/main" id="{93C2CC29-E9E7-AAE0-DE01-88891F7F6198}"/>
              </a:ext>
            </a:extLst>
          </p:cNvPr>
          <p:cNvSpPr>
            <a:spLocks/>
          </p:cNvSpPr>
          <p:nvPr/>
        </p:nvSpPr>
        <p:spPr bwMode="auto">
          <a:xfrm>
            <a:off x="254000" y="274638"/>
            <a:ext cx="8639175" cy="6308725"/>
          </a:xfrm>
          <a:prstGeom prst="rect">
            <a:avLst/>
          </a:prstGeom>
          <a:solidFill>
            <a:srgbClr val="00FF00"/>
          </a:solidFill>
          <a:ln>
            <a:noFill/>
          </a:ln>
          <a:effectLst>
            <a:outerShdw dist="23000" dir="5400000" algn="ctr" rotWithShape="0">
              <a:schemeClr val="bg2">
                <a:alpha val="34998"/>
              </a:schemeClr>
            </a:out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4200">
                <a:solidFill>
                  <a:srgbClr val="000000"/>
                </a:solidFill>
                <a:latin typeface="Gill Sans" charset="0"/>
                <a:cs typeface="ヒラギノ角ゴ ProN W3" charset="0"/>
                <a:sym typeface="Gill Sans" charset="0"/>
              </a:defRPr>
            </a:lvl1pPr>
            <a:lvl2pPr marL="742950" indent="-285750">
              <a:defRPr sz="4200">
                <a:solidFill>
                  <a:srgbClr val="000000"/>
                </a:solidFill>
                <a:latin typeface="Gill Sans" charset="0"/>
                <a:cs typeface="ヒラギノ角ゴ ProN W3" charset="0"/>
                <a:sym typeface="Gill Sans" charset="0"/>
              </a:defRPr>
            </a:lvl2pPr>
            <a:lvl3pPr marL="1143000" indent="-228600">
              <a:defRPr sz="4200">
                <a:solidFill>
                  <a:srgbClr val="000000"/>
                </a:solidFill>
                <a:latin typeface="Gill Sans" charset="0"/>
                <a:cs typeface="ヒラギノ角ゴ ProN W3" charset="0"/>
                <a:sym typeface="Gill Sans" charset="0"/>
              </a:defRPr>
            </a:lvl3pPr>
            <a:lvl4pPr marL="1600200" indent="-228600">
              <a:defRPr sz="4200">
                <a:solidFill>
                  <a:srgbClr val="000000"/>
                </a:solidFill>
                <a:latin typeface="Gill Sans" charset="0"/>
                <a:cs typeface="ヒラギノ角ゴ ProN W3" charset="0"/>
                <a:sym typeface="Gill Sans" charset="0"/>
              </a:defRPr>
            </a:lvl4pPr>
            <a:lvl5pPr marL="2057400" indent="-228600">
              <a:defRPr sz="4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algn="ctr" eaLnBrk="1" hangingPunct="1"/>
            <a:endParaRPr lang="en-GB" altLang="en-US"/>
          </a:p>
        </p:txBody>
      </p:sp>
      <p:sp>
        <p:nvSpPr>
          <p:cNvPr id="11270" name="AutoShape 5">
            <a:extLst>
              <a:ext uri="{FF2B5EF4-FFF2-40B4-BE49-F238E27FC236}">
                <a16:creationId xmlns:a16="http://schemas.microsoft.com/office/drawing/2014/main" id="{BB424BFB-656F-F086-2BF6-9CDA3735F4BB}"/>
              </a:ext>
            </a:extLst>
          </p:cNvPr>
          <p:cNvSpPr>
            <a:spLocks/>
          </p:cNvSpPr>
          <p:nvPr/>
        </p:nvSpPr>
        <p:spPr bwMode="auto">
          <a:xfrm>
            <a:off x="2124075" y="692150"/>
            <a:ext cx="4725988" cy="5389563"/>
          </a:xfrm>
          <a:prstGeom prst="plus">
            <a:avLst>
              <a:gd name="adj" fmla="val 35972"/>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spcBef>
                <a:spcPts val="800"/>
              </a:spcBef>
              <a:buClr>
                <a:srgbClr val="000000"/>
              </a:buClr>
              <a:buSzPct val="100000"/>
              <a:buFont typeface="Arial" panose="020B0604020202020204" pitchFamily="34" charset="0"/>
              <a:buChar char="•"/>
              <a:defRPr sz="3200">
                <a:solidFill>
                  <a:schemeClr val="tx1"/>
                </a:solidFill>
                <a:latin typeface="Lucida Grande" charset="0"/>
                <a:cs typeface="ヒラギノ角ゴ ProN W3" charset="0"/>
                <a:sym typeface="Lucida Grande" charset="0"/>
              </a:defRPr>
            </a:lvl1pPr>
            <a:lvl2pPr marL="742950" indent="-285750">
              <a:spcBef>
                <a:spcPts val="700"/>
              </a:spcBef>
              <a:buClr>
                <a:srgbClr val="000000"/>
              </a:buClr>
              <a:buSzPct val="100000"/>
              <a:buFont typeface="Arial" panose="020B0604020202020204" pitchFamily="34" charset="0"/>
              <a:buChar char="–"/>
              <a:defRPr sz="2800">
                <a:solidFill>
                  <a:schemeClr val="tx1"/>
                </a:solidFill>
                <a:latin typeface="Lucida Grande" charset="0"/>
                <a:cs typeface="ヒラギノ角ゴ ProN W3" charset="0"/>
                <a:sym typeface="Lucida Grande" charset="0"/>
              </a:defRPr>
            </a:lvl2pPr>
            <a:lvl3pPr marL="1143000" indent="-228600">
              <a:spcBef>
                <a:spcPts val="600"/>
              </a:spcBef>
              <a:buClr>
                <a:srgbClr val="000000"/>
              </a:buClr>
              <a:buSzPct val="100000"/>
              <a:buFont typeface="Arial" panose="020B0604020202020204" pitchFamily="34" charset="0"/>
              <a:buChar char="•"/>
              <a:defRPr sz="2400">
                <a:solidFill>
                  <a:schemeClr val="tx1"/>
                </a:solidFill>
                <a:latin typeface="Lucida Grande" charset="0"/>
                <a:cs typeface="ヒラギノ角ゴ ProN W3" charset="0"/>
                <a:sym typeface="Lucida Grande" charset="0"/>
              </a:defRPr>
            </a:lvl3pPr>
            <a:lvl4pPr marL="1600200" indent="-228600">
              <a:spcBef>
                <a:spcPts val="500"/>
              </a:spcBef>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4pPr>
            <a:lvl5pPr marL="2057400" indent="-228600">
              <a:spcBef>
                <a:spcPts val="500"/>
              </a:spcBef>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5pPr>
            <a:lvl6pPr marL="25146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6pPr>
            <a:lvl7pPr marL="29718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7pPr>
            <a:lvl8pPr marL="34290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8pPr>
            <a:lvl9pPr marL="38862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Lucida Grande" charset="0"/>
                <a:cs typeface="ヒラギノ角ゴ ProN W3" charset="0"/>
                <a:sym typeface="Lucida Grande" charset="0"/>
              </a:defRPr>
            </a:lvl9pPr>
          </a:lstStyle>
          <a:p>
            <a:pPr algn="ctr" eaLnBrk="1" hangingPunct="1">
              <a:spcBef>
                <a:spcPct val="0"/>
              </a:spcBef>
              <a:buClrTx/>
              <a:buSzTx/>
              <a:buFontTx/>
              <a:buNone/>
            </a:pPr>
            <a:endParaRPr lang="en-GB" altLang="en-US" sz="4200">
              <a:solidFill>
                <a:srgbClr val="000000"/>
              </a:solidFill>
              <a:latin typeface="Gill Sans" charset="0"/>
              <a:sym typeface="Gill Sans"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
            <a:extLst>
              <a:ext uri="{FF2B5EF4-FFF2-40B4-BE49-F238E27FC236}">
                <a16:creationId xmlns:a16="http://schemas.microsoft.com/office/drawing/2014/main" id="{AC3F9DDB-2729-025B-C30A-77F7D30872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6134100"/>
            <a:ext cx="635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15" name="Rectangle 3">
            <a:extLst>
              <a:ext uri="{FF2B5EF4-FFF2-40B4-BE49-F238E27FC236}">
                <a16:creationId xmlns:a16="http://schemas.microsoft.com/office/drawing/2014/main" id="{2E04BB85-8A70-A7CC-AAA6-499D35BFD1B6}"/>
              </a:ext>
            </a:extLst>
          </p:cNvPr>
          <p:cNvSpPr>
            <a:spLocks noChangeArrowheads="1"/>
          </p:cNvSpPr>
          <p:nvPr>
            <p:ph type="body" idx="1"/>
          </p:nvPr>
        </p:nvSpPr>
        <p:spPr/>
        <p:txBody>
          <a:bodyPr/>
          <a:lstStyle/>
          <a:p>
            <a:pPr marL="419100" lvl="1" indent="0" eaLnBrk="1" hangingPunct="1">
              <a:spcBef>
                <a:spcPct val="0"/>
              </a:spcBef>
              <a:buFont typeface="Arial" panose="020B0604020202020204" pitchFamily="34" charset="0"/>
              <a:buNone/>
            </a:pPr>
            <a:endParaRPr lang="en-US" altLang="en-US" sz="3600"/>
          </a:p>
        </p:txBody>
      </p:sp>
      <p:pic>
        <p:nvPicPr>
          <p:cNvPr id="10246" name="Picture 6">
            <a:extLst>
              <a:ext uri="{FF2B5EF4-FFF2-40B4-BE49-F238E27FC236}">
                <a16:creationId xmlns:a16="http://schemas.microsoft.com/office/drawing/2014/main" id="{CD796EBF-A2E7-18BA-7F4B-C95B4AE720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63" y="115888"/>
            <a:ext cx="8948737" cy="668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sp>
        <p:nvSpPr>
          <p:cNvPr id="13317" name="Title 1">
            <a:extLst>
              <a:ext uri="{FF2B5EF4-FFF2-40B4-BE49-F238E27FC236}">
                <a16:creationId xmlns:a16="http://schemas.microsoft.com/office/drawing/2014/main" id="{5895B0EB-8D09-3DCF-18B9-CE940C3F8577}"/>
              </a:ext>
            </a:extLst>
          </p:cNvPr>
          <p:cNvSpPr>
            <a:spLocks noGrp="1"/>
          </p:cNvSpPr>
          <p:nvPr>
            <p:ph type="title"/>
          </p:nvPr>
        </p:nvSpPr>
        <p:spPr/>
        <p:txBody>
          <a:bodyPr/>
          <a:lstStyle/>
          <a:p>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
            <a:extLst>
              <a:ext uri="{FF2B5EF4-FFF2-40B4-BE49-F238E27FC236}">
                <a16:creationId xmlns:a16="http://schemas.microsoft.com/office/drawing/2014/main" id="{F5F0E6FA-4A5A-1A90-4990-A5073F25B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200" y="6134100"/>
            <a:ext cx="635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363" name="Rectangle 2">
            <a:extLst>
              <a:ext uri="{FF2B5EF4-FFF2-40B4-BE49-F238E27FC236}">
                <a16:creationId xmlns:a16="http://schemas.microsoft.com/office/drawing/2014/main" id="{C2068521-9B3B-3970-A6AB-12171488F8FC}"/>
              </a:ext>
            </a:extLst>
          </p:cNvPr>
          <p:cNvSpPr>
            <a:spLocks noChangeArrowheads="1"/>
          </p:cNvSpPr>
          <p:nvPr>
            <p:ph type="title"/>
          </p:nvPr>
        </p:nvSpPr>
        <p:spPr/>
        <p:txBody>
          <a:bodyPr/>
          <a:lstStyle/>
          <a:p>
            <a:pPr eaLnBrk="1" hangingPunct="1"/>
            <a:r>
              <a:rPr lang="en-US" altLang="en-US"/>
              <a:t>in the brain</a:t>
            </a:r>
          </a:p>
        </p:txBody>
      </p:sp>
      <p:sp>
        <p:nvSpPr>
          <p:cNvPr id="15364" name="Rectangle 3">
            <a:extLst>
              <a:ext uri="{FF2B5EF4-FFF2-40B4-BE49-F238E27FC236}">
                <a16:creationId xmlns:a16="http://schemas.microsoft.com/office/drawing/2014/main" id="{89BA750A-6CE9-3CAD-B5FE-B3BE012D19EA}"/>
              </a:ext>
            </a:extLst>
          </p:cNvPr>
          <p:cNvSpPr>
            <a:spLocks noChangeArrowheads="1"/>
          </p:cNvSpPr>
          <p:nvPr>
            <p:ph type="body" idx="1"/>
          </p:nvPr>
        </p:nvSpPr>
        <p:spPr/>
        <p:txBody>
          <a:bodyPr/>
          <a:lstStyle/>
          <a:p>
            <a:pPr marL="304800" indent="-304800" eaLnBrk="1" hangingPunct="1">
              <a:spcBef>
                <a:spcPct val="0"/>
              </a:spcBef>
            </a:pPr>
            <a:r>
              <a:rPr lang="en-US" altLang="en-US" sz="3600"/>
              <a:t>buffers for stimuli received through senses</a:t>
            </a:r>
            <a:endParaRPr lang="en-US" altLang="en-US"/>
          </a:p>
          <a:p>
            <a:pPr lvl="1" eaLnBrk="1" hangingPunct="1">
              <a:spcBef>
                <a:spcPts val="800"/>
              </a:spcBef>
            </a:pPr>
            <a:r>
              <a:rPr lang="en-US" altLang="en-US" sz="3200"/>
              <a:t>iconic memory: visual stimuli</a:t>
            </a:r>
            <a:endParaRPr lang="en-US" altLang="en-US"/>
          </a:p>
          <a:p>
            <a:pPr lvl="1" eaLnBrk="1" hangingPunct="1">
              <a:spcBef>
                <a:spcPts val="800"/>
              </a:spcBef>
            </a:pPr>
            <a:r>
              <a:rPr lang="en-US" altLang="en-US" sz="3200"/>
              <a:t>echoic memory: aural stimuli</a:t>
            </a:r>
            <a:br>
              <a:rPr lang="en-US" altLang="en-US" sz="3200"/>
            </a:br>
            <a:r>
              <a:rPr lang="en-US" altLang="en-US" sz="3200"/>
              <a:t>				... what did you say?</a:t>
            </a:r>
            <a:endParaRPr lang="en-US" altLang="en-US"/>
          </a:p>
          <a:p>
            <a:pPr lvl="1" eaLnBrk="1" hangingPunct="1">
              <a:spcBef>
                <a:spcPts val="800"/>
              </a:spcBef>
            </a:pPr>
            <a:r>
              <a:rPr lang="en-US" altLang="en-US" sz="3200"/>
              <a:t>haptic memory: tactile stimuli</a:t>
            </a:r>
            <a:endParaRPr lang="en-US" altLang="en-US"/>
          </a:p>
          <a:p>
            <a:pPr marL="304800" indent="-304800" eaLnBrk="1" hangingPunct="1">
              <a:spcBef>
                <a:spcPts val="900"/>
              </a:spcBef>
            </a:pPr>
            <a:endParaRPr lang="en-US" altLang="en-US" sz="3600"/>
          </a:p>
          <a:p>
            <a:pPr marL="304800" indent="-304800" eaLnBrk="1" hangingPunct="1">
              <a:spcBef>
                <a:spcPts val="900"/>
              </a:spcBef>
            </a:pPr>
            <a:r>
              <a:rPr lang="en-US" altLang="en-US" sz="3600"/>
              <a:t>continuously overwritten</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
            <a:extLst>
              <a:ext uri="{FF2B5EF4-FFF2-40B4-BE49-F238E27FC236}">
                <a16:creationId xmlns:a16="http://schemas.microsoft.com/office/drawing/2014/main" id="{C89DCAD6-2747-7F1E-45A1-AE7402997F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200" y="6134100"/>
            <a:ext cx="635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387" name="Rectangle 2">
            <a:extLst>
              <a:ext uri="{FF2B5EF4-FFF2-40B4-BE49-F238E27FC236}">
                <a16:creationId xmlns:a16="http://schemas.microsoft.com/office/drawing/2014/main" id="{45B18E8D-B05E-D2C2-22AA-B82964595162}"/>
              </a:ext>
            </a:extLst>
          </p:cNvPr>
          <p:cNvSpPr>
            <a:spLocks noChangeArrowheads="1"/>
          </p:cNvSpPr>
          <p:nvPr>
            <p:ph type="title"/>
          </p:nvPr>
        </p:nvSpPr>
        <p:spPr/>
        <p:txBody>
          <a:bodyPr/>
          <a:lstStyle/>
          <a:p>
            <a:pPr eaLnBrk="1" hangingPunct="1"/>
            <a:r>
              <a:rPr lang="en-US" altLang="en-US" sz="5400"/>
              <a:t>short-term memory</a:t>
            </a:r>
          </a:p>
        </p:txBody>
      </p:sp>
      <p:sp>
        <p:nvSpPr>
          <p:cNvPr id="16388" name="Rectangle 3">
            <a:extLst>
              <a:ext uri="{FF2B5EF4-FFF2-40B4-BE49-F238E27FC236}">
                <a16:creationId xmlns:a16="http://schemas.microsoft.com/office/drawing/2014/main" id="{6E3AE9D9-6BAE-3353-7D7B-8308A8F56452}"/>
              </a:ext>
            </a:extLst>
          </p:cNvPr>
          <p:cNvSpPr>
            <a:spLocks noChangeArrowheads="1"/>
          </p:cNvSpPr>
          <p:nvPr>
            <p:ph type="body" idx="1"/>
          </p:nvPr>
        </p:nvSpPr>
        <p:spPr/>
        <p:txBody>
          <a:bodyPr/>
          <a:lstStyle/>
          <a:p>
            <a:pPr eaLnBrk="1" hangingPunct="1">
              <a:spcBef>
                <a:spcPct val="0"/>
              </a:spcBef>
            </a:pPr>
            <a:endParaRPr lang="en-US"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
            <a:extLst>
              <a:ext uri="{FF2B5EF4-FFF2-40B4-BE49-F238E27FC236}">
                <a16:creationId xmlns:a16="http://schemas.microsoft.com/office/drawing/2014/main" id="{435858D1-E9F4-E13A-6DB2-1309E98EC6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6134100"/>
            <a:ext cx="635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7411" name="Rectangle 2">
            <a:extLst>
              <a:ext uri="{FF2B5EF4-FFF2-40B4-BE49-F238E27FC236}">
                <a16:creationId xmlns:a16="http://schemas.microsoft.com/office/drawing/2014/main" id="{D493D12F-3C62-EDEE-947C-4DF84F813084}"/>
              </a:ext>
            </a:extLst>
          </p:cNvPr>
          <p:cNvSpPr>
            <a:spLocks noChangeArrowheads="1"/>
          </p:cNvSpPr>
          <p:nvPr>
            <p:ph type="title"/>
          </p:nvPr>
        </p:nvSpPr>
        <p:spPr/>
        <p:txBody>
          <a:bodyPr/>
          <a:lstStyle/>
          <a:p>
            <a:pPr eaLnBrk="1" hangingPunct="1"/>
            <a:r>
              <a:rPr lang="en-US" altLang="en-US"/>
              <a:t>short-term memory (STM)</a:t>
            </a:r>
          </a:p>
        </p:txBody>
      </p:sp>
      <p:sp>
        <p:nvSpPr>
          <p:cNvPr id="17412" name="Rectangle 3">
            <a:extLst>
              <a:ext uri="{FF2B5EF4-FFF2-40B4-BE49-F238E27FC236}">
                <a16:creationId xmlns:a16="http://schemas.microsoft.com/office/drawing/2014/main" id="{AE1BACD0-7AA0-A21E-C495-2136C3D07FAB}"/>
              </a:ext>
            </a:extLst>
          </p:cNvPr>
          <p:cNvSpPr>
            <a:spLocks noChangeArrowheads="1"/>
          </p:cNvSpPr>
          <p:nvPr>
            <p:ph type="body" idx="1"/>
          </p:nvPr>
        </p:nvSpPr>
        <p:spPr/>
        <p:txBody>
          <a:bodyPr/>
          <a:lstStyle/>
          <a:p>
            <a:pPr marL="304800" indent="-304800" eaLnBrk="1" hangingPunct="1">
              <a:spcBef>
                <a:spcPct val="0"/>
              </a:spcBef>
            </a:pPr>
            <a:r>
              <a:rPr lang="en-US" altLang="en-US" sz="3600"/>
              <a:t>also called ‘</a:t>
            </a:r>
            <a:r>
              <a:rPr lang="en-US" altLang="en-US" sz="3600">
                <a:solidFill>
                  <a:srgbClr val="000090"/>
                </a:solidFill>
              </a:rPr>
              <a:t>working memory</a:t>
            </a:r>
            <a:r>
              <a:rPr lang="en-US" altLang="en-US" sz="3600"/>
              <a:t>’</a:t>
            </a:r>
            <a:endParaRPr lang="en-US" altLang="en-US"/>
          </a:p>
          <a:p>
            <a:pPr marL="304800" indent="-304800" eaLnBrk="1" hangingPunct="1">
              <a:spcBef>
                <a:spcPts val="400"/>
              </a:spcBef>
            </a:pPr>
            <a:endParaRPr lang="en-US" altLang="en-US" sz="1600"/>
          </a:p>
          <a:p>
            <a:pPr marL="304800" indent="-304800" eaLnBrk="1" hangingPunct="1">
              <a:spcBef>
                <a:spcPts val="900"/>
              </a:spcBef>
            </a:pPr>
            <a:r>
              <a:rPr lang="en-US" altLang="en-US" sz="3600"/>
              <a:t>scratch-pad for </a:t>
            </a:r>
            <a:r>
              <a:rPr lang="en-US" altLang="en-US" sz="3600">
                <a:solidFill>
                  <a:srgbClr val="000090"/>
                </a:solidFill>
              </a:rPr>
              <a:t>temporary </a:t>
            </a:r>
            <a:r>
              <a:rPr lang="en-US" altLang="en-US" sz="3600"/>
              <a:t>recall</a:t>
            </a:r>
            <a:endParaRPr lang="en-US" altLang="en-US"/>
          </a:p>
          <a:p>
            <a:pPr lvl="1" eaLnBrk="1" hangingPunct="1">
              <a:spcBef>
                <a:spcPts val="800"/>
              </a:spcBef>
            </a:pPr>
            <a:r>
              <a:rPr lang="en-US" altLang="en-US" sz="3200"/>
              <a:t>rapid access ~ 70ms</a:t>
            </a:r>
            <a:endParaRPr lang="en-US" altLang="en-US"/>
          </a:p>
          <a:p>
            <a:pPr lvl="1" eaLnBrk="1" hangingPunct="1">
              <a:spcBef>
                <a:spcPts val="800"/>
              </a:spcBef>
            </a:pPr>
            <a:r>
              <a:rPr lang="en-US" altLang="en-US" sz="3200"/>
              <a:t>rapid decay ~ 200ms</a:t>
            </a:r>
            <a:endParaRPr lang="en-US" altLang="en-US"/>
          </a:p>
          <a:p>
            <a:pPr lvl="1" eaLnBrk="1" hangingPunct="1">
              <a:spcBef>
                <a:spcPts val="800"/>
              </a:spcBef>
            </a:pPr>
            <a:r>
              <a:rPr lang="en-US" altLang="en-US" sz="3200"/>
              <a:t>limited time ~ 30s without rehearsal</a:t>
            </a:r>
            <a:endParaRPr lang="en-US" altLang="en-US"/>
          </a:p>
          <a:p>
            <a:pPr lvl="1" eaLnBrk="1" hangingPunct="1">
              <a:spcBef>
                <a:spcPts val="800"/>
              </a:spcBef>
            </a:pPr>
            <a:r>
              <a:rPr lang="en-US" altLang="en-US" sz="3200"/>
              <a:t>limited capacity – 7± 2 chunk</a:t>
            </a:r>
          </a:p>
        </p:txBody>
      </p:sp>
    </p:spTree>
  </p:cSld>
  <p:clrMapOvr>
    <a:masterClrMapping/>
  </p:clrMapOvr>
  <p:transition/>
</p:sld>
</file>

<file path=ppt/theme/theme1.xml><?xml version="1.0" encoding="utf-8"?>
<a:theme xmlns:a="http://schemas.openxmlformats.org/drawingml/2006/main" name="Default - Title Slide">
  <a:themeElements>
    <a:clrScheme name="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Slide">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 Title Only">
  <a:themeElements>
    <a:clrScheme name="">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Only">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Onl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 Title and Content">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Default - Title and Content">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 Blank">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Default - Blank">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3311</TotalTime>
  <Pages>0</Pages>
  <Words>1404</Words>
  <Characters>0</Characters>
  <Application>Microsoft Office PowerPoint</Application>
  <PresentationFormat>On-screen Show (4:3)</PresentationFormat>
  <Lines>0</Lines>
  <Paragraphs>176</Paragraphs>
  <Slides>25</Slides>
  <Notes>12</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25</vt:i4>
      </vt:variant>
    </vt:vector>
  </HeadingPairs>
  <TitlesOfParts>
    <vt:vector size="36" baseType="lpstr">
      <vt:lpstr>Gill Sans</vt:lpstr>
      <vt:lpstr>ヒラギノ角ゴ ProN W3</vt:lpstr>
      <vt:lpstr>Arial</vt:lpstr>
      <vt:lpstr>Lucida Grande</vt:lpstr>
      <vt:lpstr>Calibri</vt:lpstr>
      <vt:lpstr>.Aqua かな</vt:lpstr>
      <vt:lpstr>Wingdings</vt:lpstr>
      <vt:lpstr>Default - Title Slide</vt:lpstr>
      <vt:lpstr>Default - Title Only</vt:lpstr>
      <vt:lpstr>Default - Title and Content</vt:lpstr>
      <vt:lpstr>Default - Blank</vt:lpstr>
      <vt:lpstr>human memory </vt:lpstr>
      <vt:lpstr>types of memory</vt:lpstr>
      <vt:lpstr>sensory memory</vt:lpstr>
      <vt:lpstr>at the sensors</vt:lpstr>
      <vt:lpstr>at the sensors</vt:lpstr>
      <vt:lpstr>PowerPoint Presentation</vt:lpstr>
      <vt:lpstr>in the brain</vt:lpstr>
      <vt:lpstr>short-term memory</vt:lpstr>
      <vt:lpstr>short-term memory (STM)</vt:lpstr>
      <vt:lpstr>Millers 7+/-2</vt:lpstr>
      <vt:lpstr>seven ‘chunks’ meaning matters</vt:lpstr>
      <vt:lpstr>long-term memory</vt:lpstr>
      <vt:lpstr>long-term memory</vt:lpstr>
      <vt:lpstr>types of (explicit) LTM</vt:lpstr>
      <vt:lpstr>associative</vt:lpstr>
      <vt:lpstr>explicit memory</vt:lpstr>
      <vt:lpstr>implicit / tacit knowledge</vt:lpstr>
      <vt:lpstr>linked</vt:lpstr>
      <vt:lpstr>mezzanine memory</vt:lpstr>
      <vt:lpstr>mezzanine memory</vt:lpstr>
      <vt:lpstr>where studied</vt:lpstr>
      <vt:lpstr>comparison</vt:lpstr>
      <vt:lpstr>reliable memories?</vt:lpstr>
      <vt:lpstr>semantic not photographic</vt:lpstr>
      <vt:lpstr>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human perception and cognition</dc:title>
  <dc:creator>Alan Dix</dc:creator>
  <cp:lastModifiedBy>Saima Imran</cp:lastModifiedBy>
  <cp:revision>52</cp:revision>
  <dcterms:modified xsi:type="dcterms:W3CDTF">2025-03-20T19:32:42Z</dcterms:modified>
</cp:coreProperties>
</file>