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55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46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98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67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904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02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6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43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1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9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0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3327A-B256-47A4-A60D-E5A23BDE2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Телеграм бот</a:t>
            </a:r>
            <a:br>
              <a:rPr lang="ru-RU" dirty="0"/>
            </a:br>
            <a:r>
              <a:rPr lang="en-US" dirty="0"/>
              <a:t>Crypto tracker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69D42F-9080-459F-B68D-804E84C4A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Сделал: Андрей </a:t>
            </a:r>
            <a:r>
              <a:rPr lang="ru-RU" dirty="0" err="1"/>
              <a:t>Гилев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40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8E3D4-0121-4036-B425-E2D472C9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криптовалюта?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0E41-8B57-4E9E-B395-D950F04151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/>
              <a:t>Криптовалюта</a:t>
            </a:r>
            <a:r>
              <a:rPr lang="ru-RU" dirty="0"/>
              <a:t> – это цифровая платежная система, при проверке транзакций в которой не участвуют банки. Это система с равноправными участниками, позволяющая любому пользователю, находящемуся в любом месте, отправлять и получать платежи.</a:t>
            </a:r>
          </a:p>
          <a:p>
            <a:r>
              <a:rPr lang="ru-RU" dirty="0"/>
              <a:t>В последнее время криптовалюта становится более популярной благодаря росту биткоина.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1728527-4C21-4D1F-AE43-A2CD1E2A84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1878564"/>
            <a:ext cx="5464006" cy="3415004"/>
          </a:xfrm>
        </p:spPr>
      </p:pic>
    </p:spTree>
    <p:extLst>
      <p:ext uri="{BB962C8B-B14F-4D97-AF65-F5344CB8AC3E}">
        <p14:creationId xmlns:p14="http://schemas.microsoft.com/office/powerpoint/2010/main" val="310183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4F093-8617-4886-8204-5C4530AB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Coinmarketcap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548C31-9399-47C9-9B9D-D1D4AEFEB7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77" y="1737896"/>
            <a:ext cx="7433748" cy="4233696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1FF3E15D-6760-4D92-AE4A-662E89C0E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203" y="1915885"/>
            <a:ext cx="4480560" cy="4351337"/>
          </a:xfrm>
        </p:spPr>
        <p:txBody>
          <a:bodyPr/>
          <a:lstStyle/>
          <a:p>
            <a:r>
              <a:rPr lang="ru-RU" b="1" dirty="0" err="1"/>
              <a:t>CoinMarketCap</a:t>
            </a:r>
            <a:r>
              <a:rPr lang="ru-RU" dirty="0"/>
              <a:t> - это самый популярный в мире веб-сайт для отслеживания цен на </a:t>
            </a:r>
            <a:r>
              <a:rPr lang="ru-RU" dirty="0" err="1"/>
              <a:t>криптоактивы</a:t>
            </a:r>
            <a:r>
              <a:rPr lang="ru-RU" dirty="0"/>
              <a:t> в условиях стремительного роста индустрии криптовалюты.</a:t>
            </a:r>
          </a:p>
        </p:txBody>
      </p:sp>
    </p:spTree>
    <p:extLst>
      <p:ext uri="{BB962C8B-B14F-4D97-AF65-F5344CB8AC3E}">
        <p14:creationId xmlns:p14="http://schemas.microsoft.com/office/powerpoint/2010/main" val="211025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58BEB-4154-49E5-9C9C-6A99F666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Телеграм бот на </a:t>
            </a:r>
            <a:r>
              <a:rPr lang="en-US" dirty="0"/>
              <a:t>API </a:t>
            </a:r>
            <a:r>
              <a:rPr lang="en-US" dirty="0" err="1"/>
              <a:t>Coinmarketcap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FA28B-0BE9-4107-BA25-9E496C0669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Телеграм бота можно использовать для получения актуального курса криптовалюты, отслеживания стоимости своего крипто-портфеля в </a:t>
            </a:r>
            <a:r>
              <a:rPr lang="en-US" dirty="0"/>
              <a:t>Telegram</a:t>
            </a:r>
            <a:r>
              <a:rPr lang="ru-RU" dirty="0"/>
              <a:t>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5CC3361-C94C-4228-A19F-0917F2D1DC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184599"/>
            <a:ext cx="4481512" cy="3639739"/>
          </a:xfrm>
        </p:spPr>
      </p:pic>
    </p:spTree>
    <p:extLst>
      <p:ext uri="{BB962C8B-B14F-4D97-AF65-F5344CB8AC3E}">
        <p14:creationId xmlns:p14="http://schemas.microsoft.com/office/powerpoint/2010/main" val="418183719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16</TotalTime>
  <Words>105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Вид</vt:lpstr>
      <vt:lpstr>Телеграм бот Crypto tracker</vt:lpstr>
      <vt:lpstr>Что такое криптовалюта?</vt:lpstr>
      <vt:lpstr>Coinmarketcap</vt:lpstr>
      <vt:lpstr>Телеграм бот на API Coinmarketcap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Crypto tracker</dc:title>
  <dc:creator>Андрей</dc:creator>
  <cp:lastModifiedBy>Андрей</cp:lastModifiedBy>
  <cp:revision>2</cp:revision>
  <dcterms:created xsi:type="dcterms:W3CDTF">2022-04-22T10:22:59Z</dcterms:created>
  <dcterms:modified xsi:type="dcterms:W3CDTF">2022-04-22T10:39:32Z</dcterms:modified>
</cp:coreProperties>
</file>