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09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6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49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52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6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3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4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7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4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17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91B307B-17BC-4B4B-8A0B-723E32F88BE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224972A-099B-4887-895E-D52962BE3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3327A-B256-47A4-A60D-E5A23BDE2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Змейка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69D42F-9080-459F-B68D-804E84C4A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Сделал: Андрей </a:t>
            </a:r>
            <a:r>
              <a:rPr lang="ru-RU" dirty="0" err="1"/>
              <a:t>Гилев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40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8E3D4-0121-4036-B425-E2D472C9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змейка?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0E41-8B57-4E9E-B395-D950F04151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/>
              <a:t>Змейка – </a:t>
            </a:r>
            <a:r>
              <a:rPr lang="ru-RU" dirty="0"/>
              <a:t>всеми известная игра, где нужно управлять змейкой, подбирая квадратики или яблочки, чтобы змейка стала больше. Голова змейки не должна попадать в туловище и нельзя попадать в стенки игрового поля.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C6C928D-846F-47D6-BF2E-E654FB950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49" y="1915886"/>
            <a:ext cx="5835666" cy="3188472"/>
          </a:xfrm>
        </p:spPr>
      </p:pic>
    </p:spTree>
    <p:extLst>
      <p:ext uri="{BB962C8B-B14F-4D97-AF65-F5344CB8AC3E}">
        <p14:creationId xmlns:p14="http://schemas.microsoft.com/office/powerpoint/2010/main" val="310183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4F093-8617-4886-8204-5C4530AB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Змейка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F3E15D-6760-4D92-AE4A-662E89C0E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203" y="1915885"/>
            <a:ext cx="4480560" cy="4351337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Змейка</a:t>
            </a:r>
            <a:r>
              <a:rPr lang="ru-RU" dirty="0"/>
              <a:t> - это довольно простая игра, которую может сделать начинающий программист.</a:t>
            </a:r>
          </a:p>
          <a:p>
            <a:pPr marL="0" indent="0">
              <a:buNone/>
            </a:pPr>
            <a:r>
              <a:rPr lang="ru-RU" dirty="0"/>
              <a:t>Ее легко реализовать на </a:t>
            </a:r>
            <a:r>
              <a:rPr lang="en-US" dirty="0" err="1"/>
              <a:t>pygame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Это очень известная игра, поэтому возможно кому-то будет интересно в нее играть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9477064-9958-4366-BAF5-1F1BA5D82C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67" y="2251574"/>
            <a:ext cx="5461949" cy="2730974"/>
          </a:xfrm>
        </p:spPr>
      </p:pic>
    </p:spTree>
    <p:extLst>
      <p:ext uri="{BB962C8B-B14F-4D97-AF65-F5344CB8AC3E}">
        <p14:creationId xmlns:p14="http://schemas.microsoft.com/office/powerpoint/2010/main" val="211025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58BEB-4154-49E5-9C9C-6A99F666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Змейка 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FA28B-0BE9-4107-BA25-9E496C0669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сделал игру, где на входе нужно вбить свой ник для таблицы лидеров, а затем выбрать уровень(первый или второй). Для управления змейкой нужно использовать клавиши стрелки. Правила игры как в классической змейке. При достижении определенного счета, можно получить сообщение о победе(</a:t>
            </a:r>
            <a:r>
              <a:rPr lang="ru-RU"/>
              <a:t>после окончания игры)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41AA07F-4095-4F52-A772-22A61E1EF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22" y="2093976"/>
            <a:ext cx="5069995" cy="3648026"/>
          </a:xfrm>
        </p:spPr>
      </p:pic>
    </p:spTree>
    <p:extLst>
      <p:ext uri="{BB962C8B-B14F-4D97-AF65-F5344CB8AC3E}">
        <p14:creationId xmlns:p14="http://schemas.microsoft.com/office/powerpoint/2010/main" val="4181837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31</TotalTime>
  <Words>135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Cambria</vt:lpstr>
      <vt:lpstr>Rockwell</vt:lpstr>
      <vt:lpstr>Rockwell Condensed</vt:lpstr>
      <vt:lpstr>Wingdings</vt:lpstr>
      <vt:lpstr>Дерево</vt:lpstr>
      <vt:lpstr>Змейка</vt:lpstr>
      <vt:lpstr>Что такое змейка?</vt:lpstr>
      <vt:lpstr>Змейка</vt:lpstr>
      <vt:lpstr>Змейка на pygame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Crypto tracker</dc:title>
  <dc:creator>Андрей</dc:creator>
  <cp:lastModifiedBy>Андрей</cp:lastModifiedBy>
  <cp:revision>4</cp:revision>
  <dcterms:created xsi:type="dcterms:W3CDTF">2022-04-22T10:22:59Z</dcterms:created>
  <dcterms:modified xsi:type="dcterms:W3CDTF">2022-04-22T10:58:10Z</dcterms:modified>
</cp:coreProperties>
</file>