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2"/>
  </p:notesMasterIdLst>
  <p:sldIdLst>
    <p:sldId id="256" r:id="rId2"/>
    <p:sldId id="260" r:id="rId3"/>
    <p:sldId id="262" r:id="rId4"/>
    <p:sldId id="282" r:id="rId5"/>
    <p:sldId id="264" r:id="rId6"/>
    <p:sldId id="261" r:id="rId7"/>
    <p:sldId id="263" r:id="rId8"/>
    <p:sldId id="266" r:id="rId9"/>
    <p:sldId id="283" r:id="rId10"/>
    <p:sldId id="268" r:id="rId11"/>
  </p:sldIdLst>
  <p:sldSz cx="9144000" cy="5143500" type="screen16x9"/>
  <p:notesSz cx="6858000" cy="9144000"/>
  <p:embeddedFontLst>
    <p:embeddedFont>
      <p:font typeface="Gothic A1 Medium" panose="020B0604020202020204" charset="-127"/>
      <p:regular r:id="rId13"/>
      <p:bold r:id="rId14"/>
    </p:embeddedFont>
    <p:embeddedFont>
      <p:font typeface="Alata" panose="020B0604020202020204" charset="0"/>
      <p:regular r:id="rId15"/>
    </p:embeddedFont>
    <p:embeddedFont>
      <p:font typeface="Bebas Neue" panose="020B0606020202050201" pitchFamily="34" charset="0"/>
      <p:regular r:id="rId16"/>
    </p:embeddedFont>
    <p:embeddedFont>
      <p:font typeface="Nunito Light" pitchFamily="2" charset="0"/>
      <p:regular r:id="rId17"/>
      <p: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3347"/>
    <a:srgbClr val="4B53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14C975-E67B-423B-819D-779FFAE7C622}">
  <a:tblStyle styleId="{4C14C975-E67B-423B-819D-779FFAE7C62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37" autoAdjust="0"/>
    <p:restoredTop sz="94370" autoAdjust="0"/>
  </p:normalViewPr>
  <p:slideViewPr>
    <p:cSldViewPr snapToGrid="0">
      <p:cViewPr varScale="1">
        <p:scale>
          <a:sx n="100" d="100"/>
          <a:sy n="100" d="100"/>
        </p:scale>
        <p:origin x="71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rban Manna" userId="4071e40d251278d5" providerId="LiveId" clId="{F3893399-0F21-4DC9-86CB-B4483542065A}"/>
    <pc:docChg chg="undo custSel addSld delSld modSld sldOrd delMainMaster">
      <pc:chgData name="Anirban Manna" userId="4071e40d251278d5" providerId="LiveId" clId="{F3893399-0F21-4DC9-86CB-B4483542065A}" dt="2024-02-03T16:02:45.531" v="1101" actId="1076"/>
      <pc:docMkLst>
        <pc:docMk/>
      </pc:docMkLst>
      <pc:sldChg chg="modSp mod">
        <pc:chgData name="Anirban Manna" userId="4071e40d251278d5" providerId="LiveId" clId="{F3893399-0F21-4DC9-86CB-B4483542065A}" dt="2024-02-03T15:33:44.636" v="906" actId="1076"/>
        <pc:sldMkLst>
          <pc:docMk/>
          <pc:sldMk cId="0" sldId="256"/>
        </pc:sldMkLst>
        <pc:spChg chg="mod">
          <ac:chgData name="Anirban Manna" userId="4071e40d251278d5" providerId="LiveId" clId="{F3893399-0F21-4DC9-86CB-B4483542065A}" dt="2024-02-03T15:29:44.524" v="877"/>
          <ac:spMkLst>
            <pc:docMk/>
            <pc:sldMk cId="0" sldId="256"/>
            <ac:spMk id="251" creationId="{00000000-0000-0000-0000-000000000000}"/>
          </ac:spMkLst>
        </pc:spChg>
        <pc:spChg chg="mod">
          <ac:chgData name="Anirban Manna" userId="4071e40d251278d5" providerId="LiveId" clId="{F3893399-0F21-4DC9-86CB-B4483542065A}" dt="2024-02-03T15:33:44.636" v="906" actId="1076"/>
          <ac:spMkLst>
            <pc:docMk/>
            <pc:sldMk cId="0" sldId="256"/>
            <ac:spMk id="252" creationId="{00000000-0000-0000-0000-000000000000}"/>
          </ac:spMkLst>
        </pc:spChg>
        <pc:grpChg chg="mod">
          <ac:chgData name="Anirban Manna" userId="4071e40d251278d5" providerId="LiveId" clId="{F3893399-0F21-4DC9-86CB-B4483542065A}" dt="2024-02-03T13:39:35.841" v="28" actId="1076"/>
          <ac:grpSpMkLst>
            <pc:docMk/>
            <pc:sldMk cId="0" sldId="256"/>
            <ac:grpSpMk id="253" creationId="{00000000-0000-0000-0000-000000000000}"/>
          </ac:grpSpMkLst>
        </pc:grpChg>
      </pc:sldChg>
      <pc:sldChg chg="del">
        <pc:chgData name="Anirban Manna" userId="4071e40d251278d5" providerId="LiveId" clId="{F3893399-0F21-4DC9-86CB-B4483542065A}" dt="2024-02-03T15:29:23.530" v="871" actId="47"/>
        <pc:sldMkLst>
          <pc:docMk/>
          <pc:sldMk cId="0" sldId="257"/>
        </pc:sldMkLst>
      </pc:sldChg>
      <pc:sldChg chg="del">
        <pc:chgData name="Anirban Manna" userId="4071e40d251278d5" providerId="LiveId" clId="{F3893399-0F21-4DC9-86CB-B4483542065A}" dt="2024-02-03T15:29:24.632" v="872" actId="47"/>
        <pc:sldMkLst>
          <pc:docMk/>
          <pc:sldMk cId="0" sldId="258"/>
        </pc:sldMkLst>
      </pc:sldChg>
      <pc:sldChg chg="del">
        <pc:chgData name="Anirban Manna" userId="4071e40d251278d5" providerId="LiveId" clId="{F3893399-0F21-4DC9-86CB-B4483542065A}" dt="2024-02-03T15:29:22.139" v="870" actId="47"/>
        <pc:sldMkLst>
          <pc:docMk/>
          <pc:sldMk cId="0" sldId="259"/>
        </pc:sldMkLst>
      </pc:sldChg>
      <pc:sldChg chg="addSp delSp modSp mod">
        <pc:chgData name="Anirban Manna" userId="4071e40d251278d5" providerId="LiveId" clId="{F3893399-0F21-4DC9-86CB-B4483542065A}" dt="2024-02-03T15:34:01.031" v="910" actId="1076"/>
        <pc:sldMkLst>
          <pc:docMk/>
          <pc:sldMk cId="0" sldId="260"/>
        </pc:sldMkLst>
        <pc:spChg chg="mod">
          <ac:chgData name="Anirban Manna" userId="4071e40d251278d5" providerId="LiveId" clId="{F3893399-0F21-4DC9-86CB-B4483542065A}" dt="2024-02-03T15:34:01.031" v="910" actId="1076"/>
          <ac:spMkLst>
            <pc:docMk/>
            <pc:sldMk cId="0" sldId="260"/>
            <ac:spMk id="304" creationId="{00000000-0000-0000-0000-000000000000}"/>
          </ac:spMkLst>
        </pc:spChg>
        <pc:spChg chg="mod">
          <ac:chgData name="Anirban Manna" userId="4071e40d251278d5" providerId="LiveId" clId="{F3893399-0F21-4DC9-86CB-B4483542065A}" dt="2024-02-03T13:40:14.419" v="30" actId="1076"/>
          <ac:spMkLst>
            <pc:docMk/>
            <pc:sldMk cId="0" sldId="260"/>
            <ac:spMk id="305" creationId="{00000000-0000-0000-0000-000000000000}"/>
          </ac:spMkLst>
        </pc:spChg>
        <pc:spChg chg="mod">
          <ac:chgData name="Anirban Manna" userId="4071e40d251278d5" providerId="LiveId" clId="{F3893399-0F21-4DC9-86CB-B4483542065A}" dt="2024-02-03T14:00:45.030" v="102" actId="1076"/>
          <ac:spMkLst>
            <pc:docMk/>
            <pc:sldMk cId="0" sldId="260"/>
            <ac:spMk id="306" creationId="{00000000-0000-0000-0000-000000000000}"/>
          </ac:spMkLst>
        </pc:spChg>
        <pc:spChg chg="del mod">
          <ac:chgData name="Anirban Manna" userId="4071e40d251278d5" providerId="LiveId" clId="{F3893399-0F21-4DC9-86CB-B4483542065A}" dt="2024-02-03T15:33:54.031" v="908" actId="478"/>
          <ac:spMkLst>
            <pc:docMk/>
            <pc:sldMk cId="0" sldId="260"/>
            <ac:spMk id="307" creationId="{00000000-0000-0000-0000-000000000000}"/>
          </ac:spMkLst>
        </pc:spChg>
        <pc:spChg chg="ord">
          <ac:chgData name="Anirban Manna" userId="4071e40d251278d5" providerId="LiveId" clId="{F3893399-0F21-4DC9-86CB-B4483542065A}" dt="2024-02-03T13:56:06.727" v="69" actId="171"/>
          <ac:spMkLst>
            <pc:docMk/>
            <pc:sldMk cId="0" sldId="260"/>
            <ac:spMk id="309" creationId="{00000000-0000-0000-0000-000000000000}"/>
          </ac:spMkLst>
        </pc:spChg>
        <pc:grpChg chg="mod ord">
          <ac:chgData name="Anirban Manna" userId="4071e40d251278d5" providerId="LiveId" clId="{F3893399-0F21-4DC9-86CB-B4483542065A}" dt="2024-02-03T13:57:14.568" v="82" actId="1076"/>
          <ac:grpSpMkLst>
            <pc:docMk/>
            <pc:sldMk cId="0" sldId="260"/>
            <ac:grpSpMk id="308" creationId="{00000000-0000-0000-0000-000000000000}"/>
          </ac:grpSpMkLst>
        </pc:grpChg>
        <pc:picChg chg="add del mod">
          <ac:chgData name="Anirban Manna" userId="4071e40d251278d5" providerId="LiveId" clId="{F3893399-0F21-4DC9-86CB-B4483542065A}" dt="2024-02-03T13:55:43.481" v="51" actId="478"/>
          <ac:picMkLst>
            <pc:docMk/>
            <pc:sldMk cId="0" sldId="260"/>
            <ac:picMk id="1026" creationId="{9BF1362C-AD68-6817-4C7F-1485ECFA4DAC}"/>
          </ac:picMkLst>
        </pc:picChg>
        <pc:picChg chg="add mod">
          <ac:chgData name="Anirban Manna" userId="4071e40d251278d5" providerId="LiveId" clId="{F3893399-0F21-4DC9-86CB-B4483542065A}" dt="2024-02-03T14:00:24.733" v="100" actId="1076"/>
          <ac:picMkLst>
            <pc:docMk/>
            <pc:sldMk cId="0" sldId="260"/>
            <ac:picMk id="1028" creationId="{8307218F-42FA-0D25-3E8C-CEC04F693328}"/>
          </ac:picMkLst>
        </pc:picChg>
      </pc:sldChg>
      <pc:sldChg chg="addSp modSp mod">
        <pc:chgData name="Anirban Manna" userId="4071e40d251278d5" providerId="LiveId" clId="{F3893399-0F21-4DC9-86CB-B4483542065A}" dt="2024-02-03T15:24:42.314" v="812" actId="14100"/>
        <pc:sldMkLst>
          <pc:docMk/>
          <pc:sldMk cId="0" sldId="261"/>
        </pc:sldMkLst>
        <pc:spChg chg="mod">
          <ac:chgData name="Anirban Manna" userId="4071e40d251278d5" providerId="LiveId" clId="{F3893399-0F21-4DC9-86CB-B4483542065A}" dt="2024-02-03T15:09:57.497" v="649" actId="20577"/>
          <ac:spMkLst>
            <pc:docMk/>
            <pc:sldMk cId="0" sldId="261"/>
            <ac:spMk id="315" creationId="{00000000-0000-0000-0000-000000000000}"/>
          </ac:spMkLst>
        </pc:spChg>
        <pc:spChg chg="mod">
          <ac:chgData name="Anirban Manna" userId="4071e40d251278d5" providerId="LiveId" clId="{F3893399-0F21-4DC9-86CB-B4483542065A}" dt="2024-02-03T15:11:00.905" v="659" actId="14100"/>
          <ac:spMkLst>
            <pc:docMk/>
            <pc:sldMk cId="0" sldId="261"/>
            <ac:spMk id="316" creationId="{00000000-0000-0000-0000-000000000000}"/>
          </ac:spMkLst>
        </pc:spChg>
        <pc:spChg chg="mod">
          <ac:chgData name="Anirban Manna" userId="4071e40d251278d5" providerId="LiveId" clId="{F3893399-0F21-4DC9-86CB-B4483542065A}" dt="2024-02-03T15:23:40.298" v="802" actId="14100"/>
          <ac:spMkLst>
            <pc:docMk/>
            <pc:sldMk cId="0" sldId="261"/>
            <ac:spMk id="317" creationId="{00000000-0000-0000-0000-000000000000}"/>
          </ac:spMkLst>
        </pc:spChg>
        <pc:picChg chg="add mod">
          <ac:chgData name="Anirban Manna" userId="4071e40d251278d5" providerId="LiveId" clId="{F3893399-0F21-4DC9-86CB-B4483542065A}" dt="2024-02-03T15:24:42.314" v="812" actId="14100"/>
          <ac:picMkLst>
            <pc:docMk/>
            <pc:sldMk cId="0" sldId="261"/>
            <ac:picMk id="5122" creationId="{60D1950C-2BBD-6BA1-AB1D-BCFCD5A05B5F}"/>
          </ac:picMkLst>
        </pc:picChg>
      </pc:sldChg>
      <pc:sldChg chg="addSp delSp modSp mod ord">
        <pc:chgData name="Anirban Manna" userId="4071e40d251278d5" providerId="LiveId" clId="{F3893399-0F21-4DC9-86CB-B4483542065A}" dt="2024-02-03T14:26:18.872" v="206" actId="14100"/>
        <pc:sldMkLst>
          <pc:docMk/>
          <pc:sldMk cId="0" sldId="262"/>
        </pc:sldMkLst>
        <pc:spChg chg="mod">
          <ac:chgData name="Anirban Manna" userId="4071e40d251278d5" providerId="LiveId" clId="{F3893399-0F21-4DC9-86CB-B4483542065A}" dt="2024-02-03T14:03:10.890" v="142" actId="1076"/>
          <ac:spMkLst>
            <pc:docMk/>
            <pc:sldMk cId="0" sldId="262"/>
            <ac:spMk id="322" creationId="{00000000-0000-0000-0000-000000000000}"/>
          </ac:spMkLst>
        </pc:spChg>
        <pc:spChg chg="mod ord">
          <ac:chgData name="Anirban Manna" userId="4071e40d251278d5" providerId="LiveId" clId="{F3893399-0F21-4DC9-86CB-B4483542065A}" dt="2024-02-03T14:21:14.800" v="175" actId="14100"/>
          <ac:spMkLst>
            <pc:docMk/>
            <pc:sldMk cId="0" sldId="262"/>
            <ac:spMk id="323" creationId="{00000000-0000-0000-0000-000000000000}"/>
          </ac:spMkLst>
        </pc:spChg>
        <pc:spChg chg="mod">
          <ac:chgData name="Anirban Manna" userId="4071e40d251278d5" providerId="LiveId" clId="{F3893399-0F21-4DC9-86CB-B4483542065A}" dt="2024-02-03T14:25:24.055" v="188" actId="14100"/>
          <ac:spMkLst>
            <pc:docMk/>
            <pc:sldMk cId="0" sldId="262"/>
            <ac:spMk id="325" creationId="{00000000-0000-0000-0000-000000000000}"/>
          </ac:spMkLst>
        </pc:spChg>
        <pc:spChg chg="mod">
          <ac:chgData name="Anirban Manna" userId="4071e40d251278d5" providerId="LiveId" clId="{F3893399-0F21-4DC9-86CB-B4483542065A}" dt="2024-02-03T14:25:29.451" v="189" actId="1076"/>
          <ac:spMkLst>
            <pc:docMk/>
            <pc:sldMk cId="0" sldId="262"/>
            <ac:spMk id="326" creationId="{00000000-0000-0000-0000-000000000000}"/>
          </ac:spMkLst>
        </pc:spChg>
        <pc:spChg chg="del">
          <ac:chgData name="Anirban Manna" userId="4071e40d251278d5" providerId="LiveId" clId="{F3893399-0F21-4DC9-86CB-B4483542065A}" dt="2024-02-03T14:21:24" v="176" actId="478"/>
          <ac:spMkLst>
            <pc:docMk/>
            <pc:sldMk cId="0" sldId="262"/>
            <ac:spMk id="327" creationId="{00000000-0000-0000-0000-000000000000}"/>
          </ac:spMkLst>
        </pc:spChg>
        <pc:spChg chg="del">
          <ac:chgData name="Anirban Manna" userId="4071e40d251278d5" providerId="LiveId" clId="{F3893399-0F21-4DC9-86CB-B4483542065A}" dt="2024-02-03T14:21:26.969" v="177" actId="478"/>
          <ac:spMkLst>
            <pc:docMk/>
            <pc:sldMk cId="0" sldId="262"/>
            <ac:spMk id="328" creationId="{00000000-0000-0000-0000-000000000000}"/>
          </ac:spMkLst>
        </pc:spChg>
        <pc:picChg chg="add mod">
          <ac:chgData name="Anirban Manna" userId="4071e40d251278d5" providerId="LiveId" clId="{F3893399-0F21-4DC9-86CB-B4483542065A}" dt="2024-02-03T14:26:18.872" v="206" actId="14100"/>
          <ac:picMkLst>
            <pc:docMk/>
            <pc:sldMk cId="0" sldId="262"/>
            <ac:picMk id="2050" creationId="{ADB9A0EC-6904-4324-28F6-8046276E4676}"/>
          </ac:picMkLst>
        </pc:picChg>
      </pc:sldChg>
      <pc:sldChg chg="addSp delSp modSp mod modClrScheme chgLayout">
        <pc:chgData name="Anirban Manna" userId="4071e40d251278d5" providerId="LiveId" clId="{F3893399-0F21-4DC9-86CB-B4483542065A}" dt="2024-02-03T15:23:11.267" v="795" actId="20577"/>
        <pc:sldMkLst>
          <pc:docMk/>
          <pc:sldMk cId="0" sldId="263"/>
        </pc:sldMkLst>
        <pc:spChg chg="add del mod">
          <ac:chgData name="Anirban Manna" userId="4071e40d251278d5" providerId="LiveId" clId="{F3893399-0F21-4DC9-86CB-B4483542065A}" dt="2024-02-03T15:15:36.018" v="688" actId="478"/>
          <ac:spMkLst>
            <pc:docMk/>
            <pc:sldMk cId="0" sldId="263"/>
            <ac:spMk id="3" creationId="{653C1950-70EB-00D4-EDAE-3C3DB307DC06}"/>
          </ac:spMkLst>
        </pc:spChg>
        <pc:spChg chg="add del mod">
          <ac:chgData name="Anirban Manna" userId="4071e40d251278d5" providerId="LiveId" clId="{F3893399-0F21-4DC9-86CB-B4483542065A}" dt="2024-02-03T15:15:36.018" v="688" actId="478"/>
          <ac:spMkLst>
            <pc:docMk/>
            <pc:sldMk cId="0" sldId="263"/>
            <ac:spMk id="5" creationId="{38EEE60B-2714-0A4B-58BA-4EF52AB2B2C2}"/>
          </ac:spMkLst>
        </pc:spChg>
        <pc:spChg chg="add del mod">
          <ac:chgData name="Anirban Manna" userId="4071e40d251278d5" providerId="LiveId" clId="{F3893399-0F21-4DC9-86CB-B4483542065A}" dt="2024-02-03T15:15:36.018" v="688" actId="478"/>
          <ac:spMkLst>
            <pc:docMk/>
            <pc:sldMk cId="0" sldId="263"/>
            <ac:spMk id="7" creationId="{6D247BCE-FAD5-B07C-172F-09BB55FEFC64}"/>
          </ac:spMkLst>
        </pc:spChg>
        <pc:spChg chg="add del mod">
          <ac:chgData name="Anirban Manna" userId="4071e40d251278d5" providerId="LiveId" clId="{F3893399-0F21-4DC9-86CB-B4483542065A}" dt="2024-02-03T15:15:36.018" v="688" actId="478"/>
          <ac:spMkLst>
            <pc:docMk/>
            <pc:sldMk cId="0" sldId="263"/>
            <ac:spMk id="9" creationId="{BD5901F1-057B-21A5-1BFD-D93E183FCA69}"/>
          </ac:spMkLst>
        </pc:spChg>
        <pc:spChg chg="add mod">
          <ac:chgData name="Anirban Manna" userId="4071e40d251278d5" providerId="LiveId" clId="{F3893399-0F21-4DC9-86CB-B4483542065A}" dt="2024-02-03T15:23:11.267" v="795" actId="20577"/>
          <ac:spMkLst>
            <pc:docMk/>
            <pc:sldMk cId="0" sldId="263"/>
            <ac:spMk id="11" creationId="{5070FDF2-6A93-B65D-4E85-2BA30AFE7A72}"/>
          </ac:spMkLst>
        </pc:spChg>
        <pc:spChg chg="add del mod ord">
          <ac:chgData name="Anirban Manna" userId="4071e40d251278d5" providerId="LiveId" clId="{F3893399-0F21-4DC9-86CB-B4483542065A}" dt="2024-02-03T15:18:17.810" v="736" actId="478"/>
          <ac:spMkLst>
            <pc:docMk/>
            <pc:sldMk cId="0" sldId="263"/>
            <ac:spMk id="12" creationId="{B75F4E46-26F5-E1A7-693E-1E5E134A3E54}"/>
          </ac:spMkLst>
        </pc:spChg>
        <pc:spChg chg="add del mod ord">
          <ac:chgData name="Anirban Manna" userId="4071e40d251278d5" providerId="LiveId" clId="{F3893399-0F21-4DC9-86CB-B4483542065A}" dt="2024-02-03T15:19:59.598" v="741"/>
          <ac:spMkLst>
            <pc:docMk/>
            <pc:sldMk cId="0" sldId="263"/>
            <ac:spMk id="13" creationId="{02C9A150-8551-B482-99D3-49CB7FA56091}"/>
          </ac:spMkLst>
        </pc:spChg>
        <pc:spChg chg="add del mod">
          <ac:chgData name="Anirban Manna" userId="4071e40d251278d5" providerId="LiveId" clId="{F3893399-0F21-4DC9-86CB-B4483542065A}" dt="2024-02-03T15:20:26.619" v="746"/>
          <ac:spMkLst>
            <pc:docMk/>
            <pc:sldMk cId="0" sldId="263"/>
            <ac:spMk id="14" creationId="{548CD1A1-B0EA-F784-D76D-EB29D07BC7D6}"/>
          </ac:spMkLst>
        </pc:spChg>
        <pc:spChg chg="add del mod">
          <ac:chgData name="Anirban Manna" userId="4071e40d251278d5" providerId="LiveId" clId="{F3893399-0F21-4DC9-86CB-B4483542065A}" dt="2024-02-03T15:20:36.293" v="748" actId="478"/>
          <ac:spMkLst>
            <pc:docMk/>
            <pc:sldMk cId="0" sldId="263"/>
            <ac:spMk id="15" creationId="{1F0E0385-40AC-688A-4BB2-E14C80E74CA8}"/>
          </ac:spMkLst>
        </pc:spChg>
        <pc:spChg chg="del">
          <ac:chgData name="Anirban Manna" userId="4071e40d251278d5" providerId="LiveId" clId="{F3893399-0F21-4DC9-86CB-B4483542065A}" dt="2024-02-03T15:15:33.886" v="687" actId="478"/>
          <ac:spMkLst>
            <pc:docMk/>
            <pc:sldMk cId="0" sldId="263"/>
            <ac:spMk id="334" creationId="{00000000-0000-0000-0000-000000000000}"/>
          </ac:spMkLst>
        </pc:spChg>
        <pc:spChg chg="del mod">
          <ac:chgData name="Anirban Manna" userId="4071e40d251278d5" providerId="LiveId" clId="{F3893399-0F21-4DC9-86CB-B4483542065A}" dt="2024-02-03T15:15:33.886" v="687" actId="478"/>
          <ac:spMkLst>
            <pc:docMk/>
            <pc:sldMk cId="0" sldId="263"/>
            <ac:spMk id="335" creationId="{00000000-0000-0000-0000-000000000000}"/>
          </ac:spMkLst>
        </pc:spChg>
        <pc:spChg chg="mod ord">
          <ac:chgData name="Anirban Manna" userId="4071e40d251278d5" providerId="LiveId" clId="{F3893399-0F21-4DC9-86CB-B4483542065A}" dt="2024-02-03T15:16:47.951" v="700" actId="1076"/>
          <ac:spMkLst>
            <pc:docMk/>
            <pc:sldMk cId="0" sldId="263"/>
            <ac:spMk id="336" creationId="{00000000-0000-0000-0000-000000000000}"/>
          </ac:spMkLst>
        </pc:spChg>
        <pc:spChg chg="del">
          <ac:chgData name="Anirban Manna" userId="4071e40d251278d5" providerId="LiveId" clId="{F3893399-0F21-4DC9-86CB-B4483542065A}" dt="2024-02-03T15:15:33.886" v="687" actId="478"/>
          <ac:spMkLst>
            <pc:docMk/>
            <pc:sldMk cId="0" sldId="263"/>
            <ac:spMk id="337" creationId="{00000000-0000-0000-0000-000000000000}"/>
          </ac:spMkLst>
        </pc:spChg>
        <pc:spChg chg="del">
          <ac:chgData name="Anirban Manna" userId="4071e40d251278d5" providerId="LiveId" clId="{F3893399-0F21-4DC9-86CB-B4483542065A}" dt="2024-02-03T15:15:33.886" v="687" actId="478"/>
          <ac:spMkLst>
            <pc:docMk/>
            <pc:sldMk cId="0" sldId="263"/>
            <ac:spMk id="338" creationId="{00000000-0000-0000-0000-000000000000}"/>
          </ac:spMkLst>
        </pc:spChg>
        <pc:spChg chg="del">
          <ac:chgData name="Anirban Manna" userId="4071e40d251278d5" providerId="LiveId" clId="{F3893399-0F21-4DC9-86CB-B4483542065A}" dt="2024-02-03T15:15:33.886" v="687" actId="478"/>
          <ac:spMkLst>
            <pc:docMk/>
            <pc:sldMk cId="0" sldId="263"/>
            <ac:spMk id="339" creationId="{00000000-0000-0000-0000-000000000000}"/>
          </ac:spMkLst>
        </pc:spChg>
        <pc:spChg chg="del">
          <ac:chgData name="Anirban Manna" userId="4071e40d251278d5" providerId="LiveId" clId="{F3893399-0F21-4DC9-86CB-B4483542065A}" dt="2024-02-03T15:15:33.886" v="687" actId="478"/>
          <ac:spMkLst>
            <pc:docMk/>
            <pc:sldMk cId="0" sldId="263"/>
            <ac:spMk id="340" creationId="{00000000-0000-0000-0000-000000000000}"/>
          </ac:spMkLst>
        </pc:spChg>
        <pc:spChg chg="del">
          <ac:chgData name="Anirban Manna" userId="4071e40d251278d5" providerId="LiveId" clId="{F3893399-0F21-4DC9-86CB-B4483542065A}" dt="2024-02-03T15:15:33.886" v="687" actId="478"/>
          <ac:spMkLst>
            <pc:docMk/>
            <pc:sldMk cId="0" sldId="263"/>
            <ac:spMk id="341" creationId="{00000000-0000-0000-0000-000000000000}"/>
          </ac:spMkLst>
        </pc:spChg>
        <pc:grpChg chg="del mod">
          <ac:chgData name="Anirban Manna" userId="4071e40d251278d5" providerId="LiveId" clId="{F3893399-0F21-4DC9-86CB-B4483542065A}" dt="2024-02-03T15:15:33.886" v="687" actId="478"/>
          <ac:grpSpMkLst>
            <pc:docMk/>
            <pc:sldMk cId="0" sldId="263"/>
            <ac:grpSpMk id="342" creationId="{00000000-0000-0000-0000-000000000000}"/>
          </ac:grpSpMkLst>
        </pc:grpChg>
        <pc:picChg chg="add del mod">
          <ac:chgData name="Anirban Manna" userId="4071e40d251278d5" providerId="LiveId" clId="{F3893399-0F21-4DC9-86CB-B4483542065A}" dt="2024-02-03T15:20:20.628" v="745" actId="478"/>
          <ac:picMkLst>
            <pc:docMk/>
            <pc:sldMk cId="0" sldId="263"/>
            <ac:picMk id="4098" creationId="{8FDD5977-7613-E634-4552-E47AD0DDD6AF}"/>
          </ac:picMkLst>
        </pc:picChg>
        <pc:picChg chg="add del mod">
          <ac:chgData name="Anirban Manna" userId="4071e40d251278d5" providerId="LiveId" clId="{F3893399-0F21-4DC9-86CB-B4483542065A}" dt="2024-02-03T15:20:32.633" v="747" actId="478"/>
          <ac:picMkLst>
            <pc:docMk/>
            <pc:sldMk cId="0" sldId="263"/>
            <ac:picMk id="4100" creationId="{F227FDAC-6E71-C49D-A693-277D69FB3901}"/>
          </ac:picMkLst>
        </pc:picChg>
        <pc:picChg chg="add mod">
          <ac:chgData name="Anirban Manna" userId="4071e40d251278d5" providerId="LiveId" clId="{F3893399-0F21-4DC9-86CB-B4483542065A}" dt="2024-02-03T15:22:51.866" v="773" actId="1076"/>
          <ac:picMkLst>
            <pc:docMk/>
            <pc:sldMk cId="0" sldId="263"/>
            <ac:picMk id="4102" creationId="{9F7B20DB-08AA-38B7-A748-4C9FC2BCFD23}"/>
          </ac:picMkLst>
        </pc:picChg>
      </pc:sldChg>
      <pc:sldChg chg="addSp delSp modSp mod ord modNotes">
        <pc:chgData name="Anirban Manna" userId="4071e40d251278d5" providerId="LiveId" clId="{F3893399-0F21-4DC9-86CB-B4483542065A}" dt="2024-02-03T15:08:57.370" v="638" actId="14100"/>
        <pc:sldMkLst>
          <pc:docMk/>
          <pc:sldMk cId="0" sldId="264"/>
        </pc:sldMkLst>
        <pc:spChg chg="add mod">
          <ac:chgData name="Anirban Manna" userId="4071e40d251278d5" providerId="LiveId" clId="{F3893399-0F21-4DC9-86CB-B4483542065A}" dt="2024-02-03T15:01:36.536" v="533" actId="1076"/>
          <ac:spMkLst>
            <pc:docMk/>
            <pc:sldMk cId="0" sldId="264"/>
            <ac:spMk id="2" creationId="{4C7D6AD1-0BD2-8E2E-FD6D-B831CA40C5F2}"/>
          </ac:spMkLst>
        </pc:spChg>
        <pc:spChg chg="mod">
          <ac:chgData name="Anirban Manna" userId="4071e40d251278d5" providerId="LiveId" clId="{F3893399-0F21-4DC9-86CB-B4483542065A}" dt="2024-02-03T15:02:02.749" v="538" actId="14100"/>
          <ac:spMkLst>
            <pc:docMk/>
            <pc:sldMk cId="0" sldId="264"/>
            <ac:spMk id="349" creationId="{00000000-0000-0000-0000-000000000000}"/>
          </ac:spMkLst>
        </pc:spChg>
        <pc:spChg chg="del mod">
          <ac:chgData name="Anirban Manna" userId="4071e40d251278d5" providerId="LiveId" clId="{F3893399-0F21-4DC9-86CB-B4483542065A}" dt="2024-02-03T15:00:43.459" v="527" actId="478"/>
          <ac:spMkLst>
            <pc:docMk/>
            <pc:sldMk cId="0" sldId="264"/>
            <ac:spMk id="350" creationId="{00000000-0000-0000-0000-000000000000}"/>
          </ac:spMkLst>
        </pc:spChg>
        <pc:spChg chg="mod">
          <ac:chgData name="Anirban Manna" userId="4071e40d251278d5" providerId="LiveId" clId="{F3893399-0F21-4DC9-86CB-B4483542065A}" dt="2024-02-03T15:08:57.370" v="638" actId="14100"/>
          <ac:spMkLst>
            <pc:docMk/>
            <pc:sldMk cId="0" sldId="264"/>
            <ac:spMk id="351" creationId="{00000000-0000-0000-0000-000000000000}"/>
          </ac:spMkLst>
        </pc:spChg>
        <pc:spChg chg="mod">
          <ac:chgData name="Anirban Manna" userId="4071e40d251278d5" providerId="LiveId" clId="{F3893399-0F21-4DC9-86CB-B4483542065A}" dt="2024-02-03T15:06:24.922" v="603" actId="1076"/>
          <ac:spMkLst>
            <pc:docMk/>
            <pc:sldMk cId="0" sldId="264"/>
            <ac:spMk id="352" creationId="{00000000-0000-0000-0000-000000000000}"/>
          </ac:spMkLst>
        </pc:spChg>
        <pc:spChg chg="mod">
          <ac:chgData name="Anirban Manna" userId="4071e40d251278d5" providerId="LiveId" clId="{F3893399-0F21-4DC9-86CB-B4483542065A}" dt="2024-02-03T15:08:48.428" v="636" actId="1076"/>
          <ac:spMkLst>
            <pc:docMk/>
            <pc:sldMk cId="0" sldId="264"/>
            <ac:spMk id="353" creationId="{00000000-0000-0000-0000-000000000000}"/>
          </ac:spMkLst>
        </pc:spChg>
        <pc:spChg chg="mod">
          <ac:chgData name="Anirban Manna" userId="4071e40d251278d5" providerId="LiveId" clId="{F3893399-0F21-4DC9-86CB-B4483542065A}" dt="2024-02-03T15:04:07.882" v="572" actId="1076"/>
          <ac:spMkLst>
            <pc:docMk/>
            <pc:sldMk cId="0" sldId="264"/>
            <ac:spMk id="354" creationId="{00000000-0000-0000-0000-000000000000}"/>
          </ac:spMkLst>
        </pc:spChg>
        <pc:spChg chg="mod">
          <ac:chgData name="Anirban Manna" userId="4071e40d251278d5" providerId="LiveId" clId="{F3893399-0F21-4DC9-86CB-B4483542065A}" dt="2024-02-03T15:06:30.188" v="604" actId="1076"/>
          <ac:spMkLst>
            <pc:docMk/>
            <pc:sldMk cId="0" sldId="264"/>
            <ac:spMk id="355" creationId="{00000000-0000-0000-0000-000000000000}"/>
          </ac:spMkLst>
        </pc:spChg>
        <pc:spChg chg="mod">
          <ac:chgData name="Anirban Manna" userId="4071e40d251278d5" providerId="LiveId" clId="{F3893399-0F21-4DC9-86CB-B4483542065A}" dt="2024-02-03T15:08:41.372" v="635" actId="1076"/>
          <ac:spMkLst>
            <pc:docMk/>
            <pc:sldMk cId="0" sldId="264"/>
            <ac:spMk id="356" creationId="{00000000-0000-0000-0000-000000000000}"/>
          </ac:spMkLst>
        </pc:spChg>
        <pc:spChg chg="mod">
          <ac:chgData name="Anirban Manna" userId="4071e40d251278d5" providerId="LiveId" clId="{F3893399-0F21-4DC9-86CB-B4483542065A}" dt="2024-02-03T15:03:47.129" v="568" actId="14100"/>
          <ac:spMkLst>
            <pc:docMk/>
            <pc:sldMk cId="0" sldId="264"/>
            <ac:spMk id="357" creationId="{00000000-0000-0000-0000-000000000000}"/>
          </ac:spMkLst>
        </pc:spChg>
        <pc:spChg chg="mod">
          <ac:chgData name="Anirban Manna" userId="4071e40d251278d5" providerId="LiveId" clId="{F3893399-0F21-4DC9-86CB-B4483542065A}" dt="2024-02-03T15:07:50.527" v="628" actId="14100"/>
          <ac:spMkLst>
            <pc:docMk/>
            <pc:sldMk cId="0" sldId="264"/>
            <ac:spMk id="358" creationId="{00000000-0000-0000-0000-000000000000}"/>
          </ac:spMkLst>
        </pc:spChg>
        <pc:grpChg chg="mod">
          <ac:chgData name="Anirban Manna" userId="4071e40d251278d5" providerId="LiveId" clId="{F3893399-0F21-4DC9-86CB-B4483542065A}" dt="2024-02-03T15:04:00.544" v="570" actId="1076"/>
          <ac:grpSpMkLst>
            <pc:docMk/>
            <pc:sldMk cId="0" sldId="264"/>
            <ac:grpSpMk id="359" creationId="{00000000-0000-0000-0000-000000000000}"/>
          </ac:grpSpMkLst>
        </pc:grpChg>
        <pc:grpChg chg="mod">
          <ac:chgData name="Anirban Manna" userId="4071e40d251278d5" providerId="LiveId" clId="{F3893399-0F21-4DC9-86CB-B4483542065A}" dt="2024-02-03T15:01:56.167" v="537" actId="14100"/>
          <ac:grpSpMkLst>
            <pc:docMk/>
            <pc:sldMk cId="0" sldId="264"/>
            <ac:grpSpMk id="372" creationId="{00000000-0000-0000-0000-000000000000}"/>
          </ac:grpSpMkLst>
        </pc:grpChg>
        <pc:grpChg chg="mod">
          <ac:chgData name="Anirban Manna" userId="4071e40d251278d5" providerId="LiveId" clId="{F3893399-0F21-4DC9-86CB-B4483542065A}" dt="2024-02-03T15:07:35.327" v="624" actId="1076"/>
          <ac:grpSpMkLst>
            <pc:docMk/>
            <pc:sldMk cId="0" sldId="264"/>
            <ac:grpSpMk id="381" creationId="{00000000-0000-0000-0000-000000000000}"/>
          </ac:grpSpMkLst>
        </pc:grpChg>
      </pc:sldChg>
      <pc:sldChg chg="del">
        <pc:chgData name="Anirban Manna" userId="4071e40d251278d5" providerId="LiveId" clId="{F3893399-0F21-4DC9-86CB-B4483542065A}" dt="2024-02-03T15:34:07.816" v="912" actId="47"/>
        <pc:sldMkLst>
          <pc:docMk/>
          <pc:sldMk cId="0" sldId="265"/>
        </pc:sldMkLst>
      </pc:sldChg>
      <pc:sldChg chg="addSp delSp modSp mod ord">
        <pc:chgData name="Anirban Manna" userId="4071e40d251278d5" providerId="LiveId" clId="{F3893399-0F21-4DC9-86CB-B4483542065A}" dt="2024-02-03T15:34:58.827" v="961" actId="14100"/>
        <pc:sldMkLst>
          <pc:docMk/>
          <pc:sldMk cId="0" sldId="266"/>
        </pc:sldMkLst>
        <pc:spChg chg="add del mod">
          <ac:chgData name="Anirban Manna" userId="4071e40d251278d5" providerId="LiveId" clId="{F3893399-0F21-4DC9-86CB-B4483542065A}" dt="2024-02-03T15:27:57.938" v="836" actId="478"/>
          <ac:spMkLst>
            <pc:docMk/>
            <pc:sldMk cId="0" sldId="266"/>
            <ac:spMk id="3" creationId="{29F8D694-9116-31FB-CE4B-9D2C500EC4F4}"/>
          </ac:spMkLst>
        </pc:spChg>
        <pc:spChg chg="del">
          <ac:chgData name="Anirban Manna" userId="4071e40d251278d5" providerId="LiveId" clId="{F3893399-0F21-4DC9-86CB-B4483542065A}" dt="2024-02-03T15:27:54.794" v="834" actId="478"/>
          <ac:spMkLst>
            <pc:docMk/>
            <pc:sldMk cId="0" sldId="266"/>
            <ac:spMk id="449" creationId="{00000000-0000-0000-0000-000000000000}"/>
          </ac:spMkLst>
        </pc:spChg>
        <pc:spChg chg="mod">
          <ac:chgData name="Anirban Manna" userId="4071e40d251278d5" providerId="LiveId" clId="{F3893399-0F21-4DC9-86CB-B4483542065A}" dt="2024-02-03T15:28:21.472" v="857" actId="1076"/>
          <ac:spMkLst>
            <pc:docMk/>
            <pc:sldMk cId="0" sldId="266"/>
            <ac:spMk id="450" creationId="{00000000-0000-0000-0000-000000000000}"/>
          </ac:spMkLst>
        </pc:spChg>
        <pc:spChg chg="del">
          <ac:chgData name="Anirban Manna" userId="4071e40d251278d5" providerId="LiveId" clId="{F3893399-0F21-4DC9-86CB-B4483542065A}" dt="2024-02-03T15:27:56.557" v="835" actId="478"/>
          <ac:spMkLst>
            <pc:docMk/>
            <pc:sldMk cId="0" sldId="266"/>
            <ac:spMk id="451" creationId="{00000000-0000-0000-0000-000000000000}"/>
          </ac:spMkLst>
        </pc:spChg>
        <pc:spChg chg="mod">
          <ac:chgData name="Anirban Manna" userId="4071e40d251278d5" providerId="LiveId" clId="{F3893399-0F21-4DC9-86CB-B4483542065A}" dt="2024-02-03T15:34:58.827" v="961" actId="14100"/>
          <ac:spMkLst>
            <pc:docMk/>
            <pc:sldMk cId="0" sldId="266"/>
            <ac:spMk id="452" creationId="{00000000-0000-0000-0000-000000000000}"/>
          </ac:spMkLst>
        </pc:spChg>
      </pc:sldChg>
      <pc:sldChg chg="del">
        <pc:chgData name="Anirban Manna" userId="4071e40d251278d5" providerId="LiveId" clId="{F3893399-0F21-4DC9-86CB-B4483542065A}" dt="2024-02-03T15:34:07.896" v="913" actId="47"/>
        <pc:sldMkLst>
          <pc:docMk/>
          <pc:sldMk cId="0" sldId="267"/>
        </pc:sldMkLst>
      </pc:sldChg>
      <pc:sldChg chg="addSp modSp mod ord modNotes">
        <pc:chgData name="Anirban Manna" userId="4071e40d251278d5" providerId="LiveId" clId="{F3893399-0F21-4DC9-86CB-B4483542065A}" dt="2024-02-03T16:02:45.531" v="1101" actId="1076"/>
        <pc:sldMkLst>
          <pc:docMk/>
          <pc:sldMk cId="0" sldId="268"/>
        </pc:sldMkLst>
        <pc:spChg chg="add mod">
          <ac:chgData name="Anirban Manna" userId="4071e40d251278d5" providerId="LiveId" clId="{F3893399-0F21-4DC9-86CB-B4483542065A}" dt="2024-02-03T16:02:43.838" v="1100" actId="1076"/>
          <ac:spMkLst>
            <pc:docMk/>
            <pc:sldMk cId="0" sldId="268"/>
            <ac:spMk id="3" creationId="{63576E2F-C0D6-9BFF-67E1-E1B615D8D8BA}"/>
          </ac:spMkLst>
        </pc:spChg>
        <pc:spChg chg="add mod">
          <ac:chgData name="Anirban Manna" userId="4071e40d251278d5" providerId="LiveId" clId="{F3893399-0F21-4DC9-86CB-B4483542065A}" dt="2024-02-03T16:02:45.531" v="1101" actId="1076"/>
          <ac:spMkLst>
            <pc:docMk/>
            <pc:sldMk cId="0" sldId="268"/>
            <ac:spMk id="4" creationId="{990832D9-1B5C-05E3-F0C0-A9AAD274C2F9}"/>
          </ac:spMkLst>
        </pc:spChg>
        <pc:spChg chg="mod">
          <ac:chgData name="Anirban Manna" userId="4071e40d251278d5" providerId="LiveId" clId="{F3893399-0F21-4DC9-86CB-B4483542065A}" dt="2024-02-03T16:01:28.133" v="1081" actId="113"/>
          <ac:spMkLst>
            <pc:docMk/>
            <pc:sldMk cId="0" sldId="268"/>
            <ac:spMk id="478" creationId="{00000000-0000-0000-0000-000000000000}"/>
          </ac:spMkLst>
        </pc:spChg>
        <pc:picChg chg="add mod">
          <ac:chgData name="Anirban Manna" userId="4071e40d251278d5" providerId="LiveId" clId="{F3893399-0F21-4DC9-86CB-B4483542065A}" dt="2024-02-03T16:00:32.817" v="1070" actId="171"/>
          <ac:picMkLst>
            <pc:docMk/>
            <pc:sldMk cId="0" sldId="268"/>
            <ac:picMk id="2" creationId="{15D15B19-8EB7-6F00-FC67-0CCE44E9679F}"/>
          </ac:picMkLst>
        </pc:picChg>
        <pc:picChg chg="add mod">
          <ac:chgData name="Anirban Manna" userId="4071e40d251278d5" providerId="LiveId" clId="{F3893399-0F21-4DC9-86CB-B4483542065A}" dt="2024-02-03T16:00:10.644" v="1065" actId="14100"/>
          <ac:picMkLst>
            <pc:docMk/>
            <pc:sldMk cId="0" sldId="268"/>
            <ac:picMk id="2050" creationId="{5FDE4553-105C-2240-E6AF-9B6636912DC8}"/>
          </ac:picMkLst>
        </pc:picChg>
      </pc:sldChg>
      <pc:sldChg chg="del">
        <pc:chgData name="Anirban Manna" userId="4071e40d251278d5" providerId="LiveId" clId="{F3893399-0F21-4DC9-86CB-B4483542065A}" dt="2024-02-03T15:34:08.006" v="914" actId="47"/>
        <pc:sldMkLst>
          <pc:docMk/>
          <pc:sldMk cId="0" sldId="269"/>
        </pc:sldMkLst>
      </pc:sldChg>
      <pc:sldChg chg="del">
        <pc:chgData name="Anirban Manna" userId="4071e40d251278d5" providerId="LiveId" clId="{F3893399-0F21-4DC9-86CB-B4483542065A}" dt="2024-02-03T15:34:09.267" v="915" actId="47"/>
        <pc:sldMkLst>
          <pc:docMk/>
          <pc:sldMk cId="0" sldId="270"/>
        </pc:sldMkLst>
      </pc:sldChg>
      <pc:sldChg chg="del">
        <pc:chgData name="Anirban Manna" userId="4071e40d251278d5" providerId="LiveId" clId="{F3893399-0F21-4DC9-86CB-B4483542065A}" dt="2024-02-03T15:34:09.499" v="916" actId="47"/>
        <pc:sldMkLst>
          <pc:docMk/>
          <pc:sldMk cId="0" sldId="271"/>
        </pc:sldMkLst>
      </pc:sldChg>
      <pc:sldChg chg="del">
        <pc:chgData name="Anirban Manna" userId="4071e40d251278d5" providerId="LiveId" clId="{F3893399-0F21-4DC9-86CB-B4483542065A}" dt="2024-02-03T15:34:09.727" v="917" actId="47"/>
        <pc:sldMkLst>
          <pc:docMk/>
          <pc:sldMk cId="0" sldId="272"/>
        </pc:sldMkLst>
      </pc:sldChg>
      <pc:sldChg chg="del">
        <pc:chgData name="Anirban Manna" userId="4071e40d251278d5" providerId="LiveId" clId="{F3893399-0F21-4DC9-86CB-B4483542065A}" dt="2024-02-03T15:34:09.885" v="918" actId="47"/>
        <pc:sldMkLst>
          <pc:docMk/>
          <pc:sldMk cId="0" sldId="273"/>
        </pc:sldMkLst>
      </pc:sldChg>
      <pc:sldChg chg="del">
        <pc:chgData name="Anirban Manna" userId="4071e40d251278d5" providerId="LiveId" clId="{F3893399-0F21-4DC9-86CB-B4483542065A}" dt="2024-02-03T15:34:10.075" v="919" actId="47"/>
        <pc:sldMkLst>
          <pc:docMk/>
          <pc:sldMk cId="0" sldId="274"/>
        </pc:sldMkLst>
      </pc:sldChg>
      <pc:sldChg chg="del">
        <pc:chgData name="Anirban Manna" userId="4071e40d251278d5" providerId="LiveId" clId="{F3893399-0F21-4DC9-86CB-B4483542065A}" dt="2024-02-03T15:34:10.281" v="920" actId="47"/>
        <pc:sldMkLst>
          <pc:docMk/>
          <pc:sldMk cId="0" sldId="275"/>
        </pc:sldMkLst>
      </pc:sldChg>
      <pc:sldChg chg="del">
        <pc:chgData name="Anirban Manna" userId="4071e40d251278d5" providerId="LiveId" clId="{F3893399-0F21-4DC9-86CB-B4483542065A}" dt="2024-02-03T15:34:10.501" v="921" actId="47"/>
        <pc:sldMkLst>
          <pc:docMk/>
          <pc:sldMk cId="0" sldId="276"/>
        </pc:sldMkLst>
      </pc:sldChg>
      <pc:sldChg chg="del">
        <pc:chgData name="Anirban Manna" userId="4071e40d251278d5" providerId="LiveId" clId="{F3893399-0F21-4DC9-86CB-B4483542065A}" dt="2024-02-03T15:34:10.707" v="922" actId="47"/>
        <pc:sldMkLst>
          <pc:docMk/>
          <pc:sldMk cId="0" sldId="277"/>
        </pc:sldMkLst>
      </pc:sldChg>
      <pc:sldChg chg="del">
        <pc:chgData name="Anirban Manna" userId="4071e40d251278d5" providerId="LiveId" clId="{F3893399-0F21-4DC9-86CB-B4483542065A}" dt="2024-02-03T15:34:10.927" v="923" actId="47"/>
        <pc:sldMkLst>
          <pc:docMk/>
          <pc:sldMk cId="0" sldId="278"/>
        </pc:sldMkLst>
      </pc:sldChg>
      <pc:sldChg chg="del">
        <pc:chgData name="Anirban Manna" userId="4071e40d251278d5" providerId="LiveId" clId="{F3893399-0F21-4DC9-86CB-B4483542065A}" dt="2024-02-03T15:34:11.180" v="924" actId="47"/>
        <pc:sldMkLst>
          <pc:docMk/>
          <pc:sldMk cId="0" sldId="279"/>
        </pc:sldMkLst>
      </pc:sldChg>
      <pc:sldChg chg="del">
        <pc:chgData name="Anirban Manna" userId="4071e40d251278d5" providerId="LiveId" clId="{F3893399-0F21-4DC9-86CB-B4483542065A}" dt="2024-02-03T15:34:11.447" v="925" actId="47"/>
        <pc:sldMkLst>
          <pc:docMk/>
          <pc:sldMk cId="0" sldId="280"/>
        </pc:sldMkLst>
      </pc:sldChg>
      <pc:sldChg chg="del">
        <pc:chgData name="Anirban Manna" userId="4071e40d251278d5" providerId="LiveId" clId="{F3893399-0F21-4DC9-86CB-B4483542065A}" dt="2024-02-03T15:34:11.886" v="926" actId="47"/>
        <pc:sldMkLst>
          <pc:docMk/>
          <pc:sldMk cId="0" sldId="281"/>
        </pc:sldMkLst>
      </pc:sldChg>
      <pc:sldChg chg="addSp delSp modSp mod ord modNotes">
        <pc:chgData name="Anirban Manna" userId="4071e40d251278d5" providerId="LiveId" clId="{F3893399-0F21-4DC9-86CB-B4483542065A}" dt="2024-02-03T15:26:41.799" v="829" actId="1076"/>
        <pc:sldMkLst>
          <pc:docMk/>
          <pc:sldMk cId="0" sldId="282"/>
        </pc:sldMkLst>
        <pc:spChg chg="add del mod">
          <ac:chgData name="Anirban Manna" userId="4071e40d251278d5" providerId="LiveId" clId="{F3893399-0F21-4DC9-86CB-B4483542065A}" dt="2024-02-03T14:35:27.473" v="396" actId="478"/>
          <ac:spMkLst>
            <pc:docMk/>
            <pc:sldMk cId="0" sldId="282"/>
            <ac:spMk id="19" creationId="{9FAB5190-D729-C790-00B0-2071B1438655}"/>
          </ac:spMkLst>
        </pc:spChg>
        <pc:spChg chg="add del mod">
          <ac:chgData name="Anirban Manna" userId="4071e40d251278d5" providerId="LiveId" clId="{F3893399-0F21-4DC9-86CB-B4483542065A}" dt="2024-02-03T14:35:22.718" v="394" actId="478"/>
          <ac:spMkLst>
            <pc:docMk/>
            <pc:sldMk cId="0" sldId="282"/>
            <ac:spMk id="21" creationId="{FBF1FB75-7CA8-3F7B-C5CD-9C3811C31FE3}"/>
          </ac:spMkLst>
        </pc:spChg>
        <pc:spChg chg="mod">
          <ac:chgData name="Anirban Manna" userId="4071e40d251278d5" providerId="LiveId" clId="{F3893399-0F21-4DC9-86CB-B4483542065A}" dt="2024-02-03T14:37:14.631" v="411" actId="14100"/>
          <ac:spMkLst>
            <pc:docMk/>
            <pc:sldMk cId="0" sldId="282"/>
            <ac:spMk id="735" creationId="{00000000-0000-0000-0000-000000000000}"/>
          </ac:spMkLst>
        </pc:spChg>
        <pc:spChg chg="mod">
          <ac:chgData name="Anirban Manna" userId="4071e40d251278d5" providerId="LiveId" clId="{F3893399-0F21-4DC9-86CB-B4483542065A}" dt="2024-02-03T14:41:32.282" v="423" actId="1076"/>
          <ac:spMkLst>
            <pc:docMk/>
            <pc:sldMk cId="0" sldId="282"/>
            <ac:spMk id="736" creationId="{00000000-0000-0000-0000-000000000000}"/>
          </ac:spMkLst>
        </pc:spChg>
        <pc:spChg chg="del">
          <ac:chgData name="Anirban Manna" userId="4071e40d251278d5" providerId="LiveId" clId="{F3893399-0F21-4DC9-86CB-B4483542065A}" dt="2024-02-03T14:28:18.096" v="241" actId="478"/>
          <ac:spMkLst>
            <pc:docMk/>
            <pc:sldMk cId="0" sldId="282"/>
            <ac:spMk id="737" creationId="{00000000-0000-0000-0000-000000000000}"/>
          </ac:spMkLst>
        </pc:spChg>
        <pc:spChg chg="mod">
          <ac:chgData name="Anirban Manna" userId="4071e40d251278d5" providerId="LiveId" clId="{F3893399-0F21-4DC9-86CB-B4483542065A}" dt="2024-02-03T14:37:20.799" v="412" actId="1076"/>
          <ac:spMkLst>
            <pc:docMk/>
            <pc:sldMk cId="0" sldId="282"/>
            <ac:spMk id="738" creationId="{00000000-0000-0000-0000-000000000000}"/>
          </ac:spMkLst>
        </pc:spChg>
        <pc:spChg chg="add del">
          <ac:chgData name="Anirban Manna" userId="4071e40d251278d5" providerId="LiveId" clId="{F3893399-0F21-4DC9-86CB-B4483542065A}" dt="2024-02-03T14:33:14.949" v="342" actId="478"/>
          <ac:spMkLst>
            <pc:docMk/>
            <pc:sldMk cId="0" sldId="282"/>
            <ac:spMk id="739" creationId="{00000000-0000-0000-0000-000000000000}"/>
          </ac:spMkLst>
        </pc:spChg>
        <pc:spChg chg="del mod">
          <ac:chgData name="Anirban Manna" userId="4071e40d251278d5" providerId="LiveId" clId="{F3893399-0F21-4DC9-86CB-B4483542065A}" dt="2024-02-03T14:33:31.706" v="347" actId="478"/>
          <ac:spMkLst>
            <pc:docMk/>
            <pc:sldMk cId="0" sldId="282"/>
            <ac:spMk id="740" creationId="{00000000-0000-0000-0000-000000000000}"/>
          </ac:spMkLst>
        </pc:spChg>
        <pc:spChg chg="del">
          <ac:chgData name="Anirban Manna" userId="4071e40d251278d5" providerId="LiveId" clId="{F3893399-0F21-4DC9-86CB-B4483542065A}" dt="2024-02-03T14:33:25.442" v="345" actId="478"/>
          <ac:spMkLst>
            <pc:docMk/>
            <pc:sldMk cId="0" sldId="282"/>
            <ac:spMk id="741" creationId="{00000000-0000-0000-0000-000000000000}"/>
          </ac:spMkLst>
        </pc:spChg>
        <pc:spChg chg="mod">
          <ac:chgData name="Anirban Manna" userId="4071e40d251278d5" providerId="LiveId" clId="{F3893399-0F21-4DC9-86CB-B4483542065A}" dt="2024-02-03T14:40:51.135" v="416" actId="14100"/>
          <ac:spMkLst>
            <pc:docMk/>
            <pc:sldMk cId="0" sldId="282"/>
            <ac:spMk id="742" creationId="{00000000-0000-0000-0000-000000000000}"/>
          </ac:spMkLst>
        </pc:spChg>
        <pc:spChg chg="add del">
          <ac:chgData name="Anirban Manna" userId="4071e40d251278d5" providerId="LiveId" clId="{F3893399-0F21-4DC9-86CB-B4483542065A}" dt="2024-02-03T14:31:46.625" v="320" actId="478"/>
          <ac:spMkLst>
            <pc:docMk/>
            <pc:sldMk cId="0" sldId="282"/>
            <ac:spMk id="743" creationId="{00000000-0000-0000-0000-000000000000}"/>
          </ac:spMkLst>
        </pc:spChg>
        <pc:spChg chg="del">
          <ac:chgData name="Anirban Manna" userId="4071e40d251278d5" providerId="LiveId" clId="{F3893399-0F21-4DC9-86CB-B4483542065A}" dt="2024-02-03T14:33:34.999" v="348" actId="478"/>
          <ac:spMkLst>
            <pc:docMk/>
            <pc:sldMk cId="0" sldId="282"/>
            <ac:spMk id="744" creationId="{00000000-0000-0000-0000-000000000000}"/>
          </ac:spMkLst>
        </pc:spChg>
        <pc:spChg chg="del">
          <ac:chgData name="Anirban Manna" userId="4071e40d251278d5" providerId="LiveId" clId="{F3893399-0F21-4DC9-86CB-B4483542065A}" dt="2024-02-03T14:33:34.999" v="348" actId="478"/>
          <ac:spMkLst>
            <pc:docMk/>
            <pc:sldMk cId="0" sldId="282"/>
            <ac:spMk id="745" creationId="{00000000-0000-0000-0000-000000000000}"/>
          </ac:spMkLst>
        </pc:spChg>
        <pc:spChg chg="mod">
          <ac:chgData name="Anirban Manna" userId="4071e40d251278d5" providerId="LiveId" clId="{F3893399-0F21-4DC9-86CB-B4483542065A}" dt="2024-02-03T14:35:51.074" v="398" actId="1076"/>
          <ac:spMkLst>
            <pc:docMk/>
            <pc:sldMk cId="0" sldId="282"/>
            <ac:spMk id="747" creationId="{00000000-0000-0000-0000-000000000000}"/>
          </ac:spMkLst>
        </pc:spChg>
        <pc:spChg chg="mod">
          <ac:chgData name="Anirban Manna" userId="4071e40d251278d5" providerId="LiveId" clId="{F3893399-0F21-4DC9-86CB-B4483542065A}" dt="2024-02-03T14:36:17.407" v="402" actId="1076"/>
          <ac:spMkLst>
            <pc:docMk/>
            <pc:sldMk cId="0" sldId="282"/>
            <ac:spMk id="749" creationId="{00000000-0000-0000-0000-000000000000}"/>
          </ac:spMkLst>
        </pc:spChg>
        <pc:spChg chg="mod">
          <ac:chgData name="Anirban Manna" userId="4071e40d251278d5" providerId="LiveId" clId="{F3893399-0F21-4DC9-86CB-B4483542065A}" dt="2024-02-03T14:36:31.311" v="405" actId="1076"/>
          <ac:spMkLst>
            <pc:docMk/>
            <pc:sldMk cId="0" sldId="282"/>
            <ac:spMk id="751" creationId="{00000000-0000-0000-0000-000000000000}"/>
          </ac:spMkLst>
        </pc:spChg>
        <pc:spChg chg="del">
          <ac:chgData name="Anirban Manna" userId="4071e40d251278d5" providerId="LiveId" clId="{F3893399-0F21-4DC9-86CB-B4483542065A}" dt="2024-02-03T14:33:31.706" v="347" actId="478"/>
          <ac:spMkLst>
            <pc:docMk/>
            <pc:sldMk cId="0" sldId="282"/>
            <ac:spMk id="753" creationId="{00000000-0000-0000-0000-000000000000}"/>
          </ac:spMkLst>
        </pc:spChg>
        <pc:spChg chg="del">
          <ac:chgData name="Anirban Manna" userId="4071e40d251278d5" providerId="LiveId" clId="{F3893399-0F21-4DC9-86CB-B4483542065A}" dt="2024-02-03T14:33:25.442" v="345" actId="478"/>
          <ac:spMkLst>
            <pc:docMk/>
            <pc:sldMk cId="0" sldId="282"/>
            <ac:spMk id="755" creationId="{00000000-0000-0000-0000-000000000000}"/>
          </ac:spMkLst>
        </pc:spChg>
        <pc:spChg chg="mod">
          <ac:chgData name="Anirban Manna" userId="4071e40d251278d5" providerId="LiveId" clId="{F3893399-0F21-4DC9-86CB-B4483542065A}" dt="2024-02-03T14:35:55.063" v="399" actId="1076"/>
          <ac:spMkLst>
            <pc:docMk/>
            <pc:sldMk cId="0" sldId="282"/>
            <ac:spMk id="756" creationId="{00000000-0000-0000-0000-000000000000}"/>
          </ac:spMkLst>
        </pc:spChg>
        <pc:spChg chg="mod">
          <ac:chgData name="Anirban Manna" userId="4071e40d251278d5" providerId="LiveId" clId="{F3893399-0F21-4DC9-86CB-B4483542065A}" dt="2024-02-03T14:36:26.764" v="404" actId="1076"/>
          <ac:spMkLst>
            <pc:docMk/>
            <pc:sldMk cId="0" sldId="282"/>
            <ac:spMk id="757" creationId="{00000000-0000-0000-0000-000000000000}"/>
          </ac:spMkLst>
        </pc:spChg>
        <pc:spChg chg="mod">
          <ac:chgData name="Anirban Manna" userId="4071e40d251278d5" providerId="LiveId" clId="{F3893399-0F21-4DC9-86CB-B4483542065A}" dt="2024-02-03T14:36:38.450" v="406" actId="1076"/>
          <ac:spMkLst>
            <pc:docMk/>
            <pc:sldMk cId="0" sldId="282"/>
            <ac:spMk id="758" creationId="{00000000-0000-0000-0000-000000000000}"/>
          </ac:spMkLst>
        </pc:spChg>
        <pc:spChg chg="del">
          <ac:chgData name="Anirban Manna" userId="4071e40d251278d5" providerId="LiveId" clId="{F3893399-0F21-4DC9-86CB-B4483542065A}" dt="2024-02-03T14:33:31.706" v="347" actId="478"/>
          <ac:spMkLst>
            <pc:docMk/>
            <pc:sldMk cId="0" sldId="282"/>
            <ac:spMk id="759" creationId="{00000000-0000-0000-0000-000000000000}"/>
          </ac:spMkLst>
        </pc:spChg>
        <pc:spChg chg="del">
          <ac:chgData name="Anirban Manna" userId="4071e40d251278d5" providerId="LiveId" clId="{F3893399-0F21-4DC9-86CB-B4483542065A}" dt="2024-02-03T14:33:25.442" v="345" actId="478"/>
          <ac:spMkLst>
            <pc:docMk/>
            <pc:sldMk cId="0" sldId="282"/>
            <ac:spMk id="760" creationId="{00000000-0000-0000-0000-000000000000}"/>
          </ac:spMkLst>
        </pc:spChg>
        <pc:picChg chg="add del mod">
          <ac:chgData name="Anirban Manna" userId="4071e40d251278d5" providerId="LiveId" clId="{F3893399-0F21-4DC9-86CB-B4483542065A}" dt="2024-02-03T14:43:20.415" v="448" actId="478"/>
          <ac:picMkLst>
            <pc:docMk/>
            <pc:sldMk cId="0" sldId="282"/>
            <ac:picMk id="3074" creationId="{0F4D48F1-7246-DB10-7B39-8760955B4DEE}"/>
          </ac:picMkLst>
        </pc:picChg>
        <pc:picChg chg="add del mod">
          <ac:chgData name="Anirban Manna" userId="4071e40d251278d5" providerId="LiveId" clId="{F3893399-0F21-4DC9-86CB-B4483542065A}" dt="2024-02-03T14:44:02.669" v="453" actId="478"/>
          <ac:picMkLst>
            <pc:docMk/>
            <pc:sldMk cId="0" sldId="282"/>
            <ac:picMk id="3076" creationId="{C5DC3AF6-BDC3-F6B7-304B-0959ECF78E81}"/>
          </ac:picMkLst>
        </pc:picChg>
        <pc:picChg chg="add del mod">
          <ac:chgData name="Anirban Manna" userId="4071e40d251278d5" providerId="LiveId" clId="{F3893399-0F21-4DC9-86CB-B4483542065A}" dt="2024-02-03T14:45:46.292" v="468" actId="478"/>
          <ac:picMkLst>
            <pc:docMk/>
            <pc:sldMk cId="0" sldId="282"/>
            <ac:picMk id="3078" creationId="{56FF3A0B-AFE5-36BB-853D-1B835E073F96}"/>
          </ac:picMkLst>
        </pc:picChg>
        <pc:picChg chg="add del mod">
          <ac:chgData name="Anirban Manna" userId="4071e40d251278d5" providerId="LiveId" clId="{F3893399-0F21-4DC9-86CB-B4483542065A}" dt="2024-02-03T14:52:08.750" v="491" actId="478"/>
          <ac:picMkLst>
            <pc:docMk/>
            <pc:sldMk cId="0" sldId="282"/>
            <ac:picMk id="3080" creationId="{41D9B866-CEC6-0375-3142-EFBBD779113A}"/>
          </ac:picMkLst>
        </pc:picChg>
        <pc:picChg chg="add del mod">
          <ac:chgData name="Anirban Manna" userId="4071e40d251278d5" providerId="LiveId" clId="{F3893399-0F21-4DC9-86CB-B4483542065A}" dt="2024-02-03T15:25:23.857" v="817" actId="478"/>
          <ac:picMkLst>
            <pc:docMk/>
            <pc:sldMk cId="0" sldId="282"/>
            <ac:picMk id="3082" creationId="{B72865A2-4188-3B3C-2735-415829483BE6}"/>
          </ac:picMkLst>
        </pc:picChg>
        <pc:picChg chg="add mod">
          <ac:chgData name="Anirban Manna" userId="4071e40d251278d5" providerId="LiveId" clId="{F3893399-0F21-4DC9-86CB-B4483542065A}" dt="2024-02-03T15:26:41.799" v="829" actId="1076"/>
          <ac:picMkLst>
            <pc:docMk/>
            <pc:sldMk cId="0" sldId="282"/>
            <ac:picMk id="3084" creationId="{5FE13383-D1BF-4A1C-522A-A9C992A8821E}"/>
          </ac:picMkLst>
        </pc:picChg>
        <pc:cxnChg chg="mod">
          <ac:chgData name="Anirban Manna" userId="4071e40d251278d5" providerId="LiveId" clId="{F3893399-0F21-4DC9-86CB-B4483542065A}" dt="2024-02-03T14:41:32.282" v="423" actId="1076"/>
          <ac:cxnSpMkLst>
            <pc:docMk/>
            <pc:sldMk cId="0" sldId="282"/>
            <ac:cxnSpMk id="746" creationId="{00000000-0000-0000-0000-000000000000}"/>
          </ac:cxnSpMkLst>
        </pc:cxnChg>
        <pc:cxnChg chg="mod">
          <ac:chgData name="Anirban Manna" userId="4071e40d251278d5" providerId="LiveId" clId="{F3893399-0F21-4DC9-86CB-B4483542065A}" dt="2024-02-03T14:37:20.799" v="412" actId="1076"/>
          <ac:cxnSpMkLst>
            <pc:docMk/>
            <pc:sldMk cId="0" sldId="282"/>
            <ac:cxnSpMk id="748" creationId="{00000000-0000-0000-0000-000000000000}"/>
          </ac:cxnSpMkLst>
        </pc:cxnChg>
        <pc:cxnChg chg="mod">
          <ac:chgData name="Anirban Manna" userId="4071e40d251278d5" providerId="LiveId" clId="{F3893399-0F21-4DC9-86CB-B4483542065A}" dt="2024-02-03T14:40:51.135" v="416" actId="14100"/>
          <ac:cxnSpMkLst>
            <pc:docMk/>
            <pc:sldMk cId="0" sldId="282"/>
            <ac:cxnSpMk id="750" creationId="{00000000-0000-0000-0000-000000000000}"/>
          </ac:cxnSpMkLst>
        </pc:cxnChg>
        <pc:cxnChg chg="del mod">
          <ac:chgData name="Anirban Manna" userId="4071e40d251278d5" providerId="LiveId" clId="{F3893399-0F21-4DC9-86CB-B4483542065A}" dt="2024-02-03T14:33:31.706" v="347" actId="478"/>
          <ac:cxnSpMkLst>
            <pc:docMk/>
            <pc:sldMk cId="0" sldId="282"/>
            <ac:cxnSpMk id="752" creationId="{00000000-0000-0000-0000-000000000000}"/>
          </ac:cxnSpMkLst>
        </pc:cxnChg>
        <pc:cxnChg chg="del mod">
          <ac:chgData name="Anirban Manna" userId="4071e40d251278d5" providerId="LiveId" clId="{F3893399-0F21-4DC9-86CB-B4483542065A}" dt="2024-02-03T14:33:25.442" v="345" actId="478"/>
          <ac:cxnSpMkLst>
            <pc:docMk/>
            <pc:sldMk cId="0" sldId="282"/>
            <ac:cxnSpMk id="754" creationId="{00000000-0000-0000-0000-000000000000}"/>
          </ac:cxnSpMkLst>
        </pc:cxnChg>
      </pc:sldChg>
      <pc:sldChg chg="del">
        <pc:chgData name="Anirban Manna" userId="4071e40d251278d5" providerId="LiveId" clId="{F3893399-0F21-4DC9-86CB-B4483542065A}" dt="2024-02-03T15:34:12.090" v="927" actId="47"/>
        <pc:sldMkLst>
          <pc:docMk/>
          <pc:sldMk cId="0" sldId="283"/>
        </pc:sldMkLst>
      </pc:sldChg>
      <pc:sldChg chg="addSp delSp modSp new mod">
        <pc:chgData name="Anirban Manna" userId="4071e40d251278d5" providerId="LiveId" clId="{F3893399-0F21-4DC9-86CB-B4483542065A}" dt="2024-02-03T15:57:07.291" v="1053" actId="1036"/>
        <pc:sldMkLst>
          <pc:docMk/>
          <pc:sldMk cId="3094137828" sldId="283"/>
        </pc:sldMkLst>
        <pc:spChg chg="mod">
          <ac:chgData name="Anirban Manna" userId="4071e40d251278d5" providerId="LiveId" clId="{F3893399-0F21-4DC9-86CB-B4483542065A}" dt="2024-02-03T15:54:00.132" v="977" actId="1076"/>
          <ac:spMkLst>
            <pc:docMk/>
            <pc:sldMk cId="3094137828" sldId="283"/>
            <ac:spMk id="2" creationId="{838565CB-8DFD-0ADB-02A0-286833F49A6C}"/>
          </ac:spMkLst>
        </pc:spChg>
        <pc:spChg chg="del">
          <ac:chgData name="Anirban Manna" userId="4071e40d251278d5" providerId="LiveId" clId="{F3893399-0F21-4DC9-86CB-B4483542065A}" dt="2024-02-03T15:54:13.084" v="981" actId="478"/>
          <ac:spMkLst>
            <pc:docMk/>
            <pc:sldMk cId="3094137828" sldId="283"/>
            <ac:spMk id="3" creationId="{25B70440-636E-D8C3-B206-1A378F0DD721}"/>
          </ac:spMkLst>
        </pc:spChg>
        <pc:spChg chg="mod">
          <ac:chgData name="Anirban Manna" userId="4071e40d251278d5" providerId="LiveId" clId="{F3893399-0F21-4DC9-86CB-B4483542065A}" dt="2024-02-03T15:55:42.941" v="1008" actId="14100"/>
          <ac:spMkLst>
            <pc:docMk/>
            <pc:sldMk cId="3094137828" sldId="283"/>
            <ac:spMk id="4" creationId="{38D8D5AE-23BB-E46C-7269-862E6A0A120D}"/>
          </ac:spMkLst>
        </pc:spChg>
        <pc:spChg chg="mod">
          <ac:chgData name="Anirban Manna" userId="4071e40d251278d5" providerId="LiveId" clId="{F3893399-0F21-4DC9-86CB-B4483542065A}" dt="2024-02-03T15:53:26.505" v="963"/>
          <ac:spMkLst>
            <pc:docMk/>
            <pc:sldMk cId="3094137828" sldId="283"/>
            <ac:spMk id="6" creationId="{8AF6F217-6C38-5C53-14F4-385F610EF08D}"/>
          </ac:spMkLst>
        </pc:spChg>
        <pc:spChg chg="mod">
          <ac:chgData name="Anirban Manna" userId="4071e40d251278d5" providerId="LiveId" clId="{F3893399-0F21-4DC9-86CB-B4483542065A}" dt="2024-02-03T15:53:26.505" v="963"/>
          <ac:spMkLst>
            <pc:docMk/>
            <pc:sldMk cId="3094137828" sldId="283"/>
            <ac:spMk id="7" creationId="{4844EAB1-57FF-D5F7-610B-5641132CC291}"/>
          </ac:spMkLst>
        </pc:spChg>
        <pc:spChg chg="mod">
          <ac:chgData name="Anirban Manna" userId="4071e40d251278d5" providerId="LiveId" clId="{F3893399-0F21-4DC9-86CB-B4483542065A}" dt="2024-02-03T15:53:26.505" v="963"/>
          <ac:spMkLst>
            <pc:docMk/>
            <pc:sldMk cId="3094137828" sldId="283"/>
            <ac:spMk id="8" creationId="{42C50D59-79BC-8C80-9830-D76672E6182B}"/>
          </ac:spMkLst>
        </pc:spChg>
        <pc:spChg chg="mod">
          <ac:chgData name="Anirban Manna" userId="4071e40d251278d5" providerId="LiveId" clId="{F3893399-0F21-4DC9-86CB-B4483542065A}" dt="2024-02-03T15:53:26.505" v="963"/>
          <ac:spMkLst>
            <pc:docMk/>
            <pc:sldMk cId="3094137828" sldId="283"/>
            <ac:spMk id="9" creationId="{7D63E9A0-E0C0-7BA9-B04D-13C703B099D1}"/>
          </ac:spMkLst>
        </pc:spChg>
        <pc:grpChg chg="add mod">
          <ac:chgData name="Anirban Manna" userId="4071e40d251278d5" providerId="LiveId" clId="{F3893399-0F21-4DC9-86CB-B4483542065A}" dt="2024-02-03T15:53:26.505" v="963"/>
          <ac:grpSpMkLst>
            <pc:docMk/>
            <pc:sldMk cId="3094137828" sldId="283"/>
            <ac:grpSpMk id="5" creationId="{6697AF95-3CF7-9FF4-D516-EFAF85F4DA09}"/>
          </ac:grpSpMkLst>
        </pc:grpChg>
        <pc:picChg chg="add mod">
          <ac:chgData name="Anirban Manna" userId="4071e40d251278d5" providerId="LiveId" clId="{F3893399-0F21-4DC9-86CB-B4483542065A}" dt="2024-02-03T15:57:07.291" v="1053" actId="1036"/>
          <ac:picMkLst>
            <pc:docMk/>
            <pc:sldMk cId="3094137828" sldId="283"/>
            <ac:picMk id="1026" creationId="{93057ECE-E6C0-E3DC-52B0-317DAC5AE15F}"/>
          </ac:picMkLst>
        </pc:picChg>
      </pc:sldChg>
      <pc:sldChg chg="del">
        <pc:chgData name="Anirban Manna" userId="4071e40d251278d5" providerId="LiveId" clId="{F3893399-0F21-4DC9-86CB-B4483542065A}" dt="2024-02-03T15:34:12.280" v="928" actId="47"/>
        <pc:sldMkLst>
          <pc:docMk/>
          <pc:sldMk cId="0" sldId="284"/>
        </pc:sldMkLst>
      </pc:sldChg>
      <pc:sldChg chg="del">
        <pc:chgData name="Anirban Manna" userId="4071e40d251278d5" providerId="LiveId" clId="{F3893399-0F21-4DC9-86CB-B4483542065A}" dt="2024-02-03T15:34:07.314" v="911" actId="47"/>
        <pc:sldMkLst>
          <pc:docMk/>
          <pc:sldMk cId="0" sldId="285"/>
        </pc:sldMkLst>
      </pc:sldChg>
      <pc:sldChg chg="del">
        <pc:chgData name="Anirban Manna" userId="4071e40d251278d5" providerId="LiveId" clId="{F3893399-0F21-4DC9-86CB-B4483542065A}" dt="2024-02-03T15:34:12.502" v="929" actId="47"/>
        <pc:sldMkLst>
          <pc:docMk/>
          <pc:sldMk cId="0" sldId="286"/>
        </pc:sldMkLst>
      </pc:sldChg>
      <pc:sldChg chg="del">
        <pc:chgData name="Anirban Manna" userId="4071e40d251278d5" providerId="LiveId" clId="{F3893399-0F21-4DC9-86CB-B4483542065A}" dt="2024-02-03T15:34:12.912" v="930" actId="47"/>
        <pc:sldMkLst>
          <pc:docMk/>
          <pc:sldMk cId="0" sldId="287"/>
        </pc:sldMkLst>
      </pc:sldChg>
      <pc:sldChg chg="del">
        <pc:chgData name="Anirban Manna" userId="4071e40d251278d5" providerId="LiveId" clId="{F3893399-0F21-4DC9-86CB-B4483542065A}" dt="2024-02-03T15:34:13.180" v="931" actId="47"/>
        <pc:sldMkLst>
          <pc:docMk/>
          <pc:sldMk cId="0" sldId="288"/>
        </pc:sldMkLst>
      </pc:sldChg>
      <pc:sldChg chg="add del">
        <pc:chgData name="Anirban Manna" userId="4071e40d251278d5" providerId="LiveId" clId="{F3893399-0F21-4DC9-86CB-B4483542065A}" dt="2024-02-03T15:34:30.148" v="938" actId="47"/>
        <pc:sldMkLst>
          <pc:docMk/>
          <pc:sldMk cId="0" sldId="289"/>
        </pc:sldMkLst>
      </pc:sldChg>
      <pc:sldChg chg="add del">
        <pc:chgData name="Anirban Manna" userId="4071e40d251278d5" providerId="LiveId" clId="{F3893399-0F21-4DC9-86CB-B4483542065A}" dt="2024-02-03T15:34:30.463" v="939" actId="47"/>
        <pc:sldMkLst>
          <pc:docMk/>
          <pc:sldMk cId="0" sldId="290"/>
        </pc:sldMkLst>
      </pc:sldChg>
      <pc:sldChg chg="add del">
        <pc:chgData name="Anirban Manna" userId="4071e40d251278d5" providerId="LiveId" clId="{F3893399-0F21-4DC9-86CB-B4483542065A}" dt="2024-02-03T15:34:30.700" v="940" actId="47"/>
        <pc:sldMkLst>
          <pc:docMk/>
          <pc:sldMk cId="0" sldId="291"/>
        </pc:sldMkLst>
      </pc:sldChg>
      <pc:sldChg chg="del">
        <pc:chgData name="Anirban Manna" userId="4071e40d251278d5" providerId="LiveId" clId="{F3893399-0F21-4DC9-86CB-B4483542065A}" dt="2024-02-03T15:34:30.953" v="941" actId="47"/>
        <pc:sldMkLst>
          <pc:docMk/>
          <pc:sldMk cId="0" sldId="292"/>
        </pc:sldMkLst>
      </pc:sldChg>
      <pc:sldChg chg="del">
        <pc:chgData name="Anirban Manna" userId="4071e40d251278d5" providerId="LiveId" clId="{F3893399-0F21-4DC9-86CB-B4483542065A}" dt="2024-02-03T15:34:31.126" v="942" actId="47"/>
        <pc:sldMkLst>
          <pc:docMk/>
          <pc:sldMk cId="0" sldId="293"/>
        </pc:sldMkLst>
      </pc:sldChg>
      <pc:sldChg chg="del">
        <pc:chgData name="Anirban Manna" userId="4071e40d251278d5" providerId="LiveId" clId="{F3893399-0F21-4DC9-86CB-B4483542065A}" dt="2024-02-03T15:34:31.364" v="943" actId="47"/>
        <pc:sldMkLst>
          <pc:docMk/>
          <pc:sldMk cId="0" sldId="294"/>
        </pc:sldMkLst>
      </pc:sldChg>
      <pc:sldChg chg="del">
        <pc:chgData name="Anirban Manna" userId="4071e40d251278d5" providerId="LiveId" clId="{F3893399-0F21-4DC9-86CB-B4483542065A}" dt="2024-02-03T15:34:32.023" v="944" actId="47"/>
        <pc:sldMkLst>
          <pc:docMk/>
          <pc:sldMk cId="0" sldId="295"/>
        </pc:sldMkLst>
      </pc:sldChg>
      <pc:sldChg chg="del">
        <pc:chgData name="Anirban Manna" userId="4071e40d251278d5" providerId="LiveId" clId="{F3893399-0F21-4DC9-86CB-B4483542065A}" dt="2024-02-03T15:34:32.247" v="945" actId="47"/>
        <pc:sldMkLst>
          <pc:docMk/>
          <pc:sldMk cId="0" sldId="296"/>
        </pc:sldMkLst>
      </pc:sldChg>
      <pc:sldChg chg="del">
        <pc:chgData name="Anirban Manna" userId="4071e40d251278d5" providerId="LiveId" clId="{F3893399-0F21-4DC9-86CB-B4483542065A}" dt="2024-02-03T15:34:32.769" v="946" actId="47"/>
        <pc:sldMkLst>
          <pc:docMk/>
          <pc:sldMk cId="0" sldId="297"/>
        </pc:sldMkLst>
      </pc:sldChg>
      <pc:sldChg chg="del">
        <pc:chgData name="Anirban Manna" userId="4071e40d251278d5" providerId="LiveId" clId="{F3893399-0F21-4DC9-86CB-B4483542065A}" dt="2024-02-03T15:34:33.537" v="947" actId="47"/>
        <pc:sldMkLst>
          <pc:docMk/>
          <pc:sldMk cId="0" sldId="298"/>
        </pc:sldMkLst>
      </pc:sldChg>
      <pc:sldChg chg="del">
        <pc:chgData name="Anirban Manna" userId="4071e40d251278d5" providerId="LiveId" clId="{F3893399-0F21-4DC9-86CB-B4483542065A}" dt="2024-02-03T15:34:34.054" v="948" actId="47"/>
        <pc:sldMkLst>
          <pc:docMk/>
          <pc:sldMk cId="0" sldId="299"/>
        </pc:sldMkLst>
      </pc:sldChg>
      <pc:sldChg chg="del">
        <pc:chgData name="Anirban Manna" userId="4071e40d251278d5" providerId="LiveId" clId="{F3893399-0F21-4DC9-86CB-B4483542065A}" dt="2024-02-03T15:34:34.148" v="949" actId="47"/>
        <pc:sldMkLst>
          <pc:docMk/>
          <pc:sldMk cId="0" sldId="300"/>
        </pc:sldMkLst>
      </pc:sldChg>
      <pc:sldChg chg="del">
        <pc:chgData name="Anirban Manna" userId="4071e40d251278d5" providerId="LiveId" clId="{F3893399-0F21-4DC9-86CB-B4483542065A}" dt="2024-02-03T15:34:34.211" v="950" actId="47"/>
        <pc:sldMkLst>
          <pc:docMk/>
          <pc:sldMk cId="0" sldId="301"/>
        </pc:sldMkLst>
      </pc:sldChg>
      <pc:sldChg chg="del">
        <pc:chgData name="Anirban Manna" userId="4071e40d251278d5" providerId="LiveId" clId="{F3893399-0F21-4DC9-86CB-B4483542065A}" dt="2024-02-03T15:34:34.296" v="951" actId="47"/>
        <pc:sldMkLst>
          <pc:docMk/>
          <pc:sldMk cId="0" sldId="302"/>
        </pc:sldMkLst>
      </pc:sldChg>
      <pc:sldChg chg="del">
        <pc:chgData name="Anirban Manna" userId="4071e40d251278d5" providerId="LiveId" clId="{F3893399-0F21-4DC9-86CB-B4483542065A}" dt="2024-02-03T15:34:34.951" v="952" actId="47"/>
        <pc:sldMkLst>
          <pc:docMk/>
          <pc:sldMk cId="0" sldId="303"/>
        </pc:sldMkLst>
      </pc:sldChg>
      <pc:sldChg chg="del">
        <pc:chgData name="Anirban Manna" userId="4071e40d251278d5" providerId="LiveId" clId="{F3893399-0F21-4DC9-86CB-B4483542065A}" dt="2024-02-03T15:34:35.282" v="953" actId="47"/>
        <pc:sldMkLst>
          <pc:docMk/>
          <pc:sldMk cId="0" sldId="304"/>
        </pc:sldMkLst>
      </pc:sldChg>
      <pc:sldChg chg="del">
        <pc:chgData name="Anirban Manna" userId="4071e40d251278d5" providerId="LiveId" clId="{F3893399-0F21-4DC9-86CB-B4483542065A}" dt="2024-02-03T15:34:35.660" v="954" actId="47"/>
        <pc:sldMkLst>
          <pc:docMk/>
          <pc:sldMk cId="0" sldId="305"/>
        </pc:sldMkLst>
      </pc:sldChg>
      <pc:sldChg chg="del">
        <pc:chgData name="Anirban Manna" userId="4071e40d251278d5" providerId="LiveId" clId="{F3893399-0F21-4DC9-86CB-B4483542065A}" dt="2024-02-03T15:34:36.163" v="955" actId="47"/>
        <pc:sldMkLst>
          <pc:docMk/>
          <pc:sldMk cId="0" sldId="306"/>
        </pc:sldMkLst>
      </pc:sldChg>
      <pc:sldChg chg="del">
        <pc:chgData name="Anirban Manna" userId="4071e40d251278d5" providerId="LiveId" clId="{F3893399-0F21-4DC9-86CB-B4483542065A}" dt="2024-02-03T15:34:36.511" v="956" actId="47"/>
        <pc:sldMkLst>
          <pc:docMk/>
          <pc:sldMk cId="0" sldId="307"/>
        </pc:sldMkLst>
      </pc:sldChg>
      <pc:sldChg chg="del">
        <pc:chgData name="Anirban Manna" userId="4071e40d251278d5" providerId="LiveId" clId="{F3893399-0F21-4DC9-86CB-B4483542065A}" dt="2024-02-03T15:34:36.779" v="957" actId="47"/>
        <pc:sldMkLst>
          <pc:docMk/>
          <pc:sldMk cId="0" sldId="308"/>
        </pc:sldMkLst>
      </pc:sldChg>
      <pc:sldChg chg="del">
        <pc:chgData name="Anirban Manna" userId="4071e40d251278d5" providerId="LiveId" clId="{F3893399-0F21-4DC9-86CB-B4483542065A}" dt="2024-02-03T15:34:37.047" v="958" actId="47"/>
        <pc:sldMkLst>
          <pc:docMk/>
          <pc:sldMk cId="0" sldId="309"/>
        </pc:sldMkLst>
      </pc:sldChg>
      <pc:sldChg chg="del">
        <pc:chgData name="Anirban Manna" userId="4071e40d251278d5" providerId="LiveId" clId="{F3893399-0F21-4DC9-86CB-B4483542065A}" dt="2024-02-03T15:34:37.505" v="959" actId="47"/>
        <pc:sldMkLst>
          <pc:docMk/>
          <pc:sldMk cId="0" sldId="310"/>
        </pc:sldMkLst>
      </pc:sldChg>
      <pc:sldChg chg="del">
        <pc:chgData name="Anirban Manna" userId="4071e40d251278d5" providerId="LiveId" clId="{F3893399-0F21-4DC9-86CB-B4483542065A}" dt="2024-02-03T15:34:37.741" v="960" actId="47"/>
        <pc:sldMkLst>
          <pc:docMk/>
          <pc:sldMk cId="0" sldId="311"/>
        </pc:sldMkLst>
      </pc:sldChg>
      <pc:sldMasterChg chg="addSldLayout delSldLayout">
        <pc:chgData name="Anirban Manna" userId="4071e40d251278d5" providerId="LiveId" clId="{F3893399-0F21-4DC9-86CB-B4483542065A}" dt="2024-02-03T15:34:31.126" v="942" actId="47"/>
        <pc:sldMasterMkLst>
          <pc:docMk/>
          <pc:sldMasterMk cId="0" sldId="2147483686"/>
        </pc:sldMasterMkLst>
        <pc:sldLayoutChg chg="add del">
          <pc:chgData name="Anirban Manna" userId="4071e40d251278d5" providerId="LiveId" clId="{F3893399-0F21-4DC9-86CB-B4483542065A}" dt="2024-02-03T15:34:30.148" v="938" actId="47"/>
          <pc:sldLayoutMkLst>
            <pc:docMk/>
            <pc:sldMasterMk cId="0" sldId="2147483686"/>
            <pc:sldLayoutMk cId="0" sldId="2147483650"/>
          </pc:sldLayoutMkLst>
        </pc:sldLayoutChg>
        <pc:sldLayoutChg chg="del">
          <pc:chgData name="Anirban Manna" userId="4071e40d251278d5" providerId="LiveId" clId="{F3893399-0F21-4DC9-86CB-B4483542065A}" dt="2024-02-03T15:34:12.280" v="928" actId="47"/>
          <pc:sldLayoutMkLst>
            <pc:docMk/>
            <pc:sldMasterMk cId="0" sldId="2147483686"/>
            <pc:sldLayoutMk cId="0" sldId="2147483652"/>
          </pc:sldLayoutMkLst>
        </pc:sldLayoutChg>
        <pc:sldLayoutChg chg="del">
          <pc:chgData name="Anirban Manna" userId="4071e40d251278d5" providerId="LiveId" clId="{F3893399-0F21-4DC9-86CB-B4483542065A}" dt="2024-02-03T15:29:22.139" v="870" actId="47"/>
          <pc:sldLayoutMkLst>
            <pc:docMk/>
            <pc:sldMasterMk cId="0" sldId="2147483686"/>
            <pc:sldLayoutMk cId="0" sldId="2147483655"/>
          </pc:sldLayoutMkLst>
        </pc:sldLayoutChg>
        <pc:sldLayoutChg chg="del">
          <pc:chgData name="Anirban Manna" userId="4071e40d251278d5" providerId="LiveId" clId="{F3893399-0F21-4DC9-86CB-B4483542065A}" dt="2024-02-03T15:34:09.727" v="917" actId="47"/>
          <pc:sldLayoutMkLst>
            <pc:docMk/>
            <pc:sldMasterMk cId="0" sldId="2147483686"/>
            <pc:sldLayoutMk cId="0" sldId="2147483656"/>
          </pc:sldLayoutMkLst>
        </pc:sldLayoutChg>
        <pc:sldLayoutChg chg="del">
          <pc:chgData name="Anirban Manna" userId="4071e40d251278d5" providerId="LiveId" clId="{F3893399-0F21-4DC9-86CB-B4483542065A}" dt="2024-02-03T15:34:10.281" v="920" actId="47"/>
          <pc:sldLayoutMkLst>
            <pc:docMk/>
            <pc:sldMasterMk cId="0" sldId="2147483686"/>
            <pc:sldLayoutMk cId="0" sldId="2147483657"/>
          </pc:sldLayoutMkLst>
        </pc:sldLayoutChg>
        <pc:sldLayoutChg chg="del">
          <pc:chgData name="Anirban Manna" userId="4071e40d251278d5" providerId="LiveId" clId="{F3893399-0F21-4DC9-86CB-B4483542065A}" dt="2024-02-03T15:29:24.632" v="872" actId="47"/>
          <pc:sldLayoutMkLst>
            <pc:docMk/>
            <pc:sldMasterMk cId="0" sldId="2147483686"/>
            <pc:sldLayoutMk cId="0" sldId="2147483659"/>
          </pc:sldLayoutMkLst>
        </pc:sldLayoutChg>
        <pc:sldLayoutChg chg="del">
          <pc:chgData name="Anirban Manna" userId="4071e40d251278d5" providerId="LiveId" clId="{F3893399-0F21-4DC9-86CB-B4483542065A}" dt="2024-02-03T15:34:09.499" v="916" actId="47"/>
          <pc:sldLayoutMkLst>
            <pc:docMk/>
            <pc:sldMasterMk cId="0" sldId="2147483686"/>
            <pc:sldLayoutMk cId="0" sldId="2147483661"/>
          </pc:sldLayoutMkLst>
        </pc:sldLayoutChg>
        <pc:sldLayoutChg chg="del">
          <pc:chgData name="Anirban Manna" userId="4071e40d251278d5" providerId="LiveId" clId="{F3893399-0F21-4DC9-86CB-B4483542065A}" dt="2024-02-03T15:34:10.927" v="923" actId="47"/>
          <pc:sldLayoutMkLst>
            <pc:docMk/>
            <pc:sldMasterMk cId="0" sldId="2147483686"/>
            <pc:sldLayoutMk cId="0" sldId="2147483663"/>
          </pc:sldLayoutMkLst>
        </pc:sldLayoutChg>
        <pc:sldLayoutChg chg="del">
          <pc:chgData name="Anirban Manna" userId="4071e40d251278d5" providerId="LiveId" clId="{F3893399-0F21-4DC9-86CB-B4483542065A}" dt="2024-02-03T15:34:11.180" v="924" actId="47"/>
          <pc:sldLayoutMkLst>
            <pc:docMk/>
            <pc:sldMasterMk cId="0" sldId="2147483686"/>
            <pc:sldLayoutMk cId="0" sldId="2147483664"/>
          </pc:sldLayoutMkLst>
        </pc:sldLayoutChg>
        <pc:sldLayoutChg chg="del">
          <pc:chgData name="Anirban Manna" userId="4071e40d251278d5" providerId="LiveId" clId="{F3893399-0F21-4DC9-86CB-B4483542065A}" dt="2024-02-03T15:34:11.447" v="925" actId="47"/>
          <pc:sldLayoutMkLst>
            <pc:docMk/>
            <pc:sldMasterMk cId="0" sldId="2147483686"/>
            <pc:sldLayoutMk cId="0" sldId="2147483665"/>
          </pc:sldLayoutMkLst>
        </pc:sldLayoutChg>
        <pc:sldLayoutChg chg="del">
          <pc:chgData name="Anirban Manna" userId="4071e40d251278d5" providerId="LiveId" clId="{F3893399-0F21-4DC9-86CB-B4483542065A}" dt="2024-02-03T15:34:30.953" v="941" actId="47"/>
          <pc:sldLayoutMkLst>
            <pc:docMk/>
            <pc:sldMasterMk cId="0" sldId="2147483686"/>
            <pc:sldLayoutMk cId="0" sldId="2147483666"/>
          </pc:sldLayoutMkLst>
        </pc:sldLayoutChg>
        <pc:sldLayoutChg chg="del">
          <pc:chgData name="Anirban Manna" userId="4071e40d251278d5" providerId="LiveId" clId="{F3893399-0F21-4DC9-86CB-B4483542065A}" dt="2024-02-03T15:34:31.126" v="942" actId="47"/>
          <pc:sldLayoutMkLst>
            <pc:docMk/>
            <pc:sldMasterMk cId="0" sldId="2147483686"/>
            <pc:sldLayoutMk cId="0" sldId="2147483667"/>
          </pc:sldLayoutMkLst>
        </pc:sldLayoutChg>
        <pc:sldLayoutChg chg="del">
          <pc:chgData name="Anirban Manna" userId="4071e40d251278d5" providerId="LiveId" clId="{F3893399-0F21-4DC9-86CB-B4483542065A}" dt="2024-02-03T15:34:08.006" v="914" actId="47"/>
          <pc:sldLayoutMkLst>
            <pc:docMk/>
            <pc:sldMasterMk cId="0" sldId="2147483686"/>
            <pc:sldLayoutMk cId="0" sldId="2147483669"/>
          </pc:sldLayoutMkLst>
        </pc:sldLayoutChg>
        <pc:sldLayoutChg chg="del">
          <pc:chgData name="Anirban Manna" userId="4071e40d251278d5" providerId="LiveId" clId="{F3893399-0F21-4DC9-86CB-B4483542065A}" dt="2024-02-03T15:34:12.912" v="930" actId="47"/>
          <pc:sldLayoutMkLst>
            <pc:docMk/>
            <pc:sldMasterMk cId="0" sldId="2147483686"/>
            <pc:sldLayoutMk cId="0" sldId="2147483671"/>
          </pc:sldLayoutMkLst>
        </pc:sldLayoutChg>
        <pc:sldLayoutChg chg="del">
          <pc:chgData name="Anirban Manna" userId="4071e40d251278d5" providerId="LiveId" clId="{F3893399-0F21-4DC9-86CB-B4483542065A}" dt="2024-02-03T15:34:09.885" v="918" actId="47"/>
          <pc:sldLayoutMkLst>
            <pc:docMk/>
            <pc:sldMasterMk cId="0" sldId="2147483686"/>
            <pc:sldLayoutMk cId="0" sldId="2147483672"/>
          </pc:sldLayoutMkLst>
        </pc:sldLayoutChg>
        <pc:sldLayoutChg chg="del">
          <pc:chgData name="Anirban Manna" userId="4071e40d251278d5" providerId="LiveId" clId="{F3893399-0F21-4DC9-86CB-B4483542065A}" dt="2024-02-03T15:34:07.816" v="912" actId="47"/>
          <pc:sldLayoutMkLst>
            <pc:docMk/>
            <pc:sldMasterMk cId="0" sldId="2147483686"/>
            <pc:sldLayoutMk cId="0" sldId="2147483673"/>
          </pc:sldLayoutMkLst>
        </pc:sldLayoutChg>
        <pc:sldLayoutChg chg="del">
          <pc:chgData name="Anirban Manna" userId="4071e40d251278d5" providerId="LiveId" clId="{F3893399-0F21-4DC9-86CB-B4483542065A}" dt="2024-02-03T15:34:13.180" v="931" actId="47"/>
          <pc:sldLayoutMkLst>
            <pc:docMk/>
            <pc:sldMasterMk cId="0" sldId="2147483686"/>
            <pc:sldLayoutMk cId="0" sldId="2147483674"/>
          </pc:sldLayoutMkLst>
        </pc:sldLayoutChg>
        <pc:sldLayoutChg chg="del">
          <pc:chgData name="Anirban Manna" userId="4071e40d251278d5" providerId="LiveId" clId="{F3893399-0F21-4DC9-86CB-B4483542065A}" dt="2024-02-03T15:34:07.896" v="913" actId="47"/>
          <pc:sldLayoutMkLst>
            <pc:docMk/>
            <pc:sldMasterMk cId="0" sldId="2147483686"/>
            <pc:sldLayoutMk cId="0" sldId="2147483675"/>
          </pc:sldLayoutMkLst>
        </pc:sldLayoutChg>
        <pc:sldLayoutChg chg="del">
          <pc:chgData name="Anirban Manna" userId="4071e40d251278d5" providerId="LiveId" clId="{F3893399-0F21-4DC9-86CB-B4483542065A}" dt="2024-02-03T15:34:09.267" v="915" actId="47"/>
          <pc:sldLayoutMkLst>
            <pc:docMk/>
            <pc:sldMasterMk cId="0" sldId="2147483686"/>
            <pc:sldLayoutMk cId="0" sldId="2147483676"/>
          </pc:sldLayoutMkLst>
        </pc:sldLayoutChg>
        <pc:sldLayoutChg chg="del">
          <pc:chgData name="Anirban Manna" userId="4071e40d251278d5" providerId="LiveId" clId="{F3893399-0F21-4DC9-86CB-B4483542065A}" dt="2024-02-03T15:34:10.501" v="921" actId="47"/>
          <pc:sldLayoutMkLst>
            <pc:docMk/>
            <pc:sldMasterMk cId="0" sldId="2147483686"/>
            <pc:sldLayoutMk cId="0" sldId="2147483677"/>
          </pc:sldLayoutMkLst>
        </pc:sldLayoutChg>
        <pc:sldLayoutChg chg="del">
          <pc:chgData name="Anirban Manna" userId="4071e40d251278d5" providerId="LiveId" clId="{F3893399-0F21-4DC9-86CB-B4483542065A}" dt="2024-02-03T15:34:10.707" v="922" actId="47"/>
          <pc:sldLayoutMkLst>
            <pc:docMk/>
            <pc:sldMasterMk cId="0" sldId="2147483686"/>
            <pc:sldLayoutMk cId="0" sldId="2147483678"/>
          </pc:sldLayoutMkLst>
        </pc:sldLayoutChg>
        <pc:sldLayoutChg chg="add del">
          <pc:chgData name="Anirban Manna" userId="4071e40d251278d5" providerId="LiveId" clId="{F3893399-0F21-4DC9-86CB-B4483542065A}" dt="2024-02-03T15:34:30.700" v="940" actId="47"/>
          <pc:sldLayoutMkLst>
            <pc:docMk/>
            <pc:sldMasterMk cId="0" sldId="2147483686"/>
            <pc:sldLayoutMk cId="0" sldId="2147483679"/>
          </pc:sldLayoutMkLst>
        </pc:sldLayoutChg>
        <pc:sldLayoutChg chg="add del">
          <pc:chgData name="Anirban Manna" userId="4071e40d251278d5" providerId="LiveId" clId="{F3893399-0F21-4DC9-86CB-B4483542065A}" dt="2024-02-03T15:34:30.463" v="939" actId="47"/>
          <pc:sldLayoutMkLst>
            <pc:docMk/>
            <pc:sldMasterMk cId="0" sldId="2147483686"/>
            <pc:sldLayoutMk cId="0" sldId="2147483681"/>
          </pc:sldLayoutMkLst>
        </pc:sldLayoutChg>
      </pc:sldMasterChg>
      <pc:sldMasterChg chg="del delSldLayout">
        <pc:chgData name="Anirban Manna" userId="4071e40d251278d5" providerId="LiveId" clId="{F3893399-0F21-4DC9-86CB-B4483542065A}" dt="2024-02-03T15:34:37.741" v="960" actId="47"/>
        <pc:sldMasterMkLst>
          <pc:docMk/>
          <pc:sldMasterMk cId="0" sldId="2147483687"/>
        </pc:sldMasterMkLst>
        <pc:sldLayoutChg chg="del">
          <pc:chgData name="Anirban Manna" userId="4071e40d251278d5" providerId="LiveId" clId="{F3893399-0F21-4DC9-86CB-B4483542065A}" dt="2024-02-03T15:34:37.741" v="960" actId="47"/>
          <pc:sldLayoutMkLst>
            <pc:docMk/>
            <pc:sldMasterMk cId="0" sldId="2147483687"/>
            <pc:sldLayoutMk cId="0" sldId="2147483684"/>
          </pc:sldLayoutMkLst>
        </pc:sldLayoutChg>
        <pc:sldLayoutChg chg="del">
          <pc:chgData name="Anirban Manna" userId="4071e40d251278d5" providerId="LiveId" clId="{F3893399-0F21-4DC9-86CB-B4483542065A}" dt="2024-02-03T15:34:37.505" v="959" actId="47"/>
          <pc:sldLayoutMkLst>
            <pc:docMk/>
            <pc:sldMasterMk cId="0" sldId="2147483687"/>
            <pc:sldLayoutMk cId="0" sldId="214748368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2540e55c114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2540e55c114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540e55c114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40e55c11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2540e55c114_0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2540e55c114_0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a:off x="127950" y="112950"/>
            <a:ext cx="8888100" cy="49176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3225" y="722475"/>
            <a:ext cx="5643300" cy="2207400"/>
          </a:xfrm>
          <a:prstGeom prst="rect">
            <a:avLst/>
          </a:prstGeom>
        </p:spPr>
        <p:txBody>
          <a:bodyPr spcFirstLastPara="1" wrap="square" lIns="91425" tIns="91425" rIns="91425" bIns="91425" anchor="t" anchorCtr="0">
            <a:noAutofit/>
          </a:bodyPr>
          <a:lstStyle>
            <a:lvl1pPr lvl="0">
              <a:spcBef>
                <a:spcPts val="0"/>
              </a:spcBef>
              <a:spcAft>
                <a:spcPts val="0"/>
              </a:spcAft>
              <a:buClr>
                <a:srgbClr val="191919"/>
              </a:buClr>
              <a:buSzPts val="5200"/>
              <a:buNone/>
              <a:defRPr sz="4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5961888" y="3989826"/>
            <a:ext cx="2469000" cy="658500"/>
          </a:xfrm>
          <a:prstGeom prst="rect">
            <a:avLst/>
          </a:prstGeom>
        </p:spPr>
        <p:txBody>
          <a:bodyPr spcFirstLastPara="1" wrap="square" lIns="91425" tIns="91425" rIns="91425" bIns="91425" anchor="b" anchorCtr="0">
            <a:noAutofit/>
          </a:bodyPr>
          <a:lstStyle>
            <a:lvl1pPr lvl="0" algn="r">
              <a:spcBef>
                <a:spcPts val="0"/>
              </a:spcBef>
              <a:spcAft>
                <a:spcPts val="0"/>
              </a:spcAft>
              <a:buSzPts val="1400"/>
              <a:buNone/>
              <a:defRPr>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15"/>
        <p:cNvGrpSpPr/>
        <p:nvPr/>
      </p:nvGrpSpPr>
      <p:grpSpPr>
        <a:xfrm>
          <a:off x="0" y="0"/>
          <a:ext cx="0" cy="0"/>
          <a:chOff x="0" y="0"/>
          <a:chExt cx="0" cy="0"/>
        </a:xfrm>
      </p:grpSpPr>
      <p:sp>
        <p:nvSpPr>
          <p:cNvPr id="116" name="Google Shape;116;p24"/>
          <p:cNvSpPr/>
          <p:nvPr/>
        </p:nvSpPr>
        <p:spPr>
          <a:xfrm>
            <a:off x="127950" y="112950"/>
            <a:ext cx="8888100" cy="49176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8" name="Google Shape;118;p24"/>
          <p:cNvSpPr txBox="1">
            <a:spLocks noGrp="1"/>
          </p:cNvSpPr>
          <p:nvPr>
            <p:ph type="subTitle" idx="1"/>
          </p:nvPr>
        </p:nvSpPr>
        <p:spPr>
          <a:xfrm>
            <a:off x="713225" y="3258171"/>
            <a:ext cx="2261400" cy="886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24"/>
          <p:cNvSpPr txBox="1">
            <a:spLocks noGrp="1"/>
          </p:cNvSpPr>
          <p:nvPr>
            <p:ph type="subTitle" idx="2"/>
          </p:nvPr>
        </p:nvSpPr>
        <p:spPr>
          <a:xfrm>
            <a:off x="3441298" y="3255264"/>
            <a:ext cx="2261400" cy="886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0" name="Google Shape;120;p24"/>
          <p:cNvSpPr txBox="1">
            <a:spLocks noGrp="1"/>
          </p:cNvSpPr>
          <p:nvPr>
            <p:ph type="subTitle" idx="3"/>
          </p:nvPr>
        </p:nvSpPr>
        <p:spPr>
          <a:xfrm>
            <a:off x="6169375" y="3255264"/>
            <a:ext cx="2261400" cy="886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24"/>
          <p:cNvSpPr txBox="1">
            <a:spLocks noGrp="1"/>
          </p:cNvSpPr>
          <p:nvPr>
            <p:ph type="subTitle" idx="4"/>
          </p:nvPr>
        </p:nvSpPr>
        <p:spPr>
          <a:xfrm>
            <a:off x="713225" y="2423885"/>
            <a:ext cx="2261400" cy="889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lata"/>
                <a:ea typeface="Alata"/>
                <a:cs typeface="Alata"/>
                <a:sym typeface="Alat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2" name="Google Shape;122;p24"/>
          <p:cNvSpPr txBox="1">
            <a:spLocks noGrp="1"/>
          </p:cNvSpPr>
          <p:nvPr>
            <p:ph type="subTitle" idx="5"/>
          </p:nvPr>
        </p:nvSpPr>
        <p:spPr>
          <a:xfrm>
            <a:off x="3441302" y="2423160"/>
            <a:ext cx="2261400" cy="889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lata"/>
                <a:ea typeface="Alata"/>
                <a:cs typeface="Alata"/>
                <a:sym typeface="Alat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3" name="Google Shape;123;p24"/>
          <p:cNvSpPr txBox="1">
            <a:spLocks noGrp="1"/>
          </p:cNvSpPr>
          <p:nvPr>
            <p:ph type="subTitle" idx="6"/>
          </p:nvPr>
        </p:nvSpPr>
        <p:spPr>
          <a:xfrm>
            <a:off x="6169375" y="2423885"/>
            <a:ext cx="2261400" cy="889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lata"/>
                <a:ea typeface="Alata"/>
                <a:cs typeface="Alata"/>
                <a:sym typeface="Alat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223"/>
        <p:cNvGrpSpPr/>
        <p:nvPr/>
      </p:nvGrpSpPr>
      <p:grpSpPr>
        <a:xfrm>
          <a:off x="0" y="0"/>
          <a:ext cx="0" cy="0"/>
          <a:chOff x="0" y="0"/>
          <a:chExt cx="0" cy="0"/>
        </a:xfrm>
      </p:grpSpPr>
      <p:sp>
        <p:nvSpPr>
          <p:cNvPr id="224" name="Google Shape;224;p34"/>
          <p:cNvSpPr/>
          <p:nvPr/>
        </p:nvSpPr>
        <p:spPr>
          <a:xfrm>
            <a:off x="127950" y="112950"/>
            <a:ext cx="8888100" cy="49176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6" name="Google Shape;226;p34"/>
          <p:cNvSpPr/>
          <p:nvPr/>
        </p:nvSpPr>
        <p:spPr>
          <a:xfrm rot="5400000" flipH="1">
            <a:off x="-285500" y="-211150"/>
            <a:ext cx="1466100" cy="3498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33"/>
        <p:cNvGrpSpPr/>
        <p:nvPr/>
      </p:nvGrpSpPr>
      <p:grpSpPr>
        <a:xfrm>
          <a:off x="0" y="0"/>
          <a:ext cx="0" cy="0"/>
          <a:chOff x="0" y="0"/>
          <a:chExt cx="0" cy="0"/>
        </a:xfrm>
      </p:grpSpPr>
      <p:sp>
        <p:nvSpPr>
          <p:cNvPr id="234" name="Google Shape;234;p36"/>
          <p:cNvSpPr/>
          <p:nvPr/>
        </p:nvSpPr>
        <p:spPr>
          <a:xfrm>
            <a:off x="713250" y="210000"/>
            <a:ext cx="7717500" cy="47235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6"/>
          <p:cNvSpPr/>
          <p:nvPr/>
        </p:nvSpPr>
        <p:spPr>
          <a:xfrm>
            <a:off x="8142650" y="215775"/>
            <a:ext cx="1466100" cy="20769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6"/>
          <p:cNvSpPr/>
          <p:nvPr/>
        </p:nvSpPr>
        <p:spPr>
          <a:xfrm rot="5400000">
            <a:off x="1430450" y="3166495"/>
            <a:ext cx="424800" cy="27204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lt2"/>
        </a:solidFill>
        <a:effectLst/>
      </p:bgPr>
    </p:bg>
    <p:spTree>
      <p:nvGrpSpPr>
        <p:cNvPr id="1" name="Shape 237"/>
        <p:cNvGrpSpPr/>
        <p:nvPr/>
      </p:nvGrpSpPr>
      <p:grpSpPr>
        <a:xfrm>
          <a:off x="0" y="0"/>
          <a:ext cx="0" cy="0"/>
          <a:chOff x="0" y="0"/>
          <a:chExt cx="0" cy="0"/>
        </a:xfrm>
      </p:grpSpPr>
      <p:sp>
        <p:nvSpPr>
          <p:cNvPr id="238" name="Google Shape;238;p37"/>
          <p:cNvSpPr/>
          <p:nvPr/>
        </p:nvSpPr>
        <p:spPr>
          <a:xfrm>
            <a:off x="127950" y="112950"/>
            <a:ext cx="8888100" cy="49176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7"/>
          <p:cNvSpPr/>
          <p:nvPr/>
        </p:nvSpPr>
        <p:spPr>
          <a:xfrm flipH="1">
            <a:off x="320400" y="-463275"/>
            <a:ext cx="1466100" cy="2076900"/>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7"/>
          <p:cNvSpPr/>
          <p:nvPr/>
        </p:nvSpPr>
        <p:spPr>
          <a:xfrm rot="-5400000" flipH="1">
            <a:off x="6643550" y="3531816"/>
            <a:ext cx="1166400" cy="27204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127950" y="112950"/>
            <a:ext cx="8888100" cy="49176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2373700" y="3090650"/>
            <a:ext cx="3759300" cy="886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847300" y="2705650"/>
            <a:ext cx="1190100" cy="63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 name="Google Shape;16;p3"/>
          <p:cNvSpPr txBox="1">
            <a:spLocks noGrp="1"/>
          </p:cNvSpPr>
          <p:nvPr>
            <p:ph type="subTitle" idx="1"/>
          </p:nvPr>
        </p:nvSpPr>
        <p:spPr>
          <a:xfrm>
            <a:off x="2373700" y="3823250"/>
            <a:ext cx="37593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p:nvPr/>
        </p:nvSpPr>
        <p:spPr>
          <a:xfrm>
            <a:off x="127950" y="112950"/>
            <a:ext cx="8888100" cy="49176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 name="Google Shape;24;p5"/>
          <p:cNvSpPr txBox="1">
            <a:spLocks noGrp="1"/>
          </p:cNvSpPr>
          <p:nvPr>
            <p:ph type="subTitle" idx="1"/>
          </p:nvPr>
        </p:nvSpPr>
        <p:spPr>
          <a:xfrm>
            <a:off x="4786348" y="1888150"/>
            <a:ext cx="3374100" cy="1913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5" name="Google Shape;25;p5"/>
          <p:cNvSpPr txBox="1">
            <a:spLocks noGrp="1"/>
          </p:cNvSpPr>
          <p:nvPr>
            <p:ph type="subTitle" idx="2"/>
          </p:nvPr>
        </p:nvSpPr>
        <p:spPr>
          <a:xfrm>
            <a:off x="720000" y="1888150"/>
            <a:ext cx="3374100" cy="1913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p:nvPr/>
        </p:nvSpPr>
        <p:spPr>
          <a:xfrm>
            <a:off x="127950" y="112950"/>
            <a:ext cx="8888100" cy="49176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7"/>
          <p:cNvSpPr txBox="1">
            <a:spLocks noGrp="1"/>
          </p:cNvSpPr>
          <p:nvPr>
            <p:ph type="title"/>
          </p:nvPr>
        </p:nvSpPr>
        <p:spPr>
          <a:xfrm>
            <a:off x="1149300" y="794950"/>
            <a:ext cx="3787500" cy="12552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 name="Google Shape;33;p7"/>
          <p:cNvSpPr txBox="1">
            <a:spLocks noGrp="1"/>
          </p:cNvSpPr>
          <p:nvPr>
            <p:ph type="subTitle" idx="1"/>
          </p:nvPr>
        </p:nvSpPr>
        <p:spPr>
          <a:xfrm>
            <a:off x="1149300" y="2050225"/>
            <a:ext cx="3787500" cy="2298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p:nvPr/>
        </p:nvSpPr>
        <p:spPr>
          <a:xfrm>
            <a:off x="127950" y="112950"/>
            <a:ext cx="8888100" cy="49176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8"/>
          <p:cNvSpPr txBox="1">
            <a:spLocks noGrp="1"/>
          </p:cNvSpPr>
          <p:nvPr>
            <p:ph type="title"/>
          </p:nvPr>
        </p:nvSpPr>
        <p:spPr>
          <a:xfrm>
            <a:off x="2719500" y="1803025"/>
            <a:ext cx="3705000" cy="19680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64"/>
        <p:cNvGrpSpPr/>
        <p:nvPr/>
      </p:nvGrpSpPr>
      <p:grpSpPr>
        <a:xfrm>
          <a:off x="0" y="0"/>
          <a:ext cx="0" cy="0"/>
          <a:chOff x="0" y="0"/>
          <a:chExt cx="0" cy="0"/>
        </a:xfrm>
      </p:grpSpPr>
      <p:sp>
        <p:nvSpPr>
          <p:cNvPr id="65" name="Google Shape;65;p14"/>
          <p:cNvSpPr/>
          <p:nvPr/>
        </p:nvSpPr>
        <p:spPr>
          <a:xfrm>
            <a:off x="127950" y="112950"/>
            <a:ext cx="8888100" cy="49176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txBox="1">
            <a:spLocks noGrp="1"/>
          </p:cNvSpPr>
          <p:nvPr>
            <p:ph type="title"/>
          </p:nvPr>
        </p:nvSpPr>
        <p:spPr>
          <a:xfrm>
            <a:off x="3145975" y="2745277"/>
            <a:ext cx="3759300" cy="1185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7" name="Google Shape;67;p14"/>
          <p:cNvSpPr txBox="1">
            <a:spLocks noGrp="1"/>
          </p:cNvSpPr>
          <p:nvPr>
            <p:ph type="title" idx="2" hasCustomPrompt="1"/>
          </p:nvPr>
        </p:nvSpPr>
        <p:spPr>
          <a:xfrm>
            <a:off x="7240675" y="2692450"/>
            <a:ext cx="1190100" cy="63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8" name="Google Shape;68;p14"/>
          <p:cNvSpPr txBox="1">
            <a:spLocks noGrp="1"/>
          </p:cNvSpPr>
          <p:nvPr>
            <p:ph type="subTitle" idx="1"/>
          </p:nvPr>
        </p:nvSpPr>
        <p:spPr>
          <a:xfrm>
            <a:off x="3145975" y="3827825"/>
            <a:ext cx="3759300" cy="375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73"/>
        <p:cNvGrpSpPr/>
        <p:nvPr/>
      </p:nvGrpSpPr>
      <p:grpSpPr>
        <a:xfrm>
          <a:off x="0" y="0"/>
          <a:ext cx="0" cy="0"/>
          <a:chOff x="0" y="0"/>
          <a:chExt cx="0" cy="0"/>
        </a:xfrm>
      </p:grpSpPr>
      <p:sp>
        <p:nvSpPr>
          <p:cNvPr id="74" name="Google Shape;74;p16"/>
          <p:cNvSpPr/>
          <p:nvPr/>
        </p:nvSpPr>
        <p:spPr>
          <a:xfrm>
            <a:off x="127950" y="112950"/>
            <a:ext cx="8888100" cy="49176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6"/>
          <p:cNvSpPr txBox="1">
            <a:spLocks noGrp="1"/>
          </p:cNvSpPr>
          <p:nvPr>
            <p:ph type="title"/>
          </p:nvPr>
        </p:nvSpPr>
        <p:spPr>
          <a:xfrm>
            <a:off x="713225" y="1249350"/>
            <a:ext cx="4374000" cy="17403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6" name="Google Shape;76;p16"/>
          <p:cNvSpPr txBox="1">
            <a:spLocks noGrp="1"/>
          </p:cNvSpPr>
          <p:nvPr>
            <p:ph type="subTitle" idx="1"/>
          </p:nvPr>
        </p:nvSpPr>
        <p:spPr>
          <a:xfrm>
            <a:off x="713225" y="2989650"/>
            <a:ext cx="4374000" cy="904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7" name="Google Shape;77;p16"/>
          <p:cNvSpPr>
            <a:spLocks noGrp="1"/>
          </p:cNvSpPr>
          <p:nvPr>
            <p:ph type="pic" idx="2"/>
          </p:nvPr>
        </p:nvSpPr>
        <p:spPr>
          <a:xfrm>
            <a:off x="5520775" y="533838"/>
            <a:ext cx="2910000" cy="4075800"/>
          </a:xfrm>
          <a:prstGeom prst="round2DiagRect">
            <a:avLst>
              <a:gd name="adj1" fmla="val 16667"/>
              <a:gd name="adj2" fmla="val 0"/>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01"/>
        <p:cNvGrpSpPr/>
        <p:nvPr/>
      </p:nvGrpSpPr>
      <p:grpSpPr>
        <a:xfrm>
          <a:off x="0" y="0"/>
          <a:ext cx="0" cy="0"/>
          <a:chOff x="0" y="0"/>
          <a:chExt cx="0" cy="0"/>
        </a:xfrm>
      </p:grpSpPr>
      <p:sp>
        <p:nvSpPr>
          <p:cNvPr id="102" name="Google Shape;102;p22"/>
          <p:cNvSpPr/>
          <p:nvPr/>
        </p:nvSpPr>
        <p:spPr>
          <a:xfrm>
            <a:off x="127950" y="112950"/>
            <a:ext cx="8888100" cy="49176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4" name="Google Shape;104;p22"/>
          <p:cNvSpPr txBox="1">
            <a:spLocks noGrp="1"/>
          </p:cNvSpPr>
          <p:nvPr>
            <p:ph type="subTitle" idx="1"/>
          </p:nvPr>
        </p:nvSpPr>
        <p:spPr>
          <a:xfrm>
            <a:off x="4363813" y="3255925"/>
            <a:ext cx="2756100" cy="1131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22"/>
          <p:cNvSpPr txBox="1">
            <a:spLocks noGrp="1"/>
          </p:cNvSpPr>
          <p:nvPr>
            <p:ph type="subTitle" idx="2"/>
          </p:nvPr>
        </p:nvSpPr>
        <p:spPr>
          <a:xfrm>
            <a:off x="713213" y="3255925"/>
            <a:ext cx="2756100" cy="1131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22"/>
          <p:cNvSpPr txBox="1">
            <a:spLocks noGrp="1"/>
          </p:cNvSpPr>
          <p:nvPr>
            <p:ph type="subTitle" idx="3"/>
          </p:nvPr>
        </p:nvSpPr>
        <p:spPr>
          <a:xfrm>
            <a:off x="713225" y="2481273"/>
            <a:ext cx="2756100" cy="829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lata"/>
                <a:ea typeface="Alata"/>
                <a:cs typeface="Alata"/>
                <a:sym typeface="Alat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7" name="Google Shape;107;p22"/>
          <p:cNvSpPr txBox="1">
            <a:spLocks noGrp="1"/>
          </p:cNvSpPr>
          <p:nvPr>
            <p:ph type="subTitle" idx="4"/>
          </p:nvPr>
        </p:nvSpPr>
        <p:spPr>
          <a:xfrm>
            <a:off x="4363825" y="2481273"/>
            <a:ext cx="2756100" cy="829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lata"/>
                <a:ea typeface="Alata"/>
                <a:cs typeface="Alata"/>
                <a:sym typeface="Alat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1pPr>
            <a:lvl2pPr lvl="1"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2pPr>
            <a:lvl3pPr lvl="2"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3pPr>
            <a:lvl4pPr lvl="3"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4pPr>
            <a:lvl5pPr lvl="4"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5pPr>
            <a:lvl6pPr lvl="5"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6pPr>
            <a:lvl7pPr lvl="6"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7pPr>
            <a:lvl8pPr lvl="7"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8pPr>
            <a:lvl9pPr lvl="8"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Gothic A1 Medium"/>
              <a:buChar char="●"/>
              <a:defRPr>
                <a:solidFill>
                  <a:schemeClr val="dk1"/>
                </a:solidFill>
                <a:latin typeface="Gothic A1 Medium"/>
                <a:ea typeface="Gothic A1 Medium"/>
                <a:cs typeface="Gothic A1 Medium"/>
                <a:sym typeface="Gothic A1 Medium"/>
              </a:defRPr>
            </a:lvl1pPr>
            <a:lvl2pPr marL="914400" lvl="1" indent="-317500">
              <a:lnSpc>
                <a:spcPct val="115000"/>
              </a:lnSpc>
              <a:spcBef>
                <a:spcPts val="0"/>
              </a:spcBef>
              <a:spcAft>
                <a:spcPts val="0"/>
              </a:spcAft>
              <a:buClr>
                <a:schemeClr val="dk1"/>
              </a:buClr>
              <a:buSzPts val="1400"/>
              <a:buFont typeface="Gothic A1 Medium"/>
              <a:buChar char="○"/>
              <a:defRPr>
                <a:solidFill>
                  <a:schemeClr val="dk1"/>
                </a:solidFill>
                <a:latin typeface="Gothic A1 Medium"/>
                <a:ea typeface="Gothic A1 Medium"/>
                <a:cs typeface="Gothic A1 Medium"/>
                <a:sym typeface="Gothic A1 Medium"/>
              </a:defRPr>
            </a:lvl2pPr>
            <a:lvl3pPr marL="1371600" lvl="2" indent="-317500">
              <a:lnSpc>
                <a:spcPct val="115000"/>
              </a:lnSpc>
              <a:spcBef>
                <a:spcPts val="0"/>
              </a:spcBef>
              <a:spcAft>
                <a:spcPts val="0"/>
              </a:spcAft>
              <a:buClr>
                <a:schemeClr val="dk1"/>
              </a:buClr>
              <a:buSzPts val="1400"/>
              <a:buFont typeface="Gothic A1 Medium"/>
              <a:buChar char="■"/>
              <a:defRPr>
                <a:solidFill>
                  <a:schemeClr val="dk1"/>
                </a:solidFill>
                <a:latin typeface="Gothic A1 Medium"/>
                <a:ea typeface="Gothic A1 Medium"/>
                <a:cs typeface="Gothic A1 Medium"/>
                <a:sym typeface="Gothic A1 Medium"/>
              </a:defRPr>
            </a:lvl3pPr>
            <a:lvl4pPr marL="1828800" lvl="3" indent="-317500">
              <a:lnSpc>
                <a:spcPct val="115000"/>
              </a:lnSpc>
              <a:spcBef>
                <a:spcPts val="0"/>
              </a:spcBef>
              <a:spcAft>
                <a:spcPts val="0"/>
              </a:spcAft>
              <a:buClr>
                <a:schemeClr val="dk1"/>
              </a:buClr>
              <a:buSzPts val="1400"/>
              <a:buFont typeface="Gothic A1 Medium"/>
              <a:buChar char="●"/>
              <a:defRPr>
                <a:solidFill>
                  <a:schemeClr val="dk1"/>
                </a:solidFill>
                <a:latin typeface="Gothic A1 Medium"/>
                <a:ea typeface="Gothic A1 Medium"/>
                <a:cs typeface="Gothic A1 Medium"/>
                <a:sym typeface="Gothic A1 Medium"/>
              </a:defRPr>
            </a:lvl4pPr>
            <a:lvl5pPr marL="2286000" lvl="4" indent="-317500">
              <a:lnSpc>
                <a:spcPct val="115000"/>
              </a:lnSpc>
              <a:spcBef>
                <a:spcPts val="0"/>
              </a:spcBef>
              <a:spcAft>
                <a:spcPts val="0"/>
              </a:spcAft>
              <a:buClr>
                <a:schemeClr val="dk1"/>
              </a:buClr>
              <a:buSzPts val="1400"/>
              <a:buFont typeface="Gothic A1 Medium"/>
              <a:buChar char="○"/>
              <a:defRPr>
                <a:solidFill>
                  <a:schemeClr val="dk1"/>
                </a:solidFill>
                <a:latin typeface="Gothic A1 Medium"/>
                <a:ea typeface="Gothic A1 Medium"/>
                <a:cs typeface="Gothic A1 Medium"/>
                <a:sym typeface="Gothic A1 Medium"/>
              </a:defRPr>
            </a:lvl5pPr>
            <a:lvl6pPr marL="2743200" lvl="5" indent="-317500">
              <a:lnSpc>
                <a:spcPct val="115000"/>
              </a:lnSpc>
              <a:spcBef>
                <a:spcPts val="0"/>
              </a:spcBef>
              <a:spcAft>
                <a:spcPts val="0"/>
              </a:spcAft>
              <a:buClr>
                <a:schemeClr val="dk1"/>
              </a:buClr>
              <a:buSzPts val="1400"/>
              <a:buFont typeface="Gothic A1 Medium"/>
              <a:buChar char="■"/>
              <a:defRPr>
                <a:solidFill>
                  <a:schemeClr val="dk1"/>
                </a:solidFill>
                <a:latin typeface="Gothic A1 Medium"/>
                <a:ea typeface="Gothic A1 Medium"/>
                <a:cs typeface="Gothic A1 Medium"/>
                <a:sym typeface="Gothic A1 Medium"/>
              </a:defRPr>
            </a:lvl6pPr>
            <a:lvl7pPr marL="3200400" lvl="6" indent="-317500">
              <a:lnSpc>
                <a:spcPct val="115000"/>
              </a:lnSpc>
              <a:spcBef>
                <a:spcPts val="0"/>
              </a:spcBef>
              <a:spcAft>
                <a:spcPts val="0"/>
              </a:spcAft>
              <a:buClr>
                <a:schemeClr val="dk1"/>
              </a:buClr>
              <a:buSzPts val="1400"/>
              <a:buFont typeface="Gothic A1 Medium"/>
              <a:buChar char="●"/>
              <a:defRPr>
                <a:solidFill>
                  <a:schemeClr val="dk1"/>
                </a:solidFill>
                <a:latin typeface="Gothic A1 Medium"/>
                <a:ea typeface="Gothic A1 Medium"/>
                <a:cs typeface="Gothic A1 Medium"/>
                <a:sym typeface="Gothic A1 Medium"/>
              </a:defRPr>
            </a:lvl7pPr>
            <a:lvl8pPr marL="3657600" lvl="7" indent="-317500">
              <a:lnSpc>
                <a:spcPct val="115000"/>
              </a:lnSpc>
              <a:spcBef>
                <a:spcPts val="0"/>
              </a:spcBef>
              <a:spcAft>
                <a:spcPts val="0"/>
              </a:spcAft>
              <a:buClr>
                <a:schemeClr val="dk1"/>
              </a:buClr>
              <a:buSzPts val="1400"/>
              <a:buFont typeface="Gothic A1 Medium"/>
              <a:buChar char="○"/>
              <a:defRPr>
                <a:solidFill>
                  <a:schemeClr val="dk1"/>
                </a:solidFill>
                <a:latin typeface="Gothic A1 Medium"/>
                <a:ea typeface="Gothic A1 Medium"/>
                <a:cs typeface="Gothic A1 Medium"/>
                <a:sym typeface="Gothic A1 Medium"/>
              </a:defRPr>
            </a:lvl8pPr>
            <a:lvl9pPr marL="4114800" lvl="8" indent="-317500">
              <a:lnSpc>
                <a:spcPct val="115000"/>
              </a:lnSpc>
              <a:spcBef>
                <a:spcPts val="0"/>
              </a:spcBef>
              <a:spcAft>
                <a:spcPts val="0"/>
              </a:spcAft>
              <a:buClr>
                <a:schemeClr val="dk1"/>
              </a:buClr>
              <a:buSzPts val="1400"/>
              <a:buFont typeface="Gothic A1 Medium"/>
              <a:buChar char="■"/>
              <a:defRPr>
                <a:solidFill>
                  <a:schemeClr val="dk1"/>
                </a:solidFill>
                <a:latin typeface="Gothic A1 Medium"/>
                <a:ea typeface="Gothic A1 Medium"/>
                <a:cs typeface="Gothic A1 Medium"/>
                <a:sym typeface="Gothic A1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8" r:id="rId6"/>
    <p:sldLayoutId id="2147483660" r:id="rId7"/>
    <p:sldLayoutId id="2147483662" r:id="rId8"/>
    <p:sldLayoutId id="2147483668" r:id="rId9"/>
    <p:sldLayoutId id="2147483670" r:id="rId10"/>
    <p:sldLayoutId id="2147483680" r:id="rId11"/>
    <p:sldLayoutId id="2147483682" r:id="rId12"/>
    <p:sldLayoutId id="2147483683"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0"/>
        <p:cNvGrpSpPr/>
        <p:nvPr/>
      </p:nvGrpSpPr>
      <p:grpSpPr>
        <a:xfrm>
          <a:off x="0" y="0"/>
          <a:ext cx="0" cy="0"/>
          <a:chOff x="0" y="0"/>
          <a:chExt cx="0" cy="0"/>
        </a:xfrm>
      </p:grpSpPr>
      <p:sp>
        <p:nvSpPr>
          <p:cNvPr id="251" name="Google Shape;251;p41"/>
          <p:cNvSpPr txBox="1">
            <a:spLocks noGrp="1"/>
          </p:cNvSpPr>
          <p:nvPr>
            <p:ph type="ctrTitle"/>
          </p:nvPr>
        </p:nvSpPr>
        <p:spPr>
          <a:xfrm>
            <a:off x="195059" y="631550"/>
            <a:ext cx="6769616" cy="2207400"/>
          </a:xfrm>
          <a:prstGeom prst="rect">
            <a:avLst/>
          </a:prstGeom>
        </p:spPr>
        <p:txBody>
          <a:bodyPr spcFirstLastPara="1" wrap="square" lIns="91425" tIns="91425" rIns="91425" bIns="91425" anchor="t" anchorCtr="0">
            <a:noAutofit/>
          </a:bodyPr>
          <a:lstStyle/>
          <a:p>
            <a:pPr algn="ctr"/>
            <a:r>
              <a:rPr lang="en-US" sz="4600" b="0" i="0" dirty="0">
                <a:solidFill>
                  <a:schemeClr val="tx2">
                    <a:lumMod val="75000"/>
                  </a:schemeClr>
                </a:solidFill>
                <a:effectLst>
                  <a:outerShdw blurRad="38100" dist="38100" dir="2700000" algn="tl">
                    <a:srgbClr val="000000">
                      <a:alpha val="43137"/>
                    </a:srgbClr>
                  </a:outerShdw>
                </a:effectLst>
                <a:latin typeface="Alata" panose="020B0604020202020204" charset="0"/>
              </a:rPr>
              <a:t>Managerial Roles </a:t>
            </a:r>
            <a:br>
              <a:rPr lang="en-US" b="0" i="0" dirty="0">
                <a:solidFill>
                  <a:srgbClr val="4B535D"/>
                </a:solidFill>
                <a:effectLst>
                  <a:outerShdw blurRad="38100" dist="38100" dir="2700000" algn="tl">
                    <a:srgbClr val="000000">
                      <a:alpha val="43137"/>
                    </a:srgbClr>
                  </a:outerShdw>
                </a:effectLst>
                <a:latin typeface="Alata" panose="020B0604020202020204" charset="0"/>
              </a:rPr>
            </a:br>
            <a:r>
              <a:rPr lang="en-US" b="0" i="0" dirty="0">
                <a:solidFill>
                  <a:srgbClr val="4B535D"/>
                </a:solidFill>
                <a:effectLst>
                  <a:outerShdw blurRad="38100" dist="38100" dir="2700000" algn="tl">
                    <a:srgbClr val="000000">
                      <a:alpha val="43137"/>
                    </a:srgbClr>
                  </a:outerShdw>
                </a:effectLst>
                <a:latin typeface="Alata" panose="020B0604020202020204" charset="0"/>
              </a:rPr>
              <a:t>in the context of </a:t>
            </a:r>
            <a:r>
              <a:rPr lang="en-US" sz="4600" b="0" i="0" dirty="0">
                <a:solidFill>
                  <a:srgbClr val="4B535D"/>
                </a:solidFill>
                <a:effectLst>
                  <a:outerShdw blurRad="38100" dist="38100" dir="2700000" algn="tl">
                    <a:srgbClr val="000000">
                      <a:alpha val="43137"/>
                    </a:srgbClr>
                  </a:outerShdw>
                </a:effectLst>
                <a:latin typeface="Alata" panose="020B0604020202020204" charset="0"/>
              </a:rPr>
              <a:t>Organizational Behavior</a:t>
            </a:r>
          </a:p>
        </p:txBody>
      </p:sp>
      <p:sp>
        <p:nvSpPr>
          <p:cNvPr id="252" name="Google Shape;252;p41"/>
          <p:cNvSpPr txBox="1">
            <a:spLocks noGrp="1"/>
          </p:cNvSpPr>
          <p:nvPr>
            <p:ph type="subTitle" idx="1"/>
          </p:nvPr>
        </p:nvSpPr>
        <p:spPr>
          <a:xfrm>
            <a:off x="4933640" y="3047337"/>
            <a:ext cx="4210360" cy="185405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600" dirty="0"/>
              <a:t>Name : Anirban Manna </a:t>
            </a:r>
          </a:p>
          <a:p>
            <a:pPr marL="0" lvl="0" indent="0" algn="l" rtl="0">
              <a:spcBef>
                <a:spcPts val="0"/>
              </a:spcBef>
              <a:spcAft>
                <a:spcPts val="0"/>
              </a:spcAft>
              <a:buNone/>
            </a:pPr>
            <a:r>
              <a:rPr lang="en-US" sz="1600" dirty="0"/>
              <a:t>Roll : 34200121045 </a:t>
            </a:r>
          </a:p>
          <a:p>
            <a:pPr marL="0" lvl="0" indent="0" algn="l" rtl="0">
              <a:spcBef>
                <a:spcPts val="0"/>
              </a:spcBef>
              <a:spcAft>
                <a:spcPts val="0"/>
              </a:spcAft>
              <a:buNone/>
            </a:pPr>
            <a:r>
              <a:rPr lang="en-US" sz="1600" dirty="0"/>
              <a:t>Year : 3rd </a:t>
            </a:r>
          </a:p>
          <a:p>
            <a:pPr marL="0" lvl="0" indent="0" algn="l" rtl="0">
              <a:spcBef>
                <a:spcPts val="0"/>
              </a:spcBef>
              <a:spcAft>
                <a:spcPts val="0"/>
              </a:spcAft>
              <a:buNone/>
            </a:pPr>
            <a:r>
              <a:rPr lang="en-US" sz="1600" dirty="0"/>
              <a:t>Semester : 6th </a:t>
            </a:r>
          </a:p>
          <a:p>
            <a:pPr marL="0" lvl="0" indent="0" algn="l" rtl="0">
              <a:spcBef>
                <a:spcPts val="0"/>
              </a:spcBef>
              <a:spcAft>
                <a:spcPts val="0"/>
              </a:spcAft>
              <a:buNone/>
            </a:pPr>
            <a:r>
              <a:rPr lang="en-US" sz="1600" dirty="0"/>
              <a:t>Subject : Human Resource Development and Organizational Behavior</a:t>
            </a:r>
          </a:p>
          <a:p>
            <a:pPr marL="0" lvl="0" indent="0" algn="l" rtl="0">
              <a:spcBef>
                <a:spcPts val="0"/>
              </a:spcBef>
              <a:spcAft>
                <a:spcPts val="0"/>
              </a:spcAft>
              <a:buNone/>
            </a:pPr>
            <a:r>
              <a:rPr lang="en-US" sz="1600" dirty="0"/>
              <a:t>Sub. Code :</a:t>
            </a:r>
            <a:r>
              <a:rPr lang="en-IN" sz="1600" dirty="0"/>
              <a:t> OEC-IT601 B </a:t>
            </a:r>
            <a:endParaRPr sz="1600" dirty="0"/>
          </a:p>
        </p:txBody>
      </p:sp>
      <p:grpSp>
        <p:nvGrpSpPr>
          <p:cNvPr id="253" name="Google Shape;253;p41"/>
          <p:cNvGrpSpPr/>
          <p:nvPr/>
        </p:nvGrpSpPr>
        <p:grpSpPr>
          <a:xfrm>
            <a:off x="625550" y="-318790"/>
            <a:ext cx="8148125" cy="5243916"/>
            <a:chOff x="282650" y="-341650"/>
            <a:chExt cx="8148125" cy="5243916"/>
          </a:xfrm>
        </p:grpSpPr>
        <p:sp>
          <p:nvSpPr>
            <p:cNvPr id="254" name="Google Shape;254;p41"/>
            <p:cNvSpPr/>
            <p:nvPr/>
          </p:nvSpPr>
          <p:spPr>
            <a:xfrm>
              <a:off x="6964675" y="-341650"/>
              <a:ext cx="1466100" cy="2076900"/>
            </a:xfrm>
            <a:prstGeom prst="round2DiagRect">
              <a:avLst>
                <a:gd name="adj1" fmla="val 50000"/>
                <a:gd name="adj2" fmla="val 0"/>
              </a:avLst>
            </a:prstGeom>
            <a:solidFill>
              <a:srgbClr val="92A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1"/>
            <p:cNvSpPr/>
            <p:nvPr/>
          </p:nvSpPr>
          <p:spPr>
            <a:xfrm rot="5400000">
              <a:off x="1059650" y="2958866"/>
              <a:ext cx="1166400" cy="27204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1"/>
            <p:cNvSpPr/>
            <p:nvPr/>
          </p:nvSpPr>
          <p:spPr>
            <a:xfrm>
              <a:off x="6964675" y="1943637"/>
              <a:ext cx="1466100" cy="5478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1"/>
            <p:cNvSpPr/>
            <p:nvPr/>
          </p:nvSpPr>
          <p:spPr>
            <a:xfrm rot="-5400000">
              <a:off x="7735975" y="2932862"/>
              <a:ext cx="841800" cy="547800"/>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pic>
        <p:nvPicPr>
          <p:cNvPr id="2" name="Picture 2">
            <a:extLst>
              <a:ext uri="{FF2B5EF4-FFF2-40B4-BE49-F238E27FC236}">
                <a16:creationId xmlns:a16="http://schemas.microsoft.com/office/drawing/2014/main" id="{15D15B19-8EB7-6F00-FC67-0CCE44E967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6537" y="121920"/>
            <a:ext cx="4424363" cy="4899660"/>
          </a:xfrm>
          <a:prstGeom prst="roundRect">
            <a:avLst>
              <a:gd name="adj" fmla="val 12899"/>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5FDE4553-105C-2240-E6AF-9B6636912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 y="99060"/>
            <a:ext cx="4424363" cy="4899660"/>
          </a:xfrm>
          <a:prstGeom prst="roundRect">
            <a:avLst>
              <a:gd name="adj" fmla="val 12899"/>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478" name="Google Shape;478;p53"/>
          <p:cNvSpPr txBox="1">
            <a:spLocks noGrp="1"/>
          </p:cNvSpPr>
          <p:nvPr>
            <p:ph type="title"/>
          </p:nvPr>
        </p:nvSpPr>
        <p:spPr>
          <a:xfrm>
            <a:off x="2952209" y="1587750"/>
            <a:ext cx="3248655" cy="196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600" b="1" dirty="0">
                <a:effectLst>
                  <a:outerShdw blurRad="38100" dist="38100" dir="2700000" algn="tl">
                    <a:srgbClr val="000000">
                      <a:alpha val="43137"/>
                    </a:srgbClr>
                  </a:outerShdw>
                </a:effectLst>
              </a:rPr>
              <a:t>Thanks!</a:t>
            </a:r>
            <a:endParaRPr sz="6600" b="1" dirty="0">
              <a:effectLst>
                <a:outerShdw blurRad="38100" dist="38100" dir="2700000" algn="tl">
                  <a:srgbClr val="000000">
                    <a:alpha val="43137"/>
                  </a:srgbClr>
                </a:outerShdw>
              </a:effectLst>
            </a:endParaRPr>
          </a:p>
        </p:txBody>
      </p:sp>
      <p:grpSp>
        <p:nvGrpSpPr>
          <p:cNvPr id="479" name="Google Shape;479;p53"/>
          <p:cNvGrpSpPr/>
          <p:nvPr/>
        </p:nvGrpSpPr>
        <p:grpSpPr>
          <a:xfrm>
            <a:off x="505725" y="394491"/>
            <a:ext cx="8278500" cy="4417384"/>
            <a:chOff x="505725" y="394491"/>
            <a:chExt cx="8278500" cy="4417384"/>
          </a:xfrm>
        </p:grpSpPr>
        <p:sp>
          <p:nvSpPr>
            <p:cNvPr id="480" name="Google Shape;480;p53"/>
            <p:cNvSpPr/>
            <p:nvPr/>
          </p:nvSpPr>
          <p:spPr>
            <a:xfrm flipH="1">
              <a:off x="505725" y="2734975"/>
              <a:ext cx="1466100" cy="20769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53"/>
            <p:cNvSpPr/>
            <p:nvPr/>
          </p:nvSpPr>
          <p:spPr>
            <a:xfrm rot="5400000">
              <a:off x="6840825" y="-382509"/>
              <a:ext cx="1166400" cy="27204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53"/>
            <p:cNvSpPr/>
            <p:nvPr/>
          </p:nvSpPr>
          <p:spPr>
            <a:xfrm>
              <a:off x="505725" y="703812"/>
              <a:ext cx="1466100" cy="5478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3"/>
            <p:cNvSpPr/>
            <p:nvPr/>
          </p:nvSpPr>
          <p:spPr>
            <a:xfrm>
              <a:off x="6690975" y="4056212"/>
              <a:ext cx="1466100" cy="5478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 name="Google Shape;483;p53">
            <a:extLst>
              <a:ext uri="{FF2B5EF4-FFF2-40B4-BE49-F238E27FC236}">
                <a16:creationId xmlns:a16="http://schemas.microsoft.com/office/drawing/2014/main" id="{63576E2F-C0D6-9BFF-67E1-E1B615D8D8BA}"/>
              </a:ext>
            </a:extLst>
          </p:cNvPr>
          <p:cNvSpPr/>
          <p:nvPr/>
        </p:nvSpPr>
        <p:spPr>
          <a:xfrm>
            <a:off x="6053230" y="1986851"/>
            <a:ext cx="607041" cy="5478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483;p53">
            <a:extLst>
              <a:ext uri="{FF2B5EF4-FFF2-40B4-BE49-F238E27FC236}">
                <a16:creationId xmlns:a16="http://schemas.microsoft.com/office/drawing/2014/main" id="{990832D9-1B5C-05E3-F0C0-A9AAD274C2F9}"/>
              </a:ext>
            </a:extLst>
          </p:cNvPr>
          <p:cNvSpPr/>
          <p:nvPr/>
        </p:nvSpPr>
        <p:spPr>
          <a:xfrm rot="16014184">
            <a:off x="6066852" y="2624161"/>
            <a:ext cx="607041" cy="547800"/>
          </a:xfrm>
          <a:prstGeom prst="round2DiagRect">
            <a:avLst>
              <a:gd name="adj1" fmla="val 50000"/>
              <a:gd name="adj2" fmla="val 0"/>
            </a:avLst>
          </a:prstGeom>
          <a:ln/>
        </p:spPr>
        <p:style>
          <a:lnRef idx="1">
            <a:schemeClr val="accent2"/>
          </a:lnRef>
          <a:fillRef idx="3">
            <a:schemeClr val="accent2"/>
          </a:fillRef>
          <a:effectRef idx="2">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5"/>
          <p:cNvSpPr/>
          <p:nvPr/>
        </p:nvSpPr>
        <p:spPr>
          <a:xfrm rot="-5400000">
            <a:off x="-328377" y="3009500"/>
            <a:ext cx="2175900" cy="10326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5"/>
          <p:cNvSpPr txBox="1">
            <a:spLocks noGrp="1"/>
          </p:cNvSpPr>
          <p:nvPr>
            <p:ph type="title"/>
          </p:nvPr>
        </p:nvSpPr>
        <p:spPr>
          <a:xfrm>
            <a:off x="1009720" y="404650"/>
            <a:ext cx="3759300" cy="88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306" name="Google Shape;306;p45"/>
          <p:cNvSpPr txBox="1">
            <a:spLocks noGrp="1"/>
          </p:cNvSpPr>
          <p:nvPr>
            <p:ph type="subTitle" idx="1"/>
          </p:nvPr>
        </p:nvSpPr>
        <p:spPr>
          <a:xfrm>
            <a:off x="1443716" y="1291450"/>
            <a:ext cx="3412947" cy="272518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b="0" i="0" dirty="0">
                <a:solidFill>
                  <a:srgbClr val="233347"/>
                </a:solidFill>
                <a:effectLst/>
                <a:latin typeface="Gothic A1 Medium" panose="020B0604020202020204" charset="-127"/>
                <a:ea typeface="Gothic A1 Medium" panose="020B0604020202020204" charset="-127"/>
                <a:cs typeface="Gothic A1 Medium" panose="020B0604020202020204" charset="-127"/>
              </a:rPr>
              <a:t>Welcome to our exploration of Managerial Roles within the realm of Organizational Behavior. In any thriving organization, managers play pivotal roles, encompassing interpersonal interactions, information handling, and critical decision-making. Let's delve into the key aspects that define and shape effective management in today's dynamic business landscape.</a:t>
            </a:r>
            <a:endParaRPr dirty="0">
              <a:solidFill>
                <a:srgbClr val="233347"/>
              </a:solidFill>
              <a:latin typeface="Gothic A1 Medium" panose="020B0604020202020204" charset="-127"/>
              <a:ea typeface="Gothic A1 Medium" panose="020B0604020202020204" charset="-127"/>
              <a:cs typeface="Gothic A1 Medium" panose="020B0604020202020204" charset="-127"/>
            </a:endParaRPr>
          </a:p>
        </p:txBody>
      </p:sp>
      <p:grpSp>
        <p:nvGrpSpPr>
          <p:cNvPr id="308" name="Google Shape;308;p45"/>
          <p:cNvGrpSpPr/>
          <p:nvPr/>
        </p:nvGrpSpPr>
        <p:grpSpPr>
          <a:xfrm>
            <a:off x="7518077" y="895450"/>
            <a:ext cx="975365" cy="2076900"/>
            <a:chOff x="6964675" y="539512"/>
            <a:chExt cx="1466100" cy="2828838"/>
          </a:xfrm>
        </p:grpSpPr>
        <p:sp>
          <p:nvSpPr>
            <p:cNvPr id="309" name="Google Shape;309;p45"/>
            <p:cNvSpPr/>
            <p:nvPr/>
          </p:nvSpPr>
          <p:spPr>
            <a:xfrm>
              <a:off x="6964675" y="539512"/>
              <a:ext cx="1466100" cy="547800"/>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310;p45"/>
            <p:cNvSpPr/>
            <p:nvPr/>
          </p:nvSpPr>
          <p:spPr>
            <a:xfrm flipH="1">
              <a:off x="6964675" y="1291450"/>
              <a:ext cx="1466100" cy="2076900"/>
            </a:xfrm>
            <a:prstGeom prst="round2DiagRect">
              <a:avLst>
                <a:gd name="adj1" fmla="val 50000"/>
                <a:gd name="adj2" fmla="val 0"/>
              </a:avLst>
            </a:prstGeom>
            <a:solidFill>
              <a:srgbClr val="92A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028" name="Picture 4">
            <a:extLst>
              <a:ext uri="{FF2B5EF4-FFF2-40B4-BE49-F238E27FC236}">
                <a16:creationId xmlns:a16="http://schemas.microsoft.com/office/drawing/2014/main" id="{8307218F-42FA-0D25-3E8C-CEC04F6933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6552" y="1470896"/>
            <a:ext cx="2935610" cy="2201708"/>
          </a:xfrm>
          <a:prstGeom prst="round2DiagRect">
            <a:avLst>
              <a:gd name="adj1" fmla="val 16321"/>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7"/>
          <p:cNvSpPr txBox="1">
            <a:spLocks noGrp="1"/>
          </p:cNvSpPr>
          <p:nvPr>
            <p:ph type="title"/>
          </p:nvPr>
        </p:nvSpPr>
        <p:spPr>
          <a:xfrm>
            <a:off x="758567" y="411135"/>
            <a:ext cx="5515660" cy="7290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Need for Manegerial role </a:t>
            </a:r>
            <a:endParaRPr dirty="0"/>
          </a:p>
        </p:txBody>
      </p:sp>
      <p:grpSp>
        <p:nvGrpSpPr>
          <p:cNvPr id="324" name="Google Shape;324;p47"/>
          <p:cNvGrpSpPr/>
          <p:nvPr/>
        </p:nvGrpSpPr>
        <p:grpSpPr>
          <a:xfrm>
            <a:off x="5918333" y="227860"/>
            <a:ext cx="2467100" cy="4687778"/>
            <a:chOff x="5963675" y="686712"/>
            <a:chExt cx="2467100" cy="4687778"/>
          </a:xfrm>
        </p:grpSpPr>
        <p:sp>
          <p:nvSpPr>
            <p:cNvPr id="325" name="Google Shape;325;p47"/>
            <p:cNvSpPr/>
            <p:nvPr/>
          </p:nvSpPr>
          <p:spPr>
            <a:xfrm rot="5400000">
              <a:off x="6735845" y="3679561"/>
              <a:ext cx="922759" cy="24671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47"/>
            <p:cNvSpPr/>
            <p:nvPr/>
          </p:nvSpPr>
          <p:spPr>
            <a:xfrm>
              <a:off x="6863075" y="3798590"/>
              <a:ext cx="1466100" cy="547800"/>
            </a:xfrm>
            <a:prstGeom prst="round2Diag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7"/>
            <p:cNvSpPr/>
            <p:nvPr/>
          </p:nvSpPr>
          <p:spPr>
            <a:xfrm>
              <a:off x="6964675" y="686712"/>
              <a:ext cx="1466100" cy="547800"/>
            </a:xfrm>
            <a:prstGeom prst="round2Diag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47"/>
          <p:cNvSpPr txBox="1">
            <a:spLocks noGrp="1"/>
          </p:cNvSpPr>
          <p:nvPr>
            <p:ph type="subTitle" idx="1"/>
          </p:nvPr>
        </p:nvSpPr>
        <p:spPr>
          <a:xfrm>
            <a:off x="748407" y="973635"/>
            <a:ext cx="4758313" cy="599213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endParaRPr lang="en-US" dirty="0"/>
          </a:p>
          <a:p>
            <a:pPr marL="0" lvl="0" indent="0" algn="just" rtl="0">
              <a:spcBef>
                <a:spcPts val="0"/>
              </a:spcBef>
              <a:spcAft>
                <a:spcPts val="0"/>
              </a:spcAft>
              <a:buClr>
                <a:schemeClr val="dk1"/>
              </a:buClr>
              <a:buSzPts val="1100"/>
              <a:buFont typeface="Arial"/>
              <a:buNone/>
            </a:pPr>
            <a:r>
              <a:rPr lang="en-US" b="1" dirty="0"/>
              <a:t>1. Strategic Alignment:</a:t>
            </a:r>
          </a:p>
          <a:p>
            <a:pPr marL="0" lvl="0" indent="0" algn="just" rtl="0">
              <a:spcBef>
                <a:spcPts val="0"/>
              </a:spcBef>
              <a:spcAft>
                <a:spcPts val="0"/>
              </a:spcAft>
              <a:buClr>
                <a:schemeClr val="dk1"/>
              </a:buClr>
              <a:buSzPts val="1100"/>
              <a:buFont typeface="Arial"/>
              <a:buNone/>
            </a:pPr>
            <a:r>
              <a:rPr lang="en-US" dirty="0"/>
              <a:t>   Managers ensure that individual and team efforts align with the organization's strategic goals.</a:t>
            </a:r>
          </a:p>
          <a:p>
            <a:pPr marL="0" lvl="0" indent="0" algn="just" rtl="0">
              <a:spcBef>
                <a:spcPts val="0"/>
              </a:spcBef>
              <a:spcAft>
                <a:spcPts val="0"/>
              </a:spcAft>
              <a:buClr>
                <a:schemeClr val="dk1"/>
              </a:buClr>
              <a:buSzPts val="1100"/>
              <a:buFont typeface="Arial"/>
              <a:buNone/>
            </a:pPr>
            <a:r>
              <a:rPr lang="en-US" b="1" dirty="0"/>
              <a:t>2. Decision-Making Authority:</a:t>
            </a:r>
          </a:p>
          <a:p>
            <a:pPr marL="0" lvl="0" indent="0" algn="just" rtl="0">
              <a:spcBef>
                <a:spcPts val="0"/>
              </a:spcBef>
              <a:spcAft>
                <a:spcPts val="0"/>
              </a:spcAft>
              <a:buClr>
                <a:schemeClr val="dk1"/>
              </a:buClr>
              <a:buSzPts val="1100"/>
              <a:buFont typeface="Arial"/>
              <a:buNone/>
            </a:pPr>
            <a:r>
              <a:rPr lang="en-US" dirty="0"/>
              <a:t>   Managers play a key role in making critical decisions based on their expertise and organizational priorities.</a:t>
            </a:r>
          </a:p>
          <a:p>
            <a:pPr marL="0" lvl="0" indent="0" algn="just" rtl="0">
              <a:spcBef>
                <a:spcPts val="0"/>
              </a:spcBef>
              <a:spcAft>
                <a:spcPts val="0"/>
              </a:spcAft>
              <a:buClr>
                <a:schemeClr val="dk1"/>
              </a:buClr>
              <a:buSzPts val="1100"/>
              <a:buFont typeface="Arial"/>
              <a:buNone/>
            </a:pPr>
            <a:r>
              <a:rPr lang="en-US" b="1" dirty="0"/>
              <a:t>3. Resource Optimization:</a:t>
            </a:r>
          </a:p>
          <a:p>
            <a:pPr marL="0" lvl="0" indent="0" algn="just" rtl="0">
              <a:spcBef>
                <a:spcPts val="0"/>
              </a:spcBef>
              <a:spcAft>
                <a:spcPts val="0"/>
              </a:spcAft>
              <a:buClr>
                <a:schemeClr val="dk1"/>
              </a:buClr>
              <a:buSzPts val="1100"/>
              <a:buFont typeface="Arial"/>
              <a:buNone/>
            </a:pPr>
            <a:r>
              <a:rPr lang="en-US" dirty="0"/>
              <a:t>   Effective managers allocate resources judiciously, maximizing productivity and minimizing waste.</a:t>
            </a:r>
          </a:p>
          <a:p>
            <a:pPr marL="0" lvl="0" indent="0" algn="just" rtl="0">
              <a:spcBef>
                <a:spcPts val="0"/>
              </a:spcBef>
              <a:spcAft>
                <a:spcPts val="0"/>
              </a:spcAft>
              <a:buClr>
                <a:schemeClr val="dk1"/>
              </a:buClr>
              <a:buSzPts val="1100"/>
              <a:buFont typeface="Arial"/>
              <a:buNone/>
            </a:pPr>
            <a:r>
              <a:rPr lang="en-US" b="1" dirty="0"/>
              <a:t>4. Leadership and Motivation:</a:t>
            </a:r>
          </a:p>
          <a:p>
            <a:pPr marL="0" lvl="0" indent="0" algn="just" rtl="0">
              <a:spcBef>
                <a:spcPts val="0"/>
              </a:spcBef>
              <a:spcAft>
                <a:spcPts val="0"/>
              </a:spcAft>
              <a:buClr>
                <a:schemeClr val="dk1"/>
              </a:buClr>
              <a:buSzPts val="1100"/>
              <a:buFont typeface="Arial"/>
              <a:buNone/>
            </a:pPr>
            <a:r>
              <a:rPr lang="en-US" dirty="0"/>
              <a:t>   Managers provide leadership, inspiring and motivating teams to achieve peak performance.</a:t>
            </a:r>
          </a:p>
        </p:txBody>
      </p:sp>
      <p:pic>
        <p:nvPicPr>
          <p:cNvPr id="2050" name="Picture 2">
            <a:extLst>
              <a:ext uri="{FF2B5EF4-FFF2-40B4-BE49-F238E27FC236}">
                <a16:creationId xmlns:a16="http://schemas.microsoft.com/office/drawing/2014/main" id="{ADB9A0EC-6904-4324-28F6-8046276E46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029" t="5066" r="10223" b="5747"/>
          <a:stretch/>
        </p:blipFill>
        <p:spPr bwMode="auto">
          <a:xfrm>
            <a:off x="6406307" y="927318"/>
            <a:ext cx="2122863" cy="2260762"/>
          </a:xfrm>
          <a:prstGeom prst="snip2DiagRect">
            <a:avLst>
              <a:gd name="adj1" fmla="val 0"/>
              <a:gd name="adj2" fmla="val 20018"/>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67"/>
          <p:cNvSpPr txBox="1">
            <a:spLocks noGrp="1"/>
          </p:cNvSpPr>
          <p:nvPr>
            <p:ph type="title"/>
          </p:nvPr>
        </p:nvSpPr>
        <p:spPr>
          <a:xfrm>
            <a:off x="720000" y="445024"/>
            <a:ext cx="5619840" cy="7551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Types of Managerial Role</a:t>
            </a:r>
            <a:endParaRPr dirty="0"/>
          </a:p>
        </p:txBody>
      </p:sp>
      <p:sp>
        <p:nvSpPr>
          <p:cNvPr id="736" name="Google Shape;736;p67"/>
          <p:cNvSpPr txBox="1"/>
          <p:nvPr/>
        </p:nvSpPr>
        <p:spPr>
          <a:xfrm>
            <a:off x="76722" y="1466203"/>
            <a:ext cx="2429302" cy="581682"/>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IN" sz="2000" dirty="0">
                <a:solidFill>
                  <a:schemeClr val="dk1"/>
                </a:solidFill>
                <a:latin typeface="Alata"/>
                <a:ea typeface="Alata"/>
                <a:cs typeface="Alata"/>
                <a:sym typeface="Alata"/>
              </a:rPr>
              <a:t>Interpersonal Roles</a:t>
            </a:r>
          </a:p>
        </p:txBody>
      </p:sp>
      <p:sp>
        <p:nvSpPr>
          <p:cNvPr id="738" name="Google Shape;738;p67"/>
          <p:cNvSpPr txBox="1"/>
          <p:nvPr/>
        </p:nvSpPr>
        <p:spPr>
          <a:xfrm>
            <a:off x="1773395" y="3786887"/>
            <a:ext cx="1957900" cy="793809"/>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IN" sz="2000" dirty="0">
                <a:solidFill>
                  <a:schemeClr val="dk1"/>
                </a:solidFill>
                <a:latin typeface="Alata"/>
                <a:ea typeface="Alata"/>
                <a:cs typeface="Alata"/>
                <a:sym typeface="Alata"/>
              </a:rPr>
              <a:t>Informational Roles</a:t>
            </a:r>
            <a:endParaRPr sz="2000" dirty="0">
              <a:solidFill>
                <a:schemeClr val="dk1"/>
              </a:solidFill>
              <a:latin typeface="Alata"/>
              <a:ea typeface="Alata"/>
              <a:cs typeface="Alata"/>
              <a:sym typeface="Alata"/>
            </a:endParaRPr>
          </a:p>
        </p:txBody>
      </p:sp>
      <p:sp>
        <p:nvSpPr>
          <p:cNvPr id="742" name="Google Shape;742;p67"/>
          <p:cNvSpPr txBox="1"/>
          <p:nvPr/>
        </p:nvSpPr>
        <p:spPr>
          <a:xfrm>
            <a:off x="3196168" y="1479076"/>
            <a:ext cx="2034300" cy="581682"/>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IN" sz="2000" dirty="0">
                <a:solidFill>
                  <a:schemeClr val="dk1"/>
                </a:solidFill>
                <a:latin typeface="Alata"/>
                <a:ea typeface="Alata"/>
                <a:cs typeface="Alata"/>
                <a:sym typeface="Alata"/>
              </a:rPr>
              <a:t>Decisional Role</a:t>
            </a:r>
            <a:endParaRPr sz="2000" dirty="0">
              <a:solidFill>
                <a:schemeClr val="dk1"/>
              </a:solidFill>
              <a:latin typeface="Alata"/>
              <a:ea typeface="Alata"/>
              <a:cs typeface="Alata"/>
              <a:sym typeface="Alata"/>
            </a:endParaRPr>
          </a:p>
        </p:txBody>
      </p:sp>
      <p:cxnSp>
        <p:nvCxnSpPr>
          <p:cNvPr id="746" name="Google Shape;746;p67"/>
          <p:cNvCxnSpPr>
            <a:cxnSpLocks/>
            <a:stCxn id="736" idx="2"/>
            <a:endCxn id="747" idx="0"/>
          </p:cNvCxnSpPr>
          <p:nvPr/>
        </p:nvCxnSpPr>
        <p:spPr>
          <a:xfrm>
            <a:off x="1291373" y="2047885"/>
            <a:ext cx="0" cy="368824"/>
          </a:xfrm>
          <a:prstGeom prst="straightConnector1">
            <a:avLst/>
          </a:prstGeom>
          <a:noFill/>
          <a:ln w="19050" cap="flat" cmpd="sng">
            <a:solidFill>
              <a:schemeClr val="dk1"/>
            </a:solidFill>
            <a:prstDash val="solid"/>
            <a:round/>
            <a:headEnd type="none" w="med" len="med"/>
            <a:tailEnd type="none" w="med" len="med"/>
          </a:ln>
        </p:spPr>
      </p:cxnSp>
      <p:cxnSp>
        <p:nvCxnSpPr>
          <p:cNvPr id="748" name="Google Shape;748;p67"/>
          <p:cNvCxnSpPr>
            <a:cxnSpLocks/>
            <a:stCxn id="749" idx="2"/>
            <a:endCxn id="738" idx="0"/>
          </p:cNvCxnSpPr>
          <p:nvPr/>
        </p:nvCxnSpPr>
        <p:spPr>
          <a:xfrm flipH="1">
            <a:off x="2752345" y="3439973"/>
            <a:ext cx="1" cy="346914"/>
          </a:xfrm>
          <a:prstGeom prst="straightConnector1">
            <a:avLst/>
          </a:prstGeom>
          <a:noFill/>
          <a:ln w="19050" cap="flat" cmpd="sng">
            <a:solidFill>
              <a:schemeClr val="dk1"/>
            </a:solidFill>
            <a:prstDash val="solid"/>
            <a:round/>
            <a:headEnd type="none" w="med" len="med"/>
            <a:tailEnd type="none" w="med" len="med"/>
          </a:ln>
        </p:spPr>
      </p:cxnSp>
      <p:cxnSp>
        <p:nvCxnSpPr>
          <p:cNvPr id="750" name="Google Shape;750;p67"/>
          <p:cNvCxnSpPr>
            <a:cxnSpLocks/>
            <a:stCxn id="742" idx="2"/>
            <a:endCxn id="751" idx="0"/>
          </p:cNvCxnSpPr>
          <p:nvPr/>
        </p:nvCxnSpPr>
        <p:spPr>
          <a:xfrm>
            <a:off x="4213318" y="2060758"/>
            <a:ext cx="0" cy="315935"/>
          </a:xfrm>
          <a:prstGeom prst="straightConnector1">
            <a:avLst/>
          </a:prstGeom>
          <a:noFill/>
          <a:ln w="19050" cap="flat" cmpd="sng">
            <a:solidFill>
              <a:schemeClr val="dk1"/>
            </a:solidFill>
            <a:prstDash val="solid"/>
            <a:round/>
            <a:headEnd type="none" w="med" len="med"/>
            <a:tailEnd type="none" w="med" len="med"/>
          </a:ln>
        </p:spPr>
      </p:cxnSp>
      <p:sp>
        <p:nvSpPr>
          <p:cNvPr id="747" name="Google Shape;747;p67"/>
          <p:cNvSpPr/>
          <p:nvPr/>
        </p:nvSpPr>
        <p:spPr>
          <a:xfrm rot="-5400000">
            <a:off x="775221" y="2439059"/>
            <a:ext cx="1032302" cy="987601"/>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7"/>
          <p:cNvSpPr/>
          <p:nvPr/>
        </p:nvSpPr>
        <p:spPr>
          <a:xfrm rot="-5400000">
            <a:off x="2236195" y="2430022"/>
            <a:ext cx="1032301" cy="987601"/>
          </a:xfrm>
          <a:prstGeom prst="round2Diag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67"/>
          <p:cNvSpPr/>
          <p:nvPr/>
        </p:nvSpPr>
        <p:spPr>
          <a:xfrm rot="-5400000">
            <a:off x="3697168" y="2399043"/>
            <a:ext cx="1032300" cy="987600"/>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67"/>
          <p:cNvSpPr txBox="1">
            <a:spLocks noGrp="1"/>
          </p:cNvSpPr>
          <p:nvPr>
            <p:ph type="title"/>
          </p:nvPr>
        </p:nvSpPr>
        <p:spPr>
          <a:xfrm>
            <a:off x="823995" y="2729459"/>
            <a:ext cx="987600" cy="4068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dirty="0"/>
              <a:t>1</a:t>
            </a:r>
            <a:endParaRPr sz="2400" dirty="0"/>
          </a:p>
        </p:txBody>
      </p:sp>
      <p:sp>
        <p:nvSpPr>
          <p:cNvPr id="757" name="Google Shape;757;p67"/>
          <p:cNvSpPr txBox="1">
            <a:spLocks noGrp="1"/>
          </p:cNvSpPr>
          <p:nvPr>
            <p:ph type="title"/>
          </p:nvPr>
        </p:nvSpPr>
        <p:spPr>
          <a:xfrm>
            <a:off x="2243330" y="2729459"/>
            <a:ext cx="987600" cy="4068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dirty="0"/>
              <a:t>2</a:t>
            </a:r>
            <a:endParaRPr sz="2400" dirty="0"/>
          </a:p>
        </p:txBody>
      </p:sp>
      <p:sp>
        <p:nvSpPr>
          <p:cNvPr id="758" name="Google Shape;758;p67"/>
          <p:cNvSpPr txBox="1">
            <a:spLocks noGrp="1"/>
          </p:cNvSpPr>
          <p:nvPr>
            <p:ph type="title"/>
          </p:nvPr>
        </p:nvSpPr>
        <p:spPr>
          <a:xfrm>
            <a:off x="3704301" y="2689443"/>
            <a:ext cx="987600" cy="4068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dirty="0"/>
              <a:t>3</a:t>
            </a:r>
            <a:endParaRPr sz="2400" dirty="0"/>
          </a:p>
        </p:txBody>
      </p:sp>
      <p:pic>
        <p:nvPicPr>
          <p:cNvPr id="3084" name="Picture 12" descr="Mintzberg's Managerial Roles - Game of Thrones Characters">
            <a:extLst>
              <a:ext uri="{FF2B5EF4-FFF2-40B4-BE49-F238E27FC236}">
                <a16:creationId xmlns:a16="http://schemas.microsoft.com/office/drawing/2014/main" id="{5FE13383-D1BF-4A1C-522A-A9C992A8821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629" t="7936" r="16130" b="8865"/>
          <a:stretch/>
        </p:blipFill>
        <p:spPr bwMode="auto">
          <a:xfrm>
            <a:off x="5445413" y="1384017"/>
            <a:ext cx="3113397" cy="2889210"/>
          </a:xfrm>
          <a:prstGeom prst="round2DiagRect">
            <a:avLst>
              <a:gd name="adj1" fmla="val 22663"/>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9"/>
          <p:cNvSpPr/>
          <p:nvPr/>
        </p:nvSpPr>
        <p:spPr>
          <a:xfrm rot="-5400000">
            <a:off x="792993" y="1494032"/>
            <a:ext cx="746480" cy="695215"/>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9"/>
          <p:cNvSpPr txBox="1">
            <a:spLocks noGrp="1"/>
          </p:cNvSpPr>
          <p:nvPr>
            <p:ph type="subTitle" idx="1"/>
          </p:nvPr>
        </p:nvSpPr>
        <p:spPr>
          <a:xfrm>
            <a:off x="433135" y="2584896"/>
            <a:ext cx="2654014" cy="2145129"/>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Managers act as symbolic leaders and representatives of the organization.</a:t>
            </a:r>
          </a:p>
          <a:p>
            <a:pPr marL="0" lvl="0" indent="0" rtl="0">
              <a:spcBef>
                <a:spcPts val="0"/>
              </a:spcBef>
              <a:spcAft>
                <a:spcPts val="0"/>
              </a:spcAft>
              <a:buNone/>
            </a:pPr>
            <a:r>
              <a:rPr lang="en-US" b="1" dirty="0"/>
              <a:t>Responsibilities: </a:t>
            </a:r>
            <a:r>
              <a:rPr lang="en-US" dirty="0"/>
              <a:t>Performing ceremonial duties, being a symbol of authority, and embodying the organization's values.</a:t>
            </a:r>
          </a:p>
          <a:p>
            <a:pPr marL="0" lvl="0" indent="0" rtl="0">
              <a:spcBef>
                <a:spcPts val="0"/>
              </a:spcBef>
              <a:spcAft>
                <a:spcPts val="0"/>
              </a:spcAft>
              <a:buNone/>
            </a:pPr>
            <a:endParaRPr lang="en-US" dirty="0"/>
          </a:p>
        </p:txBody>
      </p:sp>
      <p:sp>
        <p:nvSpPr>
          <p:cNvPr id="352" name="Google Shape;352;p49"/>
          <p:cNvSpPr txBox="1">
            <a:spLocks noGrp="1"/>
          </p:cNvSpPr>
          <p:nvPr>
            <p:ph type="subTitle" idx="2"/>
          </p:nvPr>
        </p:nvSpPr>
        <p:spPr>
          <a:xfrm>
            <a:off x="3238218" y="2579494"/>
            <a:ext cx="2654014" cy="88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Managers guide and motivate their teams to achieve organizational objectives.</a:t>
            </a:r>
          </a:p>
          <a:p>
            <a:pPr marL="0" lvl="0" indent="0" algn="l" rtl="0">
              <a:spcBef>
                <a:spcPts val="0"/>
              </a:spcBef>
              <a:spcAft>
                <a:spcPts val="0"/>
              </a:spcAft>
              <a:buNone/>
            </a:pPr>
            <a:r>
              <a:rPr lang="en-US" dirty="0"/>
              <a:t> </a:t>
            </a:r>
            <a:r>
              <a:rPr lang="en-US" b="1" dirty="0"/>
              <a:t>Responsibilities: </a:t>
            </a:r>
            <a:r>
              <a:rPr lang="en-US" dirty="0"/>
              <a:t>Providing direction, support, and inspiration, and facilitating teamwork and collaboration among employees.</a:t>
            </a:r>
          </a:p>
          <a:p>
            <a:pPr marL="0" lvl="0" indent="0" algn="l" rtl="0">
              <a:spcBef>
                <a:spcPts val="0"/>
              </a:spcBef>
              <a:spcAft>
                <a:spcPts val="0"/>
              </a:spcAft>
              <a:buNone/>
            </a:pPr>
            <a:endParaRPr dirty="0"/>
          </a:p>
        </p:txBody>
      </p:sp>
      <p:sp>
        <p:nvSpPr>
          <p:cNvPr id="353" name="Google Shape;353;p49"/>
          <p:cNvSpPr txBox="1">
            <a:spLocks noGrp="1"/>
          </p:cNvSpPr>
          <p:nvPr>
            <p:ph type="subTitle" idx="3"/>
          </p:nvPr>
        </p:nvSpPr>
        <p:spPr>
          <a:xfrm>
            <a:off x="5892232" y="2564006"/>
            <a:ext cx="2907659" cy="233719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Managers establish and maintain networks and relationships within and outside the organization.</a:t>
            </a:r>
          </a:p>
          <a:p>
            <a:pPr marL="0" lvl="0" indent="0" rtl="0">
              <a:spcBef>
                <a:spcPts val="0"/>
              </a:spcBef>
              <a:spcAft>
                <a:spcPts val="0"/>
              </a:spcAft>
              <a:buNone/>
            </a:pPr>
            <a:r>
              <a:rPr lang="en-US" b="1" dirty="0"/>
              <a:t>Responsibilities: </a:t>
            </a:r>
            <a:r>
              <a:rPr lang="en-US" dirty="0"/>
              <a:t>Building connections, networking with other departments, and managing relationships to gather information or resources.</a:t>
            </a:r>
          </a:p>
        </p:txBody>
      </p:sp>
      <p:sp>
        <p:nvSpPr>
          <p:cNvPr id="354" name="Google Shape;354;p49"/>
          <p:cNvSpPr txBox="1">
            <a:spLocks noGrp="1"/>
          </p:cNvSpPr>
          <p:nvPr>
            <p:ph type="subTitle" idx="4"/>
          </p:nvPr>
        </p:nvSpPr>
        <p:spPr>
          <a:xfrm>
            <a:off x="450925" y="2176036"/>
            <a:ext cx="2261400" cy="53326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Figurehead Role</a:t>
            </a:r>
            <a:endParaRPr dirty="0"/>
          </a:p>
        </p:txBody>
      </p:sp>
      <p:sp>
        <p:nvSpPr>
          <p:cNvPr id="355" name="Google Shape;355;p49"/>
          <p:cNvSpPr txBox="1">
            <a:spLocks noGrp="1"/>
          </p:cNvSpPr>
          <p:nvPr>
            <p:ph type="subTitle" idx="5"/>
          </p:nvPr>
        </p:nvSpPr>
        <p:spPr>
          <a:xfrm>
            <a:off x="3282243" y="2212440"/>
            <a:ext cx="2261400" cy="53253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Leader Role</a:t>
            </a:r>
            <a:endParaRPr dirty="0"/>
          </a:p>
        </p:txBody>
      </p:sp>
      <p:sp>
        <p:nvSpPr>
          <p:cNvPr id="356" name="Google Shape;356;p49"/>
          <p:cNvSpPr txBox="1">
            <a:spLocks noGrp="1"/>
          </p:cNvSpPr>
          <p:nvPr>
            <p:ph type="subTitle" idx="6"/>
          </p:nvPr>
        </p:nvSpPr>
        <p:spPr>
          <a:xfrm>
            <a:off x="6092011" y="2176761"/>
            <a:ext cx="2261400" cy="53253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Liaison Role</a:t>
            </a:r>
            <a:endParaRPr dirty="0"/>
          </a:p>
        </p:txBody>
      </p:sp>
      <p:sp>
        <p:nvSpPr>
          <p:cNvPr id="357" name="Google Shape;357;p49"/>
          <p:cNvSpPr/>
          <p:nvPr/>
        </p:nvSpPr>
        <p:spPr>
          <a:xfrm rot="-5400000">
            <a:off x="3447552" y="1479762"/>
            <a:ext cx="746482" cy="695217"/>
          </a:xfrm>
          <a:prstGeom prst="round2Diag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49"/>
          <p:cNvSpPr/>
          <p:nvPr/>
        </p:nvSpPr>
        <p:spPr>
          <a:xfrm rot="-5400000">
            <a:off x="6389884" y="1444287"/>
            <a:ext cx="746483" cy="695220"/>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59" name="Google Shape;359;p49"/>
          <p:cNvGrpSpPr/>
          <p:nvPr/>
        </p:nvGrpSpPr>
        <p:grpSpPr>
          <a:xfrm>
            <a:off x="3682597" y="1639628"/>
            <a:ext cx="485805" cy="375483"/>
            <a:chOff x="2503425" y="1589800"/>
            <a:chExt cx="351525" cy="299750"/>
          </a:xfrm>
        </p:grpSpPr>
        <p:sp>
          <p:nvSpPr>
            <p:cNvPr id="360" name="Google Shape;360;p49"/>
            <p:cNvSpPr/>
            <p:nvPr/>
          </p:nvSpPr>
          <p:spPr>
            <a:xfrm>
              <a:off x="2503425" y="1589800"/>
              <a:ext cx="351525" cy="299750"/>
            </a:xfrm>
            <a:custGeom>
              <a:avLst/>
              <a:gdLst/>
              <a:ahLst/>
              <a:cxnLst/>
              <a:rect l="l" t="t" r="r" b="b"/>
              <a:pathLst>
                <a:path w="14061" h="11990" extrusionOk="0">
                  <a:moveTo>
                    <a:pt x="8468" y="410"/>
                  </a:moveTo>
                  <a:cubicBezTo>
                    <a:pt x="8580" y="410"/>
                    <a:pt x="8672" y="501"/>
                    <a:pt x="8672" y="614"/>
                  </a:cubicBezTo>
                  <a:lnTo>
                    <a:pt x="8672" y="1501"/>
                  </a:lnTo>
                  <a:lnTo>
                    <a:pt x="411" y="1501"/>
                  </a:lnTo>
                  <a:lnTo>
                    <a:pt x="411" y="614"/>
                  </a:lnTo>
                  <a:cubicBezTo>
                    <a:pt x="411" y="501"/>
                    <a:pt x="502" y="410"/>
                    <a:pt x="614" y="410"/>
                  </a:cubicBezTo>
                  <a:close/>
                  <a:moveTo>
                    <a:pt x="8673" y="1910"/>
                  </a:moveTo>
                  <a:lnTo>
                    <a:pt x="8673" y="2967"/>
                  </a:lnTo>
                  <a:lnTo>
                    <a:pt x="8598" y="2967"/>
                  </a:lnTo>
                  <a:cubicBezTo>
                    <a:pt x="8485" y="2967"/>
                    <a:pt x="8374" y="2972"/>
                    <a:pt x="8263" y="2982"/>
                  </a:cubicBezTo>
                  <a:lnTo>
                    <a:pt x="8263" y="1910"/>
                  </a:lnTo>
                  <a:close/>
                  <a:moveTo>
                    <a:pt x="7036" y="2728"/>
                  </a:moveTo>
                  <a:lnTo>
                    <a:pt x="7036" y="3313"/>
                  </a:lnTo>
                  <a:cubicBezTo>
                    <a:pt x="6448" y="3591"/>
                    <a:pt x="5945" y="4020"/>
                    <a:pt x="5575" y="4555"/>
                  </a:cubicBezTo>
                  <a:lnTo>
                    <a:pt x="2047" y="4555"/>
                  </a:lnTo>
                  <a:lnTo>
                    <a:pt x="2047" y="2728"/>
                  </a:lnTo>
                  <a:close/>
                  <a:moveTo>
                    <a:pt x="11334" y="9075"/>
                  </a:moveTo>
                  <a:lnTo>
                    <a:pt x="11633" y="9374"/>
                  </a:lnTo>
                  <a:lnTo>
                    <a:pt x="11343" y="9663"/>
                  </a:lnTo>
                  <a:lnTo>
                    <a:pt x="11045" y="9366"/>
                  </a:lnTo>
                  <a:cubicBezTo>
                    <a:pt x="11095" y="9320"/>
                    <a:pt x="11143" y="9275"/>
                    <a:pt x="11190" y="9228"/>
                  </a:cubicBezTo>
                  <a:cubicBezTo>
                    <a:pt x="11239" y="9179"/>
                    <a:pt x="11289" y="9128"/>
                    <a:pt x="11334" y="9075"/>
                  </a:cubicBezTo>
                  <a:close/>
                  <a:moveTo>
                    <a:pt x="8598" y="3376"/>
                  </a:moveTo>
                  <a:cubicBezTo>
                    <a:pt x="9018" y="3376"/>
                    <a:pt x="9441" y="3457"/>
                    <a:pt x="9845" y="3624"/>
                  </a:cubicBezTo>
                  <a:cubicBezTo>
                    <a:pt x="11062" y="4128"/>
                    <a:pt x="11855" y="5317"/>
                    <a:pt x="11855" y="6634"/>
                  </a:cubicBezTo>
                  <a:cubicBezTo>
                    <a:pt x="11855" y="7952"/>
                    <a:pt x="11062" y="9140"/>
                    <a:pt x="9845" y="9645"/>
                  </a:cubicBezTo>
                  <a:cubicBezTo>
                    <a:pt x="9441" y="9812"/>
                    <a:pt x="9018" y="9893"/>
                    <a:pt x="8598" y="9893"/>
                  </a:cubicBezTo>
                  <a:cubicBezTo>
                    <a:pt x="7750" y="9893"/>
                    <a:pt x="6917" y="9562"/>
                    <a:pt x="6294" y="8939"/>
                  </a:cubicBezTo>
                  <a:cubicBezTo>
                    <a:pt x="5022" y="7667"/>
                    <a:pt x="5022" y="5600"/>
                    <a:pt x="6294" y="4330"/>
                  </a:cubicBezTo>
                  <a:cubicBezTo>
                    <a:pt x="6917" y="3707"/>
                    <a:pt x="7750" y="3376"/>
                    <a:pt x="8598" y="3376"/>
                  </a:cubicBezTo>
                  <a:close/>
                  <a:moveTo>
                    <a:pt x="12211" y="9374"/>
                  </a:moveTo>
                  <a:lnTo>
                    <a:pt x="12499" y="9662"/>
                  </a:lnTo>
                  <a:lnTo>
                    <a:pt x="11634" y="10526"/>
                  </a:lnTo>
                  <a:lnTo>
                    <a:pt x="11345" y="10239"/>
                  </a:lnTo>
                  <a:lnTo>
                    <a:pt x="12211" y="9374"/>
                  </a:lnTo>
                  <a:close/>
                  <a:moveTo>
                    <a:pt x="12788" y="9951"/>
                  </a:moveTo>
                  <a:lnTo>
                    <a:pt x="13374" y="10539"/>
                  </a:lnTo>
                  <a:cubicBezTo>
                    <a:pt x="13614" y="10777"/>
                    <a:pt x="13614" y="11164"/>
                    <a:pt x="13374" y="11403"/>
                  </a:cubicBezTo>
                  <a:cubicBezTo>
                    <a:pt x="13255" y="11522"/>
                    <a:pt x="13098" y="11582"/>
                    <a:pt x="12942" y="11582"/>
                  </a:cubicBezTo>
                  <a:cubicBezTo>
                    <a:pt x="12785" y="11582"/>
                    <a:pt x="12629" y="11522"/>
                    <a:pt x="12510" y="11403"/>
                  </a:cubicBezTo>
                  <a:lnTo>
                    <a:pt x="11924" y="10817"/>
                  </a:lnTo>
                  <a:lnTo>
                    <a:pt x="12788" y="9951"/>
                  </a:lnTo>
                  <a:close/>
                  <a:moveTo>
                    <a:pt x="614" y="0"/>
                  </a:moveTo>
                  <a:cubicBezTo>
                    <a:pt x="277" y="0"/>
                    <a:pt x="2" y="275"/>
                    <a:pt x="1" y="614"/>
                  </a:cubicBezTo>
                  <a:lnTo>
                    <a:pt x="1" y="2516"/>
                  </a:lnTo>
                  <a:cubicBezTo>
                    <a:pt x="1" y="2629"/>
                    <a:pt x="93" y="2721"/>
                    <a:pt x="206" y="2721"/>
                  </a:cubicBezTo>
                  <a:cubicBezTo>
                    <a:pt x="320" y="2721"/>
                    <a:pt x="411" y="2629"/>
                    <a:pt x="411" y="2516"/>
                  </a:cubicBezTo>
                  <a:lnTo>
                    <a:pt x="411" y="1911"/>
                  </a:lnTo>
                  <a:lnTo>
                    <a:pt x="819" y="1911"/>
                  </a:lnTo>
                  <a:lnTo>
                    <a:pt x="819" y="10758"/>
                  </a:lnTo>
                  <a:cubicBezTo>
                    <a:pt x="821" y="10946"/>
                    <a:pt x="973" y="11099"/>
                    <a:pt x="1161" y="11100"/>
                  </a:cubicBezTo>
                  <a:lnTo>
                    <a:pt x="6423" y="11100"/>
                  </a:lnTo>
                  <a:cubicBezTo>
                    <a:pt x="6536" y="11100"/>
                    <a:pt x="6628" y="11008"/>
                    <a:pt x="6628" y="10895"/>
                  </a:cubicBezTo>
                  <a:cubicBezTo>
                    <a:pt x="6628" y="10781"/>
                    <a:pt x="6536" y="10690"/>
                    <a:pt x="6423" y="10690"/>
                  </a:cubicBezTo>
                  <a:lnTo>
                    <a:pt x="1228" y="10690"/>
                  </a:lnTo>
                  <a:lnTo>
                    <a:pt x="1228" y="1910"/>
                  </a:lnTo>
                  <a:lnTo>
                    <a:pt x="7854" y="1910"/>
                  </a:lnTo>
                  <a:lnTo>
                    <a:pt x="7854" y="3041"/>
                  </a:lnTo>
                  <a:cubicBezTo>
                    <a:pt x="7716" y="3070"/>
                    <a:pt x="7580" y="3106"/>
                    <a:pt x="7444" y="3150"/>
                  </a:cubicBezTo>
                  <a:lnTo>
                    <a:pt x="7444" y="2660"/>
                  </a:lnTo>
                  <a:cubicBezTo>
                    <a:pt x="7444" y="2471"/>
                    <a:pt x="7292" y="2318"/>
                    <a:pt x="7104" y="2318"/>
                  </a:cubicBezTo>
                  <a:lnTo>
                    <a:pt x="1978" y="2318"/>
                  </a:lnTo>
                  <a:cubicBezTo>
                    <a:pt x="1790" y="2318"/>
                    <a:pt x="1638" y="2471"/>
                    <a:pt x="1638" y="2660"/>
                  </a:cubicBezTo>
                  <a:lnTo>
                    <a:pt x="1638" y="4622"/>
                  </a:lnTo>
                  <a:cubicBezTo>
                    <a:pt x="1638" y="4811"/>
                    <a:pt x="1790" y="4964"/>
                    <a:pt x="1978" y="4964"/>
                  </a:cubicBezTo>
                  <a:lnTo>
                    <a:pt x="5331" y="4964"/>
                  </a:lnTo>
                  <a:cubicBezTo>
                    <a:pt x="4628" y="6342"/>
                    <a:pt x="4852" y="8075"/>
                    <a:pt x="6003" y="9228"/>
                  </a:cubicBezTo>
                  <a:cubicBezTo>
                    <a:pt x="6509" y="9735"/>
                    <a:pt x="7152" y="10082"/>
                    <a:pt x="7854" y="10226"/>
                  </a:cubicBezTo>
                  <a:lnTo>
                    <a:pt x="7854" y="10689"/>
                  </a:lnTo>
                  <a:lnTo>
                    <a:pt x="7377" y="10689"/>
                  </a:lnTo>
                  <a:cubicBezTo>
                    <a:pt x="7263" y="10689"/>
                    <a:pt x="7172" y="10781"/>
                    <a:pt x="7172" y="10894"/>
                  </a:cubicBezTo>
                  <a:cubicBezTo>
                    <a:pt x="7172" y="11008"/>
                    <a:pt x="7263" y="11099"/>
                    <a:pt x="7377" y="11099"/>
                  </a:cubicBezTo>
                  <a:lnTo>
                    <a:pt x="7923" y="11099"/>
                  </a:lnTo>
                  <a:cubicBezTo>
                    <a:pt x="8111" y="11099"/>
                    <a:pt x="8263" y="10946"/>
                    <a:pt x="8263" y="10758"/>
                  </a:cubicBezTo>
                  <a:lnTo>
                    <a:pt x="8263" y="10287"/>
                  </a:lnTo>
                  <a:cubicBezTo>
                    <a:pt x="8373" y="10297"/>
                    <a:pt x="8485" y="10301"/>
                    <a:pt x="8596" y="10301"/>
                  </a:cubicBezTo>
                  <a:cubicBezTo>
                    <a:pt x="8622" y="10301"/>
                    <a:pt x="8646" y="10301"/>
                    <a:pt x="8672" y="10300"/>
                  </a:cubicBezTo>
                  <a:lnTo>
                    <a:pt x="8672" y="11302"/>
                  </a:lnTo>
                  <a:cubicBezTo>
                    <a:pt x="8672" y="11416"/>
                    <a:pt x="8580" y="11507"/>
                    <a:pt x="8468" y="11507"/>
                  </a:cubicBezTo>
                  <a:lnTo>
                    <a:pt x="614" y="11507"/>
                  </a:lnTo>
                  <a:cubicBezTo>
                    <a:pt x="502" y="11507"/>
                    <a:pt x="411" y="11416"/>
                    <a:pt x="411" y="11302"/>
                  </a:cubicBezTo>
                  <a:lnTo>
                    <a:pt x="411" y="3470"/>
                  </a:lnTo>
                  <a:cubicBezTo>
                    <a:pt x="411" y="3356"/>
                    <a:pt x="318" y="3265"/>
                    <a:pt x="206" y="3265"/>
                  </a:cubicBezTo>
                  <a:cubicBezTo>
                    <a:pt x="93" y="3265"/>
                    <a:pt x="1" y="3356"/>
                    <a:pt x="1" y="3470"/>
                  </a:cubicBezTo>
                  <a:lnTo>
                    <a:pt x="1" y="11302"/>
                  </a:lnTo>
                  <a:cubicBezTo>
                    <a:pt x="1" y="11641"/>
                    <a:pt x="276" y="11916"/>
                    <a:pt x="614" y="11916"/>
                  </a:cubicBezTo>
                  <a:lnTo>
                    <a:pt x="8467" y="11916"/>
                  </a:lnTo>
                  <a:cubicBezTo>
                    <a:pt x="8805" y="11916"/>
                    <a:pt x="9080" y="11641"/>
                    <a:pt x="9080" y="11302"/>
                  </a:cubicBezTo>
                  <a:lnTo>
                    <a:pt x="9080" y="10270"/>
                  </a:lnTo>
                  <a:cubicBezTo>
                    <a:pt x="9673" y="10192"/>
                    <a:pt x="10238" y="9970"/>
                    <a:pt x="10723" y="9622"/>
                  </a:cubicBezTo>
                  <a:lnTo>
                    <a:pt x="11052" y="9952"/>
                  </a:lnTo>
                  <a:lnTo>
                    <a:pt x="11007" y="9998"/>
                  </a:lnTo>
                  <a:cubicBezTo>
                    <a:pt x="10874" y="10130"/>
                    <a:pt x="10874" y="10345"/>
                    <a:pt x="11007" y="10479"/>
                  </a:cubicBezTo>
                  <a:lnTo>
                    <a:pt x="12220" y="11691"/>
                  </a:lnTo>
                  <a:cubicBezTo>
                    <a:pt x="12419" y="11890"/>
                    <a:pt x="12680" y="11990"/>
                    <a:pt x="12941" y="11990"/>
                  </a:cubicBezTo>
                  <a:cubicBezTo>
                    <a:pt x="13202" y="11990"/>
                    <a:pt x="13463" y="11890"/>
                    <a:pt x="13662" y="11691"/>
                  </a:cubicBezTo>
                  <a:cubicBezTo>
                    <a:pt x="14061" y="11292"/>
                    <a:pt x="14061" y="10646"/>
                    <a:pt x="13662" y="10247"/>
                  </a:cubicBezTo>
                  <a:lnTo>
                    <a:pt x="13663" y="10247"/>
                  </a:lnTo>
                  <a:lnTo>
                    <a:pt x="12450" y="9036"/>
                  </a:lnTo>
                  <a:cubicBezTo>
                    <a:pt x="12384" y="8969"/>
                    <a:pt x="12297" y="8936"/>
                    <a:pt x="12210" y="8936"/>
                  </a:cubicBezTo>
                  <a:cubicBezTo>
                    <a:pt x="12124" y="8936"/>
                    <a:pt x="12037" y="8969"/>
                    <a:pt x="11971" y="9036"/>
                  </a:cubicBezTo>
                  <a:lnTo>
                    <a:pt x="11922" y="9084"/>
                  </a:lnTo>
                  <a:lnTo>
                    <a:pt x="11590" y="8754"/>
                  </a:lnTo>
                  <a:cubicBezTo>
                    <a:pt x="12332" y="7706"/>
                    <a:pt x="12472" y="6346"/>
                    <a:pt x="11959" y="5169"/>
                  </a:cubicBezTo>
                  <a:cubicBezTo>
                    <a:pt x="11447" y="3991"/>
                    <a:pt x="10355" y="3168"/>
                    <a:pt x="9082" y="2999"/>
                  </a:cubicBezTo>
                  <a:lnTo>
                    <a:pt x="9082" y="614"/>
                  </a:lnTo>
                  <a:cubicBezTo>
                    <a:pt x="9082" y="275"/>
                    <a:pt x="8807" y="0"/>
                    <a:pt x="84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49"/>
            <p:cNvSpPr/>
            <p:nvPr/>
          </p:nvSpPr>
          <p:spPr>
            <a:xfrm>
              <a:off x="2640175" y="1684450"/>
              <a:ext cx="156325" cy="142425"/>
            </a:xfrm>
            <a:custGeom>
              <a:avLst/>
              <a:gdLst/>
              <a:ahLst/>
              <a:cxnLst/>
              <a:rect l="l" t="t" r="r" b="b"/>
              <a:pathLst>
                <a:path w="6253" h="5697" extrusionOk="0">
                  <a:moveTo>
                    <a:pt x="3126" y="409"/>
                  </a:moveTo>
                  <a:cubicBezTo>
                    <a:pt x="3750" y="409"/>
                    <a:pt x="4375" y="646"/>
                    <a:pt x="4852" y="1122"/>
                  </a:cubicBezTo>
                  <a:cubicBezTo>
                    <a:pt x="5804" y="2075"/>
                    <a:pt x="5804" y="3622"/>
                    <a:pt x="4852" y="4573"/>
                  </a:cubicBezTo>
                  <a:cubicBezTo>
                    <a:pt x="4376" y="5050"/>
                    <a:pt x="3752" y="5288"/>
                    <a:pt x="3127" y="5288"/>
                  </a:cubicBezTo>
                  <a:cubicBezTo>
                    <a:pt x="2502" y="5288"/>
                    <a:pt x="1877" y="5050"/>
                    <a:pt x="1401" y="4573"/>
                  </a:cubicBezTo>
                  <a:cubicBezTo>
                    <a:pt x="449" y="3622"/>
                    <a:pt x="449" y="2075"/>
                    <a:pt x="1401" y="1122"/>
                  </a:cubicBezTo>
                  <a:cubicBezTo>
                    <a:pt x="1877" y="646"/>
                    <a:pt x="2502" y="409"/>
                    <a:pt x="3126" y="409"/>
                  </a:cubicBezTo>
                  <a:close/>
                  <a:moveTo>
                    <a:pt x="3126" y="0"/>
                  </a:moveTo>
                  <a:cubicBezTo>
                    <a:pt x="2396" y="0"/>
                    <a:pt x="1667" y="278"/>
                    <a:pt x="1111" y="833"/>
                  </a:cubicBezTo>
                  <a:cubicBezTo>
                    <a:pt x="1" y="1944"/>
                    <a:pt x="1" y="3752"/>
                    <a:pt x="1111" y="4862"/>
                  </a:cubicBezTo>
                  <a:cubicBezTo>
                    <a:pt x="1668" y="5418"/>
                    <a:pt x="2397" y="5696"/>
                    <a:pt x="3126" y="5696"/>
                  </a:cubicBezTo>
                  <a:cubicBezTo>
                    <a:pt x="3855" y="5696"/>
                    <a:pt x="4584" y="5418"/>
                    <a:pt x="5141" y="4862"/>
                  </a:cubicBezTo>
                  <a:cubicBezTo>
                    <a:pt x="6253" y="3752"/>
                    <a:pt x="6253" y="1944"/>
                    <a:pt x="5141" y="833"/>
                  </a:cubicBezTo>
                  <a:cubicBezTo>
                    <a:pt x="4586" y="278"/>
                    <a:pt x="3856"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9"/>
            <p:cNvSpPr/>
            <p:nvPr/>
          </p:nvSpPr>
          <p:spPr>
            <a:xfrm>
              <a:off x="2723300" y="1717975"/>
              <a:ext cx="30675" cy="74975"/>
            </a:xfrm>
            <a:custGeom>
              <a:avLst/>
              <a:gdLst/>
              <a:ahLst/>
              <a:cxnLst/>
              <a:rect l="l" t="t" r="r" b="b"/>
              <a:pathLst>
                <a:path w="1227" h="2999" extrusionOk="0">
                  <a:moveTo>
                    <a:pt x="818" y="409"/>
                  </a:moveTo>
                  <a:lnTo>
                    <a:pt x="818" y="2590"/>
                  </a:lnTo>
                  <a:lnTo>
                    <a:pt x="409" y="2590"/>
                  </a:lnTo>
                  <a:lnTo>
                    <a:pt x="409" y="409"/>
                  </a:lnTo>
                  <a:close/>
                  <a:moveTo>
                    <a:pt x="341" y="0"/>
                  </a:moveTo>
                  <a:cubicBezTo>
                    <a:pt x="153" y="0"/>
                    <a:pt x="0" y="153"/>
                    <a:pt x="0" y="341"/>
                  </a:cubicBezTo>
                  <a:lnTo>
                    <a:pt x="0" y="2658"/>
                  </a:lnTo>
                  <a:cubicBezTo>
                    <a:pt x="0" y="2846"/>
                    <a:pt x="153" y="2999"/>
                    <a:pt x="341" y="2999"/>
                  </a:cubicBezTo>
                  <a:lnTo>
                    <a:pt x="886" y="2999"/>
                  </a:lnTo>
                  <a:cubicBezTo>
                    <a:pt x="1074" y="2999"/>
                    <a:pt x="1226" y="2846"/>
                    <a:pt x="1226" y="2658"/>
                  </a:cubicBezTo>
                  <a:lnTo>
                    <a:pt x="1226" y="341"/>
                  </a:lnTo>
                  <a:cubicBezTo>
                    <a:pt x="1226" y="153"/>
                    <a:pt x="1074" y="0"/>
                    <a:pt x="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9"/>
            <p:cNvSpPr/>
            <p:nvPr/>
          </p:nvSpPr>
          <p:spPr>
            <a:xfrm>
              <a:off x="2682400" y="1745225"/>
              <a:ext cx="30675" cy="47725"/>
            </a:xfrm>
            <a:custGeom>
              <a:avLst/>
              <a:gdLst/>
              <a:ahLst/>
              <a:cxnLst/>
              <a:rect l="l" t="t" r="r" b="b"/>
              <a:pathLst>
                <a:path w="1227" h="1909" extrusionOk="0">
                  <a:moveTo>
                    <a:pt x="818" y="410"/>
                  </a:moveTo>
                  <a:lnTo>
                    <a:pt x="818" y="1500"/>
                  </a:lnTo>
                  <a:lnTo>
                    <a:pt x="409" y="1500"/>
                  </a:lnTo>
                  <a:lnTo>
                    <a:pt x="409" y="410"/>
                  </a:lnTo>
                  <a:close/>
                  <a:moveTo>
                    <a:pt x="341" y="1"/>
                  </a:moveTo>
                  <a:cubicBezTo>
                    <a:pt x="153" y="1"/>
                    <a:pt x="1" y="153"/>
                    <a:pt x="1" y="341"/>
                  </a:cubicBezTo>
                  <a:lnTo>
                    <a:pt x="1" y="1568"/>
                  </a:lnTo>
                  <a:cubicBezTo>
                    <a:pt x="1" y="1756"/>
                    <a:pt x="153" y="1909"/>
                    <a:pt x="341" y="1909"/>
                  </a:cubicBezTo>
                  <a:lnTo>
                    <a:pt x="886" y="1909"/>
                  </a:lnTo>
                  <a:cubicBezTo>
                    <a:pt x="1074" y="1909"/>
                    <a:pt x="1226" y="1756"/>
                    <a:pt x="1226" y="1568"/>
                  </a:cubicBezTo>
                  <a:lnTo>
                    <a:pt x="1226" y="341"/>
                  </a:lnTo>
                  <a:cubicBezTo>
                    <a:pt x="1226" y="153"/>
                    <a:pt x="1074" y="1"/>
                    <a:pt x="8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9"/>
            <p:cNvSpPr/>
            <p:nvPr/>
          </p:nvSpPr>
          <p:spPr>
            <a:xfrm>
              <a:off x="2544325" y="1765000"/>
              <a:ext cx="68550" cy="10275"/>
            </a:xfrm>
            <a:custGeom>
              <a:avLst/>
              <a:gdLst/>
              <a:ahLst/>
              <a:cxnLst/>
              <a:rect l="l" t="t" r="r" b="b"/>
              <a:pathLst>
                <a:path w="2742" h="411" extrusionOk="0">
                  <a:moveTo>
                    <a:pt x="206" y="0"/>
                  </a:moveTo>
                  <a:cubicBezTo>
                    <a:pt x="93" y="0"/>
                    <a:pt x="1" y="91"/>
                    <a:pt x="1" y="205"/>
                  </a:cubicBezTo>
                  <a:cubicBezTo>
                    <a:pt x="1" y="318"/>
                    <a:pt x="93" y="410"/>
                    <a:pt x="206" y="410"/>
                  </a:cubicBezTo>
                  <a:lnTo>
                    <a:pt x="2538" y="410"/>
                  </a:lnTo>
                  <a:cubicBezTo>
                    <a:pt x="2650" y="410"/>
                    <a:pt x="2741" y="318"/>
                    <a:pt x="2741" y="205"/>
                  </a:cubicBezTo>
                  <a:cubicBezTo>
                    <a:pt x="2741" y="91"/>
                    <a:pt x="2650" y="0"/>
                    <a:pt x="2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9"/>
            <p:cNvSpPr/>
            <p:nvPr/>
          </p:nvSpPr>
          <p:spPr>
            <a:xfrm>
              <a:off x="2544325" y="1744525"/>
              <a:ext cx="68550" cy="10275"/>
            </a:xfrm>
            <a:custGeom>
              <a:avLst/>
              <a:gdLst/>
              <a:ahLst/>
              <a:cxnLst/>
              <a:rect l="l" t="t" r="r" b="b"/>
              <a:pathLst>
                <a:path w="2742" h="411" extrusionOk="0">
                  <a:moveTo>
                    <a:pt x="206" y="0"/>
                  </a:moveTo>
                  <a:cubicBezTo>
                    <a:pt x="93" y="0"/>
                    <a:pt x="1" y="93"/>
                    <a:pt x="1" y="205"/>
                  </a:cubicBezTo>
                  <a:cubicBezTo>
                    <a:pt x="1" y="318"/>
                    <a:pt x="93" y="410"/>
                    <a:pt x="206" y="410"/>
                  </a:cubicBezTo>
                  <a:lnTo>
                    <a:pt x="2538" y="410"/>
                  </a:lnTo>
                  <a:cubicBezTo>
                    <a:pt x="2650" y="410"/>
                    <a:pt x="2741" y="318"/>
                    <a:pt x="2741" y="205"/>
                  </a:cubicBezTo>
                  <a:cubicBezTo>
                    <a:pt x="2741" y="93"/>
                    <a:pt x="2650" y="0"/>
                    <a:pt x="2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9"/>
            <p:cNvSpPr/>
            <p:nvPr/>
          </p:nvSpPr>
          <p:spPr>
            <a:xfrm>
              <a:off x="2544325" y="1724100"/>
              <a:ext cx="75375" cy="10275"/>
            </a:xfrm>
            <a:custGeom>
              <a:avLst/>
              <a:gdLst/>
              <a:ahLst/>
              <a:cxnLst/>
              <a:rect l="l" t="t" r="r" b="b"/>
              <a:pathLst>
                <a:path w="3015" h="411" extrusionOk="0">
                  <a:moveTo>
                    <a:pt x="206" y="0"/>
                  </a:moveTo>
                  <a:cubicBezTo>
                    <a:pt x="93" y="0"/>
                    <a:pt x="1" y="93"/>
                    <a:pt x="1" y="205"/>
                  </a:cubicBezTo>
                  <a:cubicBezTo>
                    <a:pt x="1" y="318"/>
                    <a:pt x="93" y="410"/>
                    <a:pt x="206" y="410"/>
                  </a:cubicBezTo>
                  <a:lnTo>
                    <a:pt x="2810" y="410"/>
                  </a:lnTo>
                  <a:cubicBezTo>
                    <a:pt x="2922" y="410"/>
                    <a:pt x="3015" y="318"/>
                    <a:pt x="3015" y="205"/>
                  </a:cubicBezTo>
                  <a:cubicBezTo>
                    <a:pt x="3015" y="93"/>
                    <a:pt x="2922" y="0"/>
                    <a:pt x="2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9"/>
            <p:cNvSpPr/>
            <p:nvPr/>
          </p:nvSpPr>
          <p:spPr>
            <a:xfrm>
              <a:off x="2544375" y="1826350"/>
              <a:ext cx="10225" cy="20450"/>
            </a:xfrm>
            <a:custGeom>
              <a:avLst/>
              <a:gdLst/>
              <a:ahLst/>
              <a:cxnLst/>
              <a:rect l="l" t="t" r="r" b="b"/>
              <a:pathLst>
                <a:path w="409" h="818" extrusionOk="0">
                  <a:moveTo>
                    <a:pt x="204" y="1"/>
                  </a:moveTo>
                  <a:cubicBezTo>
                    <a:pt x="91" y="1"/>
                    <a:pt x="0" y="92"/>
                    <a:pt x="0" y="204"/>
                  </a:cubicBezTo>
                  <a:lnTo>
                    <a:pt x="0" y="614"/>
                  </a:lnTo>
                  <a:cubicBezTo>
                    <a:pt x="0" y="727"/>
                    <a:pt x="91" y="818"/>
                    <a:pt x="204" y="818"/>
                  </a:cubicBezTo>
                  <a:cubicBezTo>
                    <a:pt x="318" y="818"/>
                    <a:pt x="409" y="727"/>
                    <a:pt x="409" y="614"/>
                  </a:cubicBezTo>
                  <a:lnTo>
                    <a:pt x="409" y="204"/>
                  </a:lnTo>
                  <a:cubicBezTo>
                    <a:pt x="409" y="92"/>
                    <a:pt x="318" y="1"/>
                    <a:pt x="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9"/>
            <p:cNvSpPr/>
            <p:nvPr/>
          </p:nvSpPr>
          <p:spPr>
            <a:xfrm>
              <a:off x="2564800" y="1812725"/>
              <a:ext cx="10275" cy="34075"/>
            </a:xfrm>
            <a:custGeom>
              <a:avLst/>
              <a:gdLst/>
              <a:ahLst/>
              <a:cxnLst/>
              <a:rect l="l" t="t" r="r" b="b"/>
              <a:pathLst>
                <a:path w="411" h="1363" extrusionOk="0">
                  <a:moveTo>
                    <a:pt x="205" y="0"/>
                  </a:moveTo>
                  <a:cubicBezTo>
                    <a:pt x="91" y="0"/>
                    <a:pt x="0" y="92"/>
                    <a:pt x="0" y="204"/>
                  </a:cubicBezTo>
                  <a:lnTo>
                    <a:pt x="0" y="1158"/>
                  </a:lnTo>
                  <a:cubicBezTo>
                    <a:pt x="0" y="1272"/>
                    <a:pt x="91" y="1363"/>
                    <a:pt x="205" y="1363"/>
                  </a:cubicBezTo>
                  <a:cubicBezTo>
                    <a:pt x="318" y="1363"/>
                    <a:pt x="410" y="1272"/>
                    <a:pt x="410" y="1158"/>
                  </a:cubicBezTo>
                  <a:lnTo>
                    <a:pt x="410" y="204"/>
                  </a:lnTo>
                  <a:cubicBezTo>
                    <a:pt x="410" y="92"/>
                    <a:pt x="318" y="0"/>
                    <a:pt x="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9"/>
            <p:cNvSpPr/>
            <p:nvPr/>
          </p:nvSpPr>
          <p:spPr>
            <a:xfrm>
              <a:off x="2605700" y="1785450"/>
              <a:ext cx="10225" cy="61350"/>
            </a:xfrm>
            <a:custGeom>
              <a:avLst/>
              <a:gdLst/>
              <a:ahLst/>
              <a:cxnLst/>
              <a:rect l="l" t="t" r="r" b="b"/>
              <a:pathLst>
                <a:path w="409" h="2454" extrusionOk="0">
                  <a:moveTo>
                    <a:pt x="205" y="1"/>
                  </a:moveTo>
                  <a:cubicBezTo>
                    <a:pt x="91" y="1"/>
                    <a:pt x="0" y="92"/>
                    <a:pt x="0" y="204"/>
                  </a:cubicBezTo>
                  <a:lnTo>
                    <a:pt x="0" y="2250"/>
                  </a:lnTo>
                  <a:cubicBezTo>
                    <a:pt x="0" y="2363"/>
                    <a:pt x="91" y="2454"/>
                    <a:pt x="204" y="2454"/>
                  </a:cubicBezTo>
                  <a:lnTo>
                    <a:pt x="205" y="2454"/>
                  </a:lnTo>
                  <a:cubicBezTo>
                    <a:pt x="318" y="2454"/>
                    <a:pt x="409" y="2363"/>
                    <a:pt x="409" y="2250"/>
                  </a:cubicBezTo>
                  <a:lnTo>
                    <a:pt x="409" y="204"/>
                  </a:lnTo>
                  <a:cubicBezTo>
                    <a:pt x="409" y="92"/>
                    <a:pt x="318"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9"/>
            <p:cNvSpPr/>
            <p:nvPr/>
          </p:nvSpPr>
          <p:spPr>
            <a:xfrm>
              <a:off x="2626150" y="1812725"/>
              <a:ext cx="10250" cy="34075"/>
            </a:xfrm>
            <a:custGeom>
              <a:avLst/>
              <a:gdLst/>
              <a:ahLst/>
              <a:cxnLst/>
              <a:rect l="l" t="t" r="r" b="b"/>
              <a:pathLst>
                <a:path w="410" h="1363" extrusionOk="0">
                  <a:moveTo>
                    <a:pt x="205" y="0"/>
                  </a:moveTo>
                  <a:cubicBezTo>
                    <a:pt x="92" y="0"/>
                    <a:pt x="1" y="92"/>
                    <a:pt x="1" y="204"/>
                  </a:cubicBezTo>
                  <a:lnTo>
                    <a:pt x="1" y="1158"/>
                  </a:lnTo>
                  <a:cubicBezTo>
                    <a:pt x="1" y="1272"/>
                    <a:pt x="92" y="1363"/>
                    <a:pt x="205" y="1363"/>
                  </a:cubicBezTo>
                  <a:cubicBezTo>
                    <a:pt x="318" y="1363"/>
                    <a:pt x="410" y="1272"/>
                    <a:pt x="410" y="1158"/>
                  </a:cubicBezTo>
                  <a:lnTo>
                    <a:pt x="410" y="204"/>
                  </a:lnTo>
                  <a:cubicBezTo>
                    <a:pt x="410" y="92"/>
                    <a:pt x="318" y="0"/>
                    <a:pt x="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9"/>
            <p:cNvSpPr/>
            <p:nvPr/>
          </p:nvSpPr>
          <p:spPr>
            <a:xfrm>
              <a:off x="2585275" y="1799100"/>
              <a:ext cx="10225" cy="47700"/>
            </a:xfrm>
            <a:custGeom>
              <a:avLst/>
              <a:gdLst/>
              <a:ahLst/>
              <a:cxnLst/>
              <a:rect l="l" t="t" r="r" b="b"/>
              <a:pathLst>
                <a:path w="409" h="1908" extrusionOk="0">
                  <a:moveTo>
                    <a:pt x="204" y="0"/>
                  </a:moveTo>
                  <a:cubicBezTo>
                    <a:pt x="91" y="0"/>
                    <a:pt x="0" y="91"/>
                    <a:pt x="0" y="204"/>
                  </a:cubicBezTo>
                  <a:lnTo>
                    <a:pt x="0" y="1704"/>
                  </a:lnTo>
                  <a:cubicBezTo>
                    <a:pt x="0" y="1817"/>
                    <a:pt x="91" y="1908"/>
                    <a:pt x="204" y="1908"/>
                  </a:cubicBezTo>
                  <a:cubicBezTo>
                    <a:pt x="318" y="1908"/>
                    <a:pt x="409" y="1817"/>
                    <a:pt x="409" y="1704"/>
                  </a:cubicBezTo>
                  <a:lnTo>
                    <a:pt x="409" y="204"/>
                  </a:lnTo>
                  <a:cubicBezTo>
                    <a:pt x="409" y="91"/>
                    <a:pt x="318"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 name="Google Shape;372;p49"/>
          <p:cNvGrpSpPr/>
          <p:nvPr/>
        </p:nvGrpSpPr>
        <p:grpSpPr>
          <a:xfrm>
            <a:off x="953471" y="1658210"/>
            <a:ext cx="489249" cy="449889"/>
            <a:chOff x="4766175" y="2694500"/>
            <a:chExt cx="349000" cy="324500"/>
          </a:xfrm>
        </p:grpSpPr>
        <p:sp>
          <p:nvSpPr>
            <p:cNvPr id="373" name="Google Shape;373;p49"/>
            <p:cNvSpPr/>
            <p:nvPr/>
          </p:nvSpPr>
          <p:spPr>
            <a:xfrm>
              <a:off x="4766175" y="2694500"/>
              <a:ext cx="349000" cy="324500"/>
            </a:xfrm>
            <a:custGeom>
              <a:avLst/>
              <a:gdLst/>
              <a:ahLst/>
              <a:cxnLst/>
              <a:rect l="l" t="t" r="r" b="b"/>
              <a:pathLst>
                <a:path w="13960" h="12980" extrusionOk="0">
                  <a:moveTo>
                    <a:pt x="8588" y="10363"/>
                  </a:moveTo>
                  <a:lnTo>
                    <a:pt x="9009" y="11753"/>
                  </a:lnTo>
                  <a:lnTo>
                    <a:pt x="8608" y="11753"/>
                  </a:lnTo>
                  <a:cubicBezTo>
                    <a:pt x="8494" y="11753"/>
                    <a:pt x="8403" y="11845"/>
                    <a:pt x="8403" y="11958"/>
                  </a:cubicBezTo>
                  <a:cubicBezTo>
                    <a:pt x="8403" y="12070"/>
                    <a:pt x="8494" y="12163"/>
                    <a:pt x="8608" y="12163"/>
                  </a:cubicBezTo>
                  <a:lnTo>
                    <a:pt x="9693" y="12163"/>
                  </a:lnTo>
                  <a:cubicBezTo>
                    <a:pt x="9807" y="12163"/>
                    <a:pt x="9898" y="12254"/>
                    <a:pt x="9898" y="12368"/>
                  </a:cubicBezTo>
                  <a:cubicBezTo>
                    <a:pt x="9898" y="12480"/>
                    <a:pt x="9807" y="12571"/>
                    <a:pt x="9693" y="12571"/>
                  </a:cubicBezTo>
                  <a:lnTo>
                    <a:pt x="4268" y="12571"/>
                  </a:lnTo>
                  <a:cubicBezTo>
                    <a:pt x="4154" y="12571"/>
                    <a:pt x="4063" y="12480"/>
                    <a:pt x="4063" y="12368"/>
                  </a:cubicBezTo>
                  <a:cubicBezTo>
                    <a:pt x="4063" y="12254"/>
                    <a:pt x="4154" y="12163"/>
                    <a:pt x="4268" y="12163"/>
                  </a:cubicBezTo>
                  <a:lnTo>
                    <a:pt x="7652" y="12163"/>
                  </a:lnTo>
                  <a:cubicBezTo>
                    <a:pt x="7766" y="12163"/>
                    <a:pt x="7857" y="12070"/>
                    <a:pt x="7857" y="11958"/>
                  </a:cubicBezTo>
                  <a:cubicBezTo>
                    <a:pt x="7857" y="11845"/>
                    <a:pt x="7766" y="11753"/>
                    <a:pt x="7652" y="11753"/>
                  </a:cubicBezTo>
                  <a:lnTo>
                    <a:pt x="4953" y="11753"/>
                  </a:lnTo>
                  <a:lnTo>
                    <a:pt x="5373" y="10363"/>
                  </a:lnTo>
                  <a:close/>
                  <a:moveTo>
                    <a:pt x="750" y="1"/>
                  </a:moveTo>
                  <a:cubicBezTo>
                    <a:pt x="337" y="2"/>
                    <a:pt x="1" y="337"/>
                    <a:pt x="1" y="751"/>
                  </a:cubicBezTo>
                  <a:lnTo>
                    <a:pt x="1" y="1433"/>
                  </a:lnTo>
                  <a:cubicBezTo>
                    <a:pt x="1" y="1546"/>
                    <a:pt x="92" y="1638"/>
                    <a:pt x="205" y="1638"/>
                  </a:cubicBezTo>
                  <a:cubicBezTo>
                    <a:pt x="318" y="1638"/>
                    <a:pt x="410" y="1546"/>
                    <a:pt x="410" y="1433"/>
                  </a:cubicBezTo>
                  <a:lnTo>
                    <a:pt x="410" y="751"/>
                  </a:lnTo>
                  <a:cubicBezTo>
                    <a:pt x="410" y="563"/>
                    <a:pt x="562" y="411"/>
                    <a:pt x="751" y="411"/>
                  </a:cubicBezTo>
                  <a:lnTo>
                    <a:pt x="13211" y="411"/>
                  </a:lnTo>
                  <a:cubicBezTo>
                    <a:pt x="13399" y="411"/>
                    <a:pt x="13551" y="563"/>
                    <a:pt x="13553" y="751"/>
                  </a:cubicBezTo>
                  <a:lnTo>
                    <a:pt x="13553" y="9613"/>
                  </a:lnTo>
                  <a:cubicBezTo>
                    <a:pt x="13551" y="9801"/>
                    <a:pt x="13399" y="9953"/>
                    <a:pt x="13211" y="9953"/>
                  </a:cubicBezTo>
                  <a:lnTo>
                    <a:pt x="751" y="9953"/>
                  </a:lnTo>
                  <a:cubicBezTo>
                    <a:pt x="562" y="9953"/>
                    <a:pt x="410" y="9801"/>
                    <a:pt x="410" y="9613"/>
                  </a:cubicBezTo>
                  <a:lnTo>
                    <a:pt x="410" y="2387"/>
                  </a:lnTo>
                  <a:cubicBezTo>
                    <a:pt x="410" y="2275"/>
                    <a:pt x="318" y="2182"/>
                    <a:pt x="205" y="2182"/>
                  </a:cubicBezTo>
                  <a:cubicBezTo>
                    <a:pt x="92" y="2182"/>
                    <a:pt x="1" y="2275"/>
                    <a:pt x="1" y="2387"/>
                  </a:cubicBezTo>
                  <a:lnTo>
                    <a:pt x="1" y="9613"/>
                  </a:lnTo>
                  <a:cubicBezTo>
                    <a:pt x="1" y="10027"/>
                    <a:pt x="337" y="10362"/>
                    <a:pt x="750" y="10363"/>
                  </a:cubicBezTo>
                  <a:lnTo>
                    <a:pt x="4946" y="10363"/>
                  </a:lnTo>
                  <a:lnTo>
                    <a:pt x="4524" y="11753"/>
                  </a:lnTo>
                  <a:lnTo>
                    <a:pt x="4267" y="11753"/>
                  </a:lnTo>
                  <a:cubicBezTo>
                    <a:pt x="3928" y="11753"/>
                    <a:pt x="3654" y="12027"/>
                    <a:pt x="3654" y="12366"/>
                  </a:cubicBezTo>
                  <a:cubicBezTo>
                    <a:pt x="3654" y="12705"/>
                    <a:pt x="3928" y="12980"/>
                    <a:pt x="4267" y="12980"/>
                  </a:cubicBezTo>
                  <a:lnTo>
                    <a:pt x="9693" y="12980"/>
                  </a:lnTo>
                  <a:cubicBezTo>
                    <a:pt x="10032" y="12980"/>
                    <a:pt x="10306" y="12705"/>
                    <a:pt x="10306" y="12366"/>
                  </a:cubicBezTo>
                  <a:cubicBezTo>
                    <a:pt x="10306" y="12027"/>
                    <a:pt x="10032" y="11753"/>
                    <a:pt x="9693" y="11753"/>
                  </a:cubicBezTo>
                  <a:lnTo>
                    <a:pt x="9436" y="11753"/>
                  </a:lnTo>
                  <a:lnTo>
                    <a:pt x="9015" y="10363"/>
                  </a:lnTo>
                  <a:lnTo>
                    <a:pt x="13211" y="10363"/>
                  </a:lnTo>
                  <a:cubicBezTo>
                    <a:pt x="13624" y="10362"/>
                    <a:pt x="13960" y="10027"/>
                    <a:pt x="13960" y="9613"/>
                  </a:cubicBezTo>
                  <a:lnTo>
                    <a:pt x="13960" y="751"/>
                  </a:lnTo>
                  <a:cubicBezTo>
                    <a:pt x="13960" y="337"/>
                    <a:pt x="13624" y="2"/>
                    <a:pt x="13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9"/>
            <p:cNvSpPr/>
            <p:nvPr/>
          </p:nvSpPr>
          <p:spPr>
            <a:xfrm>
              <a:off x="4786625" y="2714975"/>
              <a:ext cx="308125" cy="218150"/>
            </a:xfrm>
            <a:custGeom>
              <a:avLst/>
              <a:gdLst/>
              <a:ahLst/>
              <a:cxnLst/>
              <a:rect l="l" t="t" r="r" b="b"/>
              <a:pathLst>
                <a:path w="12325" h="8726" extrusionOk="0">
                  <a:moveTo>
                    <a:pt x="11916" y="409"/>
                  </a:moveTo>
                  <a:lnTo>
                    <a:pt x="11916" y="819"/>
                  </a:lnTo>
                  <a:lnTo>
                    <a:pt x="410" y="819"/>
                  </a:lnTo>
                  <a:lnTo>
                    <a:pt x="410" y="409"/>
                  </a:lnTo>
                  <a:close/>
                  <a:moveTo>
                    <a:pt x="4941" y="7089"/>
                  </a:moveTo>
                  <a:cubicBezTo>
                    <a:pt x="4918" y="7142"/>
                    <a:pt x="4899" y="7198"/>
                    <a:pt x="4885" y="7253"/>
                  </a:cubicBezTo>
                  <a:lnTo>
                    <a:pt x="4820" y="7498"/>
                  </a:lnTo>
                  <a:lnTo>
                    <a:pt x="1841" y="7498"/>
                  </a:lnTo>
                  <a:cubicBezTo>
                    <a:pt x="1727" y="7498"/>
                    <a:pt x="1636" y="7407"/>
                    <a:pt x="1636" y="7294"/>
                  </a:cubicBezTo>
                  <a:cubicBezTo>
                    <a:pt x="1636" y="7181"/>
                    <a:pt x="1727" y="7089"/>
                    <a:pt x="1841" y="7089"/>
                  </a:cubicBezTo>
                  <a:close/>
                  <a:moveTo>
                    <a:pt x="10485" y="7089"/>
                  </a:moveTo>
                  <a:cubicBezTo>
                    <a:pt x="10597" y="7089"/>
                    <a:pt x="10689" y="7181"/>
                    <a:pt x="10689" y="7294"/>
                  </a:cubicBezTo>
                  <a:cubicBezTo>
                    <a:pt x="10689" y="7407"/>
                    <a:pt x="10597" y="7499"/>
                    <a:pt x="10485" y="7499"/>
                  </a:cubicBezTo>
                  <a:lnTo>
                    <a:pt x="7505" y="7499"/>
                  </a:lnTo>
                  <a:lnTo>
                    <a:pt x="7441" y="7253"/>
                  </a:lnTo>
                  <a:cubicBezTo>
                    <a:pt x="7425" y="7198"/>
                    <a:pt x="7407" y="7142"/>
                    <a:pt x="7385" y="7089"/>
                  </a:cubicBezTo>
                  <a:close/>
                  <a:moveTo>
                    <a:pt x="6162" y="6681"/>
                  </a:moveTo>
                  <a:cubicBezTo>
                    <a:pt x="6577" y="6681"/>
                    <a:pt x="6938" y="6958"/>
                    <a:pt x="7045" y="7358"/>
                  </a:cubicBezTo>
                  <a:lnTo>
                    <a:pt x="7301" y="8317"/>
                  </a:lnTo>
                  <a:lnTo>
                    <a:pt x="5025" y="8317"/>
                  </a:lnTo>
                  <a:lnTo>
                    <a:pt x="5280" y="7358"/>
                  </a:lnTo>
                  <a:cubicBezTo>
                    <a:pt x="5386" y="6958"/>
                    <a:pt x="5749" y="6681"/>
                    <a:pt x="6162" y="6681"/>
                  </a:cubicBezTo>
                  <a:close/>
                  <a:moveTo>
                    <a:pt x="11916" y="1228"/>
                  </a:moveTo>
                  <a:lnTo>
                    <a:pt x="11916" y="8317"/>
                  </a:lnTo>
                  <a:lnTo>
                    <a:pt x="7724" y="8317"/>
                  </a:lnTo>
                  <a:lnTo>
                    <a:pt x="7615" y="7907"/>
                  </a:lnTo>
                  <a:lnTo>
                    <a:pt x="10485" y="7907"/>
                  </a:lnTo>
                  <a:cubicBezTo>
                    <a:pt x="10820" y="7901"/>
                    <a:pt x="11087" y="7629"/>
                    <a:pt x="11087" y="7293"/>
                  </a:cubicBezTo>
                  <a:cubicBezTo>
                    <a:pt x="11087" y="6958"/>
                    <a:pt x="10820" y="6686"/>
                    <a:pt x="10485" y="6681"/>
                  </a:cubicBezTo>
                  <a:lnTo>
                    <a:pt x="7119" y="6681"/>
                  </a:lnTo>
                  <a:cubicBezTo>
                    <a:pt x="6859" y="6408"/>
                    <a:pt x="6511" y="6271"/>
                    <a:pt x="6163" y="6271"/>
                  </a:cubicBezTo>
                  <a:cubicBezTo>
                    <a:pt x="5815" y="6271"/>
                    <a:pt x="5467" y="6408"/>
                    <a:pt x="5207" y="6681"/>
                  </a:cubicBezTo>
                  <a:lnTo>
                    <a:pt x="1841" y="6681"/>
                  </a:lnTo>
                  <a:cubicBezTo>
                    <a:pt x="1507" y="6686"/>
                    <a:pt x="1237" y="6958"/>
                    <a:pt x="1237" y="7293"/>
                  </a:cubicBezTo>
                  <a:cubicBezTo>
                    <a:pt x="1237" y="7629"/>
                    <a:pt x="1507" y="7901"/>
                    <a:pt x="1841" y="7907"/>
                  </a:cubicBezTo>
                  <a:lnTo>
                    <a:pt x="4712" y="7907"/>
                  </a:lnTo>
                  <a:lnTo>
                    <a:pt x="4602" y="8317"/>
                  </a:lnTo>
                  <a:lnTo>
                    <a:pt x="410" y="8317"/>
                  </a:lnTo>
                  <a:lnTo>
                    <a:pt x="410" y="1228"/>
                  </a:lnTo>
                  <a:close/>
                  <a:moveTo>
                    <a:pt x="340" y="0"/>
                  </a:moveTo>
                  <a:cubicBezTo>
                    <a:pt x="153" y="0"/>
                    <a:pt x="0" y="153"/>
                    <a:pt x="0" y="341"/>
                  </a:cubicBezTo>
                  <a:lnTo>
                    <a:pt x="0" y="8385"/>
                  </a:lnTo>
                  <a:cubicBezTo>
                    <a:pt x="0" y="8573"/>
                    <a:pt x="153" y="8725"/>
                    <a:pt x="340" y="8725"/>
                  </a:cubicBezTo>
                  <a:lnTo>
                    <a:pt x="11984" y="8725"/>
                  </a:lnTo>
                  <a:cubicBezTo>
                    <a:pt x="12172" y="8725"/>
                    <a:pt x="12325" y="8573"/>
                    <a:pt x="12325" y="8385"/>
                  </a:cubicBezTo>
                  <a:lnTo>
                    <a:pt x="12325" y="341"/>
                  </a:lnTo>
                  <a:cubicBezTo>
                    <a:pt x="12325" y="153"/>
                    <a:pt x="12172" y="0"/>
                    <a:pt x="119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9"/>
            <p:cNvSpPr/>
            <p:nvPr/>
          </p:nvSpPr>
          <p:spPr>
            <a:xfrm>
              <a:off x="4820975" y="2800150"/>
              <a:ext cx="74400" cy="71600"/>
            </a:xfrm>
            <a:custGeom>
              <a:avLst/>
              <a:gdLst/>
              <a:ahLst/>
              <a:cxnLst/>
              <a:rect l="l" t="t" r="r" b="b"/>
              <a:pathLst>
                <a:path w="2976" h="2864" extrusionOk="0">
                  <a:moveTo>
                    <a:pt x="1546" y="410"/>
                  </a:moveTo>
                  <a:cubicBezTo>
                    <a:pt x="1677" y="410"/>
                    <a:pt x="1810" y="435"/>
                    <a:pt x="1937" y="487"/>
                  </a:cubicBezTo>
                  <a:cubicBezTo>
                    <a:pt x="2318" y="645"/>
                    <a:pt x="2567" y="1019"/>
                    <a:pt x="2567" y="1433"/>
                  </a:cubicBezTo>
                  <a:cubicBezTo>
                    <a:pt x="2566" y="1997"/>
                    <a:pt x="2109" y="2454"/>
                    <a:pt x="1545" y="2455"/>
                  </a:cubicBezTo>
                  <a:cubicBezTo>
                    <a:pt x="1131" y="2455"/>
                    <a:pt x="758" y="2206"/>
                    <a:pt x="600" y="1824"/>
                  </a:cubicBezTo>
                  <a:cubicBezTo>
                    <a:pt x="442" y="1441"/>
                    <a:pt x="530" y="1001"/>
                    <a:pt x="822" y="710"/>
                  </a:cubicBezTo>
                  <a:cubicBezTo>
                    <a:pt x="1017" y="514"/>
                    <a:pt x="1279" y="410"/>
                    <a:pt x="1546" y="410"/>
                  </a:cubicBezTo>
                  <a:close/>
                  <a:moveTo>
                    <a:pt x="1545" y="1"/>
                  </a:moveTo>
                  <a:cubicBezTo>
                    <a:pt x="965" y="1"/>
                    <a:pt x="444" y="349"/>
                    <a:pt x="222" y="885"/>
                  </a:cubicBezTo>
                  <a:cubicBezTo>
                    <a:pt x="0" y="1420"/>
                    <a:pt x="123" y="2035"/>
                    <a:pt x="533" y="2445"/>
                  </a:cubicBezTo>
                  <a:cubicBezTo>
                    <a:pt x="806" y="2719"/>
                    <a:pt x="1173" y="2864"/>
                    <a:pt x="1545" y="2864"/>
                  </a:cubicBezTo>
                  <a:cubicBezTo>
                    <a:pt x="1730" y="2864"/>
                    <a:pt x="1915" y="2828"/>
                    <a:pt x="2092" y="2756"/>
                  </a:cubicBezTo>
                  <a:cubicBezTo>
                    <a:pt x="2627" y="2533"/>
                    <a:pt x="2976" y="2011"/>
                    <a:pt x="2976" y="1433"/>
                  </a:cubicBezTo>
                  <a:cubicBezTo>
                    <a:pt x="2976" y="643"/>
                    <a:pt x="2335" y="2"/>
                    <a:pt x="15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9"/>
            <p:cNvSpPr/>
            <p:nvPr/>
          </p:nvSpPr>
          <p:spPr>
            <a:xfrm>
              <a:off x="4843025" y="2820625"/>
              <a:ext cx="31925" cy="30700"/>
            </a:xfrm>
            <a:custGeom>
              <a:avLst/>
              <a:gdLst/>
              <a:ahLst/>
              <a:cxnLst/>
              <a:rect l="l" t="t" r="r" b="b"/>
              <a:pathLst>
                <a:path w="1277" h="1228" extrusionOk="0">
                  <a:moveTo>
                    <a:pt x="661" y="410"/>
                  </a:moveTo>
                  <a:cubicBezTo>
                    <a:pt x="766" y="410"/>
                    <a:pt x="867" y="492"/>
                    <a:pt x="867" y="615"/>
                  </a:cubicBezTo>
                  <a:cubicBezTo>
                    <a:pt x="867" y="728"/>
                    <a:pt x="775" y="819"/>
                    <a:pt x="663" y="819"/>
                  </a:cubicBezTo>
                  <a:cubicBezTo>
                    <a:pt x="481" y="819"/>
                    <a:pt x="390" y="600"/>
                    <a:pt x="518" y="470"/>
                  </a:cubicBezTo>
                  <a:cubicBezTo>
                    <a:pt x="560" y="429"/>
                    <a:pt x="611" y="410"/>
                    <a:pt x="661" y="410"/>
                  </a:cubicBezTo>
                  <a:close/>
                  <a:moveTo>
                    <a:pt x="663" y="0"/>
                  </a:moveTo>
                  <a:cubicBezTo>
                    <a:pt x="414" y="0"/>
                    <a:pt x="190" y="150"/>
                    <a:pt x="96" y="379"/>
                  </a:cubicBezTo>
                  <a:cubicBezTo>
                    <a:pt x="1" y="608"/>
                    <a:pt x="54" y="873"/>
                    <a:pt x="229" y="1048"/>
                  </a:cubicBezTo>
                  <a:cubicBezTo>
                    <a:pt x="346" y="1165"/>
                    <a:pt x="503" y="1227"/>
                    <a:pt x="663" y="1227"/>
                  </a:cubicBezTo>
                  <a:cubicBezTo>
                    <a:pt x="742" y="1227"/>
                    <a:pt x="822" y="1212"/>
                    <a:pt x="898" y="1180"/>
                  </a:cubicBezTo>
                  <a:cubicBezTo>
                    <a:pt x="1127" y="1087"/>
                    <a:pt x="1277" y="863"/>
                    <a:pt x="1277" y="614"/>
                  </a:cubicBezTo>
                  <a:cubicBezTo>
                    <a:pt x="1275" y="275"/>
                    <a:pt x="1002" y="2"/>
                    <a:pt x="6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9"/>
            <p:cNvSpPr/>
            <p:nvPr/>
          </p:nvSpPr>
          <p:spPr>
            <a:xfrm>
              <a:off x="4993925" y="2758150"/>
              <a:ext cx="65325" cy="108550"/>
            </a:xfrm>
            <a:custGeom>
              <a:avLst/>
              <a:gdLst/>
              <a:ahLst/>
              <a:cxnLst/>
              <a:rect l="l" t="t" r="r" b="b"/>
              <a:pathLst>
                <a:path w="2613" h="4342" extrusionOk="0">
                  <a:moveTo>
                    <a:pt x="1307" y="549"/>
                  </a:moveTo>
                  <a:lnTo>
                    <a:pt x="2021" y="1723"/>
                  </a:lnTo>
                  <a:lnTo>
                    <a:pt x="1880" y="1723"/>
                  </a:lnTo>
                  <a:cubicBezTo>
                    <a:pt x="1669" y="1723"/>
                    <a:pt x="1498" y="1894"/>
                    <a:pt x="1498" y="2105"/>
                  </a:cubicBezTo>
                  <a:lnTo>
                    <a:pt x="1498" y="3932"/>
                  </a:lnTo>
                  <a:lnTo>
                    <a:pt x="1117" y="3932"/>
                  </a:lnTo>
                  <a:lnTo>
                    <a:pt x="1117" y="2105"/>
                  </a:lnTo>
                  <a:cubicBezTo>
                    <a:pt x="1115" y="1894"/>
                    <a:pt x="944" y="1723"/>
                    <a:pt x="734" y="1723"/>
                  </a:cubicBezTo>
                  <a:lnTo>
                    <a:pt x="593" y="1723"/>
                  </a:lnTo>
                  <a:lnTo>
                    <a:pt x="1307" y="549"/>
                  </a:lnTo>
                  <a:close/>
                  <a:moveTo>
                    <a:pt x="1307" y="1"/>
                  </a:moveTo>
                  <a:cubicBezTo>
                    <a:pt x="1221" y="1"/>
                    <a:pt x="1136" y="42"/>
                    <a:pt x="1085" y="126"/>
                  </a:cubicBezTo>
                  <a:lnTo>
                    <a:pt x="106" y="1737"/>
                  </a:lnTo>
                  <a:cubicBezTo>
                    <a:pt x="0" y="1910"/>
                    <a:pt x="124" y="2132"/>
                    <a:pt x="326" y="2132"/>
                  </a:cubicBezTo>
                  <a:lnTo>
                    <a:pt x="707" y="2132"/>
                  </a:lnTo>
                  <a:lnTo>
                    <a:pt x="707" y="3959"/>
                  </a:lnTo>
                  <a:cubicBezTo>
                    <a:pt x="708" y="4169"/>
                    <a:pt x="877" y="4340"/>
                    <a:pt x="1090" y="4342"/>
                  </a:cubicBezTo>
                  <a:lnTo>
                    <a:pt x="1525" y="4342"/>
                  </a:lnTo>
                  <a:cubicBezTo>
                    <a:pt x="1736" y="4340"/>
                    <a:pt x="1907" y="4169"/>
                    <a:pt x="1907" y="3959"/>
                  </a:cubicBezTo>
                  <a:lnTo>
                    <a:pt x="1907" y="2132"/>
                  </a:lnTo>
                  <a:lnTo>
                    <a:pt x="2287" y="2132"/>
                  </a:lnTo>
                  <a:cubicBezTo>
                    <a:pt x="2489" y="2132"/>
                    <a:pt x="2613" y="1911"/>
                    <a:pt x="2508" y="1737"/>
                  </a:cubicBezTo>
                  <a:lnTo>
                    <a:pt x="1528" y="126"/>
                  </a:lnTo>
                  <a:cubicBezTo>
                    <a:pt x="1478" y="42"/>
                    <a:pt x="1392" y="1"/>
                    <a:pt x="1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9"/>
            <p:cNvSpPr/>
            <p:nvPr/>
          </p:nvSpPr>
          <p:spPr>
            <a:xfrm>
              <a:off x="4931875" y="2785425"/>
              <a:ext cx="65350" cy="81275"/>
            </a:xfrm>
            <a:custGeom>
              <a:avLst/>
              <a:gdLst/>
              <a:ahLst/>
              <a:cxnLst/>
              <a:rect l="l" t="t" r="r" b="b"/>
              <a:pathLst>
                <a:path w="2614" h="3251" extrusionOk="0">
                  <a:moveTo>
                    <a:pt x="1308" y="548"/>
                  </a:moveTo>
                  <a:lnTo>
                    <a:pt x="2021" y="1723"/>
                  </a:lnTo>
                  <a:lnTo>
                    <a:pt x="1880" y="1723"/>
                  </a:lnTo>
                  <a:cubicBezTo>
                    <a:pt x="1669" y="1723"/>
                    <a:pt x="1498" y="1894"/>
                    <a:pt x="1498" y="2104"/>
                  </a:cubicBezTo>
                  <a:lnTo>
                    <a:pt x="1498" y="2841"/>
                  </a:lnTo>
                  <a:lnTo>
                    <a:pt x="1117" y="2841"/>
                  </a:lnTo>
                  <a:lnTo>
                    <a:pt x="1117" y="2104"/>
                  </a:lnTo>
                  <a:cubicBezTo>
                    <a:pt x="1117" y="1894"/>
                    <a:pt x="946" y="1723"/>
                    <a:pt x="735" y="1723"/>
                  </a:cubicBezTo>
                  <a:lnTo>
                    <a:pt x="594" y="1723"/>
                  </a:lnTo>
                  <a:lnTo>
                    <a:pt x="1308" y="548"/>
                  </a:lnTo>
                  <a:close/>
                  <a:moveTo>
                    <a:pt x="1308" y="0"/>
                  </a:moveTo>
                  <a:cubicBezTo>
                    <a:pt x="1222" y="0"/>
                    <a:pt x="1136" y="42"/>
                    <a:pt x="1086" y="125"/>
                  </a:cubicBezTo>
                  <a:lnTo>
                    <a:pt x="106" y="1737"/>
                  </a:lnTo>
                  <a:cubicBezTo>
                    <a:pt x="1" y="1911"/>
                    <a:pt x="126" y="2131"/>
                    <a:pt x="328" y="2131"/>
                  </a:cubicBezTo>
                  <a:lnTo>
                    <a:pt x="708" y="2131"/>
                  </a:lnTo>
                  <a:lnTo>
                    <a:pt x="708" y="2868"/>
                  </a:lnTo>
                  <a:cubicBezTo>
                    <a:pt x="708" y="3078"/>
                    <a:pt x="879" y="3249"/>
                    <a:pt x="1090" y="3251"/>
                  </a:cubicBezTo>
                  <a:lnTo>
                    <a:pt x="1526" y="3251"/>
                  </a:lnTo>
                  <a:cubicBezTo>
                    <a:pt x="1736" y="3249"/>
                    <a:pt x="1907" y="3078"/>
                    <a:pt x="1907" y="2868"/>
                  </a:cubicBezTo>
                  <a:lnTo>
                    <a:pt x="1907" y="2131"/>
                  </a:lnTo>
                  <a:lnTo>
                    <a:pt x="2287" y="2131"/>
                  </a:lnTo>
                  <a:cubicBezTo>
                    <a:pt x="2489" y="2131"/>
                    <a:pt x="2613" y="1911"/>
                    <a:pt x="2509" y="1738"/>
                  </a:cubicBezTo>
                  <a:lnTo>
                    <a:pt x="1528" y="125"/>
                  </a:lnTo>
                  <a:cubicBezTo>
                    <a:pt x="1479" y="42"/>
                    <a:pt x="1393" y="0"/>
                    <a:pt x="1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9"/>
            <p:cNvSpPr/>
            <p:nvPr/>
          </p:nvSpPr>
          <p:spPr>
            <a:xfrm>
              <a:off x="4817300" y="2776325"/>
              <a:ext cx="57625" cy="10250"/>
            </a:xfrm>
            <a:custGeom>
              <a:avLst/>
              <a:gdLst/>
              <a:ahLst/>
              <a:cxnLst/>
              <a:rect l="l" t="t" r="r" b="b"/>
              <a:pathLst>
                <a:path w="2305" h="410" extrusionOk="0">
                  <a:moveTo>
                    <a:pt x="206" y="1"/>
                  </a:moveTo>
                  <a:cubicBezTo>
                    <a:pt x="92" y="1"/>
                    <a:pt x="0" y="92"/>
                    <a:pt x="0" y="205"/>
                  </a:cubicBezTo>
                  <a:cubicBezTo>
                    <a:pt x="0" y="318"/>
                    <a:pt x="92" y="410"/>
                    <a:pt x="206" y="410"/>
                  </a:cubicBezTo>
                  <a:lnTo>
                    <a:pt x="2099" y="410"/>
                  </a:lnTo>
                  <a:cubicBezTo>
                    <a:pt x="2213" y="410"/>
                    <a:pt x="2304" y="318"/>
                    <a:pt x="2304" y="205"/>
                  </a:cubicBezTo>
                  <a:cubicBezTo>
                    <a:pt x="2304" y="92"/>
                    <a:pt x="2213" y="1"/>
                    <a:pt x="2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9"/>
            <p:cNvSpPr/>
            <p:nvPr/>
          </p:nvSpPr>
          <p:spPr>
            <a:xfrm>
              <a:off x="4817300" y="2755875"/>
              <a:ext cx="77725" cy="10225"/>
            </a:xfrm>
            <a:custGeom>
              <a:avLst/>
              <a:gdLst/>
              <a:ahLst/>
              <a:cxnLst/>
              <a:rect l="l" t="t" r="r" b="b"/>
              <a:pathLst>
                <a:path w="3109" h="409" extrusionOk="0">
                  <a:moveTo>
                    <a:pt x="206" y="0"/>
                  </a:moveTo>
                  <a:cubicBezTo>
                    <a:pt x="92" y="0"/>
                    <a:pt x="0" y="91"/>
                    <a:pt x="0" y="205"/>
                  </a:cubicBezTo>
                  <a:cubicBezTo>
                    <a:pt x="0" y="318"/>
                    <a:pt x="92" y="409"/>
                    <a:pt x="206" y="409"/>
                  </a:cubicBezTo>
                  <a:lnTo>
                    <a:pt x="2905" y="409"/>
                  </a:lnTo>
                  <a:cubicBezTo>
                    <a:pt x="3018" y="409"/>
                    <a:pt x="3109" y="318"/>
                    <a:pt x="3109" y="205"/>
                  </a:cubicBezTo>
                  <a:cubicBezTo>
                    <a:pt x="3109" y="91"/>
                    <a:pt x="3018" y="0"/>
                    <a:pt x="2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49"/>
          <p:cNvGrpSpPr/>
          <p:nvPr/>
        </p:nvGrpSpPr>
        <p:grpSpPr>
          <a:xfrm>
            <a:off x="6569363" y="1595093"/>
            <a:ext cx="485805" cy="375483"/>
            <a:chOff x="6275050" y="3284550"/>
            <a:chExt cx="349050" cy="257700"/>
          </a:xfrm>
        </p:grpSpPr>
        <p:sp>
          <p:nvSpPr>
            <p:cNvPr id="382" name="Google Shape;382;p49"/>
            <p:cNvSpPr/>
            <p:nvPr/>
          </p:nvSpPr>
          <p:spPr>
            <a:xfrm>
              <a:off x="6275050" y="3284550"/>
              <a:ext cx="349050" cy="257700"/>
            </a:xfrm>
            <a:custGeom>
              <a:avLst/>
              <a:gdLst/>
              <a:ahLst/>
              <a:cxnLst/>
              <a:rect l="l" t="t" r="r" b="b"/>
              <a:pathLst>
                <a:path w="13962" h="10308" extrusionOk="0">
                  <a:moveTo>
                    <a:pt x="6403" y="409"/>
                  </a:moveTo>
                  <a:cubicBezTo>
                    <a:pt x="6380" y="475"/>
                    <a:pt x="6367" y="545"/>
                    <a:pt x="6367" y="613"/>
                  </a:cubicBezTo>
                  <a:lnTo>
                    <a:pt x="6367" y="1227"/>
                  </a:lnTo>
                  <a:lnTo>
                    <a:pt x="1229" y="1227"/>
                  </a:lnTo>
                  <a:lnTo>
                    <a:pt x="1229" y="613"/>
                  </a:lnTo>
                  <a:cubicBezTo>
                    <a:pt x="1229" y="500"/>
                    <a:pt x="1320" y="409"/>
                    <a:pt x="1433" y="409"/>
                  </a:cubicBezTo>
                  <a:close/>
                  <a:moveTo>
                    <a:pt x="11712" y="409"/>
                  </a:moveTo>
                  <a:cubicBezTo>
                    <a:pt x="11825" y="409"/>
                    <a:pt x="11917" y="500"/>
                    <a:pt x="11917" y="613"/>
                  </a:cubicBezTo>
                  <a:lnTo>
                    <a:pt x="11917" y="1227"/>
                  </a:lnTo>
                  <a:lnTo>
                    <a:pt x="6778" y="1227"/>
                  </a:lnTo>
                  <a:lnTo>
                    <a:pt x="6778" y="613"/>
                  </a:lnTo>
                  <a:cubicBezTo>
                    <a:pt x="6778" y="500"/>
                    <a:pt x="6869" y="409"/>
                    <a:pt x="6983" y="409"/>
                  </a:cubicBezTo>
                  <a:close/>
                  <a:moveTo>
                    <a:pt x="13348" y="4745"/>
                  </a:moveTo>
                  <a:cubicBezTo>
                    <a:pt x="13462" y="4745"/>
                    <a:pt x="13553" y="4836"/>
                    <a:pt x="13553" y="4948"/>
                  </a:cubicBezTo>
                  <a:lnTo>
                    <a:pt x="13553" y="6584"/>
                  </a:lnTo>
                  <a:cubicBezTo>
                    <a:pt x="13553" y="6698"/>
                    <a:pt x="13462" y="6789"/>
                    <a:pt x="13348" y="6789"/>
                  </a:cubicBezTo>
                  <a:lnTo>
                    <a:pt x="9886" y="6789"/>
                  </a:lnTo>
                  <a:cubicBezTo>
                    <a:pt x="9773" y="6789"/>
                    <a:pt x="9682" y="6698"/>
                    <a:pt x="9682" y="6584"/>
                  </a:cubicBezTo>
                  <a:lnTo>
                    <a:pt x="9682" y="4948"/>
                  </a:lnTo>
                  <a:cubicBezTo>
                    <a:pt x="9682" y="4836"/>
                    <a:pt x="9773" y="4745"/>
                    <a:pt x="9886" y="4745"/>
                  </a:cubicBezTo>
                  <a:close/>
                  <a:moveTo>
                    <a:pt x="1433" y="1"/>
                  </a:moveTo>
                  <a:cubicBezTo>
                    <a:pt x="1094" y="1"/>
                    <a:pt x="819" y="276"/>
                    <a:pt x="819" y="613"/>
                  </a:cubicBezTo>
                  <a:lnTo>
                    <a:pt x="819" y="1248"/>
                  </a:lnTo>
                  <a:cubicBezTo>
                    <a:pt x="343" y="1345"/>
                    <a:pt x="2" y="1763"/>
                    <a:pt x="0" y="2249"/>
                  </a:cubicBezTo>
                  <a:lnTo>
                    <a:pt x="0" y="7513"/>
                  </a:lnTo>
                  <a:cubicBezTo>
                    <a:pt x="0" y="7625"/>
                    <a:pt x="93" y="7716"/>
                    <a:pt x="205" y="7716"/>
                  </a:cubicBezTo>
                  <a:cubicBezTo>
                    <a:pt x="318" y="7716"/>
                    <a:pt x="410" y="7625"/>
                    <a:pt x="410" y="7513"/>
                  </a:cubicBezTo>
                  <a:lnTo>
                    <a:pt x="410" y="2249"/>
                  </a:lnTo>
                  <a:cubicBezTo>
                    <a:pt x="410" y="1911"/>
                    <a:pt x="685" y="1637"/>
                    <a:pt x="1024" y="1637"/>
                  </a:cubicBezTo>
                  <a:lnTo>
                    <a:pt x="12121" y="1637"/>
                  </a:lnTo>
                  <a:cubicBezTo>
                    <a:pt x="12460" y="1637"/>
                    <a:pt x="12733" y="1911"/>
                    <a:pt x="12735" y="2249"/>
                  </a:cubicBezTo>
                  <a:lnTo>
                    <a:pt x="12735" y="4336"/>
                  </a:lnTo>
                  <a:lnTo>
                    <a:pt x="12325" y="4336"/>
                  </a:lnTo>
                  <a:lnTo>
                    <a:pt x="12325" y="2386"/>
                  </a:lnTo>
                  <a:cubicBezTo>
                    <a:pt x="12325" y="2198"/>
                    <a:pt x="12172" y="2045"/>
                    <a:pt x="11984" y="2045"/>
                  </a:cubicBezTo>
                  <a:lnTo>
                    <a:pt x="10852" y="2045"/>
                  </a:lnTo>
                  <a:cubicBezTo>
                    <a:pt x="10740" y="2045"/>
                    <a:pt x="10647" y="2136"/>
                    <a:pt x="10647" y="2250"/>
                  </a:cubicBezTo>
                  <a:cubicBezTo>
                    <a:pt x="10647" y="2363"/>
                    <a:pt x="10740" y="2454"/>
                    <a:pt x="10852" y="2454"/>
                  </a:cubicBezTo>
                  <a:lnTo>
                    <a:pt x="11916" y="2454"/>
                  </a:lnTo>
                  <a:lnTo>
                    <a:pt x="11916" y="4336"/>
                  </a:lnTo>
                  <a:lnTo>
                    <a:pt x="9884" y="4336"/>
                  </a:lnTo>
                  <a:cubicBezTo>
                    <a:pt x="9545" y="4336"/>
                    <a:pt x="9272" y="4611"/>
                    <a:pt x="9271" y="4950"/>
                  </a:cubicBezTo>
                  <a:lnTo>
                    <a:pt x="9271" y="6586"/>
                  </a:lnTo>
                  <a:cubicBezTo>
                    <a:pt x="9272" y="6925"/>
                    <a:pt x="9545" y="7198"/>
                    <a:pt x="9884" y="7199"/>
                  </a:cubicBezTo>
                  <a:lnTo>
                    <a:pt x="11916" y="7199"/>
                  </a:lnTo>
                  <a:lnTo>
                    <a:pt x="11916" y="9080"/>
                  </a:lnTo>
                  <a:lnTo>
                    <a:pt x="1228" y="9080"/>
                  </a:lnTo>
                  <a:lnTo>
                    <a:pt x="1228" y="2454"/>
                  </a:lnTo>
                  <a:lnTo>
                    <a:pt x="9898" y="2454"/>
                  </a:lnTo>
                  <a:cubicBezTo>
                    <a:pt x="10011" y="2454"/>
                    <a:pt x="10102" y="2363"/>
                    <a:pt x="10102" y="2249"/>
                  </a:cubicBezTo>
                  <a:cubicBezTo>
                    <a:pt x="10102" y="2136"/>
                    <a:pt x="10011" y="2045"/>
                    <a:pt x="9898" y="2045"/>
                  </a:cubicBezTo>
                  <a:lnTo>
                    <a:pt x="1159" y="2045"/>
                  </a:lnTo>
                  <a:cubicBezTo>
                    <a:pt x="971" y="2045"/>
                    <a:pt x="819" y="2198"/>
                    <a:pt x="819" y="2386"/>
                  </a:cubicBezTo>
                  <a:lnTo>
                    <a:pt x="819" y="9149"/>
                  </a:lnTo>
                  <a:cubicBezTo>
                    <a:pt x="819" y="9336"/>
                    <a:pt x="971" y="9489"/>
                    <a:pt x="1159" y="9489"/>
                  </a:cubicBezTo>
                  <a:lnTo>
                    <a:pt x="11984" y="9489"/>
                  </a:lnTo>
                  <a:cubicBezTo>
                    <a:pt x="12172" y="9489"/>
                    <a:pt x="12325" y="9336"/>
                    <a:pt x="12325" y="9149"/>
                  </a:cubicBezTo>
                  <a:lnTo>
                    <a:pt x="12325" y="7198"/>
                  </a:lnTo>
                  <a:lnTo>
                    <a:pt x="12735" y="7198"/>
                  </a:lnTo>
                  <a:lnTo>
                    <a:pt x="12735" y="9284"/>
                  </a:lnTo>
                  <a:cubicBezTo>
                    <a:pt x="12733" y="9623"/>
                    <a:pt x="12460" y="9897"/>
                    <a:pt x="12121" y="9897"/>
                  </a:cubicBezTo>
                  <a:lnTo>
                    <a:pt x="1024" y="9897"/>
                  </a:lnTo>
                  <a:cubicBezTo>
                    <a:pt x="685" y="9897"/>
                    <a:pt x="412" y="9623"/>
                    <a:pt x="410" y="9284"/>
                  </a:cubicBezTo>
                  <a:lnTo>
                    <a:pt x="410" y="8465"/>
                  </a:lnTo>
                  <a:cubicBezTo>
                    <a:pt x="410" y="8353"/>
                    <a:pt x="319" y="8262"/>
                    <a:pt x="207" y="8262"/>
                  </a:cubicBezTo>
                  <a:cubicBezTo>
                    <a:pt x="93" y="8262"/>
                    <a:pt x="2" y="8353"/>
                    <a:pt x="2" y="8465"/>
                  </a:cubicBezTo>
                  <a:lnTo>
                    <a:pt x="2" y="9284"/>
                  </a:lnTo>
                  <a:cubicBezTo>
                    <a:pt x="2" y="9849"/>
                    <a:pt x="460" y="10306"/>
                    <a:pt x="1024" y="10307"/>
                  </a:cubicBezTo>
                  <a:lnTo>
                    <a:pt x="12121" y="10307"/>
                  </a:lnTo>
                  <a:cubicBezTo>
                    <a:pt x="12686" y="10306"/>
                    <a:pt x="13143" y="9849"/>
                    <a:pt x="13143" y="9284"/>
                  </a:cubicBezTo>
                  <a:lnTo>
                    <a:pt x="13143" y="7198"/>
                  </a:lnTo>
                  <a:lnTo>
                    <a:pt x="13348" y="7198"/>
                  </a:lnTo>
                  <a:cubicBezTo>
                    <a:pt x="13687" y="7198"/>
                    <a:pt x="13962" y="6923"/>
                    <a:pt x="13962" y="6586"/>
                  </a:cubicBezTo>
                  <a:lnTo>
                    <a:pt x="13962" y="4948"/>
                  </a:lnTo>
                  <a:cubicBezTo>
                    <a:pt x="13962" y="4611"/>
                    <a:pt x="13687" y="4336"/>
                    <a:pt x="13348" y="4336"/>
                  </a:cubicBezTo>
                  <a:lnTo>
                    <a:pt x="13145" y="4336"/>
                  </a:lnTo>
                  <a:lnTo>
                    <a:pt x="13145" y="2249"/>
                  </a:lnTo>
                  <a:cubicBezTo>
                    <a:pt x="13143" y="1763"/>
                    <a:pt x="12802" y="1345"/>
                    <a:pt x="12326" y="1248"/>
                  </a:cubicBezTo>
                  <a:lnTo>
                    <a:pt x="12326" y="613"/>
                  </a:lnTo>
                  <a:cubicBezTo>
                    <a:pt x="12325" y="276"/>
                    <a:pt x="12051" y="1"/>
                    <a:pt x="117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9"/>
            <p:cNvSpPr/>
            <p:nvPr/>
          </p:nvSpPr>
          <p:spPr>
            <a:xfrm>
              <a:off x="6526100" y="3413375"/>
              <a:ext cx="31900" cy="30700"/>
            </a:xfrm>
            <a:custGeom>
              <a:avLst/>
              <a:gdLst/>
              <a:ahLst/>
              <a:cxnLst/>
              <a:rect l="l" t="t" r="r" b="b"/>
              <a:pathLst>
                <a:path w="1276" h="1228" extrusionOk="0">
                  <a:moveTo>
                    <a:pt x="660" y="409"/>
                  </a:moveTo>
                  <a:cubicBezTo>
                    <a:pt x="765" y="409"/>
                    <a:pt x="866" y="491"/>
                    <a:pt x="866" y="614"/>
                  </a:cubicBezTo>
                  <a:cubicBezTo>
                    <a:pt x="866" y="728"/>
                    <a:pt x="775" y="819"/>
                    <a:pt x="662" y="819"/>
                  </a:cubicBezTo>
                  <a:cubicBezTo>
                    <a:pt x="480" y="819"/>
                    <a:pt x="388" y="598"/>
                    <a:pt x="517" y="470"/>
                  </a:cubicBezTo>
                  <a:cubicBezTo>
                    <a:pt x="559" y="428"/>
                    <a:pt x="610" y="409"/>
                    <a:pt x="660" y="409"/>
                  </a:cubicBezTo>
                  <a:close/>
                  <a:moveTo>
                    <a:pt x="662" y="0"/>
                  </a:moveTo>
                  <a:cubicBezTo>
                    <a:pt x="413" y="0"/>
                    <a:pt x="190" y="150"/>
                    <a:pt x="94" y="379"/>
                  </a:cubicBezTo>
                  <a:cubicBezTo>
                    <a:pt x="0" y="608"/>
                    <a:pt x="52" y="872"/>
                    <a:pt x="228" y="1048"/>
                  </a:cubicBezTo>
                  <a:cubicBezTo>
                    <a:pt x="345" y="1165"/>
                    <a:pt x="502" y="1228"/>
                    <a:pt x="661" y="1228"/>
                  </a:cubicBezTo>
                  <a:cubicBezTo>
                    <a:pt x="740" y="1228"/>
                    <a:pt x="820" y="1212"/>
                    <a:pt x="896" y="1181"/>
                  </a:cubicBezTo>
                  <a:cubicBezTo>
                    <a:pt x="1127" y="1085"/>
                    <a:pt x="1276" y="862"/>
                    <a:pt x="1276" y="614"/>
                  </a:cubicBezTo>
                  <a:cubicBezTo>
                    <a:pt x="1275" y="275"/>
                    <a:pt x="1000" y="0"/>
                    <a:pt x="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9"/>
            <p:cNvSpPr/>
            <p:nvPr/>
          </p:nvSpPr>
          <p:spPr>
            <a:xfrm>
              <a:off x="6315975" y="3366350"/>
              <a:ext cx="109775" cy="134975"/>
            </a:xfrm>
            <a:custGeom>
              <a:avLst/>
              <a:gdLst/>
              <a:ahLst/>
              <a:cxnLst/>
              <a:rect l="l" t="t" r="r" b="b"/>
              <a:pathLst>
                <a:path w="4391" h="5399" extrusionOk="0">
                  <a:moveTo>
                    <a:pt x="1214" y="409"/>
                  </a:moveTo>
                  <a:lnTo>
                    <a:pt x="1214" y="1336"/>
                  </a:lnTo>
                  <a:lnTo>
                    <a:pt x="805" y="1336"/>
                  </a:lnTo>
                  <a:lnTo>
                    <a:pt x="805" y="409"/>
                  </a:lnTo>
                  <a:close/>
                  <a:moveTo>
                    <a:pt x="2032" y="409"/>
                  </a:moveTo>
                  <a:lnTo>
                    <a:pt x="2032" y="1336"/>
                  </a:lnTo>
                  <a:lnTo>
                    <a:pt x="1624" y="1336"/>
                  </a:lnTo>
                  <a:lnTo>
                    <a:pt x="1624" y="409"/>
                  </a:lnTo>
                  <a:close/>
                  <a:moveTo>
                    <a:pt x="3586" y="409"/>
                  </a:moveTo>
                  <a:lnTo>
                    <a:pt x="3586" y="1336"/>
                  </a:lnTo>
                  <a:lnTo>
                    <a:pt x="2441" y="1336"/>
                  </a:lnTo>
                  <a:lnTo>
                    <a:pt x="2441" y="409"/>
                  </a:lnTo>
                  <a:close/>
                  <a:moveTo>
                    <a:pt x="3982" y="1745"/>
                  </a:moveTo>
                  <a:lnTo>
                    <a:pt x="3982" y="4921"/>
                  </a:lnTo>
                  <a:cubicBezTo>
                    <a:pt x="3982" y="4958"/>
                    <a:pt x="3950" y="4990"/>
                    <a:pt x="3913" y="4990"/>
                  </a:cubicBezTo>
                  <a:lnTo>
                    <a:pt x="478" y="4990"/>
                  </a:lnTo>
                  <a:cubicBezTo>
                    <a:pt x="441" y="4990"/>
                    <a:pt x="409" y="4958"/>
                    <a:pt x="409" y="4921"/>
                  </a:cubicBezTo>
                  <a:lnTo>
                    <a:pt x="409" y="1745"/>
                  </a:lnTo>
                  <a:close/>
                  <a:moveTo>
                    <a:pt x="737" y="1"/>
                  </a:moveTo>
                  <a:cubicBezTo>
                    <a:pt x="549" y="1"/>
                    <a:pt x="396" y="153"/>
                    <a:pt x="396" y="341"/>
                  </a:cubicBezTo>
                  <a:lnTo>
                    <a:pt x="396" y="1336"/>
                  </a:lnTo>
                  <a:lnTo>
                    <a:pt x="342" y="1336"/>
                  </a:lnTo>
                  <a:cubicBezTo>
                    <a:pt x="153" y="1336"/>
                    <a:pt x="1" y="1488"/>
                    <a:pt x="1" y="1676"/>
                  </a:cubicBezTo>
                  <a:lnTo>
                    <a:pt x="1" y="4921"/>
                  </a:lnTo>
                  <a:cubicBezTo>
                    <a:pt x="1" y="5185"/>
                    <a:pt x="214" y="5398"/>
                    <a:pt x="478" y="5398"/>
                  </a:cubicBezTo>
                  <a:lnTo>
                    <a:pt x="3913" y="5398"/>
                  </a:lnTo>
                  <a:cubicBezTo>
                    <a:pt x="4177" y="5398"/>
                    <a:pt x="4390" y="5185"/>
                    <a:pt x="4390" y="4921"/>
                  </a:cubicBezTo>
                  <a:lnTo>
                    <a:pt x="4390" y="1676"/>
                  </a:lnTo>
                  <a:cubicBezTo>
                    <a:pt x="4390" y="1488"/>
                    <a:pt x="4238" y="1336"/>
                    <a:pt x="4050" y="1336"/>
                  </a:cubicBezTo>
                  <a:lnTo>
                    <a:pt x="3994" y="1336"/>
                  </a:lnTo>
                  <a:lnTo>
                    <a:pt x="3994" y="341"/>
                  </a:lnTo>
                  <a:cubicBezTo>
                    <a:pt x="3994" y="153"/>
                    <a:pt x="3842" y="1"/>
                    <a:pt x="36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15;p46">
            <a:extLst>
              <a:ext uri="{FF2B5EF4-FFF2-40B4-BE49-F238E27FC236}">
                <a16:creationId xmlns:a16="http://schemas.microsoft.com/office/drawing/2014/main" id="{4C7D6AD1-0BD2-8E2E-FD6D-B831CA40C5F2}"/>
              </a:ext>
            </a:extLst>
          </p:cNvPr>
          <p:cNvSpPr txBox="1">
            <a:spLocks noGrp="1"/>
          </p:cNvSpPr>
          <p:nvPr>
            <p:ph type="title"/>
          </p:nvPr>
        </p:nvSpPr>
        <p:spPr>
          <a:xfrm>
            <a:off x="713225" y="4134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Interpersonal Roles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Informational Roles</a:t>
            </a:r>
            <a:endParaRPr dirty="0"/>
          </a:p>
        </p:txBody>
      </p:sp>
      <p:sp>
        <p:nvSpPr>
          <p:cNvPr id="316" name="Google Shape;316;p46"/>
          <p:cNvSpPr txBox="1">
            <a:spLocks noGrp="1"/>
          </p:cNvSpPr>
          <p:nvPr>
            <p:ph type="subTitle" idx="1"/>
          </p:nvPr>
        </p:nvSpPr>
        <p:spPr>
          <a:xfrm>
            <a:off x="461600" y="1017725"/>
            <a:ext cx="8397920" cy="1346362"/>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t>Informational roles in the context of organizational behavior are the duties and obligations managers carry out in order to gather, process, and distribute information within an organization. These positions, which center on the manager's function as an information processor and communicator, are an element of Henry Mintzberg's paradigm for management functions.</a:t>
            </a:r>
            <a:endParaRPr dirty="0"/>
          </a:p>
        </p:txBody>
      </p:sp>
      <p:sp>
        <p:nvSpPr>
          <p:cNvPr id="317" name="Google Shape;317;p46"/>
          <p:cNvSpPr txBox="1">
            <a:spLocks noGrp="1"/>
          </p:cNvSpPr>
          <p:nvPr>
            <p:ph type="subTitle" idx="2"/>
          </p:nvPr>
        </p:nvSpPr>
        <p:spPr>
          <a:xfrm>
            <a:off x="360000" y="2683510"/>
            <a:ext cx="5095920" cy="1758950"/>
          </a:xfrm>
          <a:prstGeom prst="rect">
            <a:avLst/>
          </a:prstGeom>
        </p:spPr>
        <p:txBody>
          <a:bodyPr spcFirstLastPara="1" wrap="square" lIns="91425" tIns="91425" rIns="91425" bIns="91425" anchor="ctr" anchorCtr="0">
            <a:noAutofit/>
          </a:bodyPr>
          <a:lstStyle/>
          <a:p>
            <a:pPr algn="just">
              <a:buFont typeface="Arial" panose="020B0604020202020204" pitchFamily="34" charset="0"/>
              <a:buChar char="•"/>
            </a:pPr>
            <a:r>
              <a:rPr lang="en-US" b="1" dirty="0"/>
              <a:t>Monitor</a:t>
            </a:r>
            <a:r>
              <a:rPr lang="en-US" dirty="0"/>
              <a:t>: Managers gather information from both internal and external sources to stay informed about developments relevant to their organization.</a:t>
            </a:r>
          </a:p>
          <a:p>
            <a:pPr algn="just">
              <a:buFont typeface="Arial" panose="020B0604020202020204" pitchFamily="34" charset="0"/>
              <a:buChar char="•"/>
            </a:pPr>
            <a:r>
              <a:rPr lang="en-US" b="1" dirty="0"/>
              <a:t>Disseminator</a:t>
            </a:r>
            <a:r>
              <a:rPr lang="en-US" dirty="0"/>
              <a:t>: Managers share information with their subordinates and other stakeholders to ensure everyone has access to necessary knowledge.</a:t>
            </a:r>
          </a:p>
          <a:p>
            <a:pPr algn="just">
              <a:buFont typeface="Arial" panose="020B0604020202020204" pitchFamily="34" charset="0"/>
              <a:buChar char="•"/>
            </a:pPr>
            <a:r>
              <a:rPr lang="en-US" b="1" dirty="0"/>
              <a:t>Spokesperson: </a:t>
            </a:r>
            <a:r>
              <a:rPr lang="en-US" dirty="0"/>
              <a:t>Managers represent their organization to the outside world, communicating its policies, objectives, and decisions to external parties</a:t>
            </a:r>
            <a:endParaRPr dirty="0">
              <a:solidFill>
                <a:srgbClr val="233347"/>
              </a:solidFill>
              <a:latin typeface="Gothic A1 Medium" panose="020B0604020202020204" charset="-127"/>
              <a:ea typeface="Gothic A1 Medium" panose="020B0604020202020204" charset="-127"/>
              <a:cs typeface="Gothic A1 Medium" panose="020B0604020202020204" charset="-127"/>
            </a:endParaRPr>
          </a:p>
        </p:txBody>
      </p:sp>
      <p:pic>
        <p:nvPicPr>
          <p:cNvPr id="5122" name="Picture 2">
            <a:extLst>
              <a:ext uri="{FF2B5EF4-FFF2-40B4-BE49-F238E27FC236}">
                <a16:creationId xmlns:a16="http://schemas.microsoft.com/office/drawing/2014/main" id="{60D1950C-2BBD-6BA1-AB1D-BCFCD5A05B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4991" y="2521498"/>
            <a:ext cx="3149010" cy="1769922"/>
          </a:xfrm>
          <a:prstGeom prst="rect">
            <a:avLst/>
          </a:prstGeom>
          <a:solidFill>
            <a:srgbClr val="FFFFFF">
              <a:shade val="85000"/>
            </a:srgbClr>
          </a:solidFill>
          <a:ln w="762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pic>
        <p:nvPicPr>
          <p:cNvPr id="4102" name="Picture 6" descr="Mintzberg’s Management Roles - Decisional Roles">
            <a:extLst>
              <a:ext uri="{FF2B5EF4-FFF2-40B4-BE49-F238E27FC236}">
                <a16:creationId xmlns:a16="http://schemas.microsoft.com/office/drawing/2014/main" id="{9F7B20DB-08AA-38B7-A748-4C9FC2BCFD2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266" r="6907"/>
          <a:stretch/>
        </p:blipFill>
        <p:spPr bwMode="auto">
          <a:xfrm>
            <a:off x="5511920" y="1706806"/>
            <a:ext cx="3235840" cy="1977690"/>
          </a:xfrm>
          <a:prstGeom prst="round2DiagRect">
            <a:avLst>
              <a:gd name="adj1" fmla="val 16667"/>
              <a:gd name="adj2" fmla="val 3146"/>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36" name="Google Shape;336;p48"/>
          <p:cNvSpPr txBox="1">
            <a:spLocks noGrp="1"/>
          </p:cNvSpPr>
          <p:nvPr>
            <p:ph type="title"/>
          </p:nvPr>
        </p:nvSpPr>
        <p:spPr>
          <a:xfrm>
            <a:off x="640080" y="381438"/>
            <a:ext cx="4374000" cy="7155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rgbClr val="233347"/>
                </a:solidFill>
                <a:latin typeface="Gothic A1 Medium" panose="020B0604020202020204" charset="-127"/>
                <a:ea typeface="Gothic A1 Medium" panose="020B0604020202020204" charset="-127"/>
                <a:cs typeface="Gothic A1 Medium" panose="020B0604020202020204" charset="-127"/>
              </a:rPr>
              <a:t>Decisional roles</a:t>
            </a:r>
            <a:endParaRPr dirty="0"/>
          </a:p>
        </p:txBody>
      </p:sp>
      <p:sp>
        <p:nvSpPr>
          <p:cNvPr id="11" name="TextBox 10">
            <a:extLst>
              <a:ext uri="{FF2B5EF4-FFF2-40B4-BE49-F238E27FC236}">
                <a16:creationId xmlns:a16="http://schemas.microsoft.com/office/drawing/2014/main" id="{5070FDF2-6A93-B65D-4E85-2BA30AFE7A72}"/>
              </a:ext>
            </a:extLst>
          </p:cNvPr>
          <p:cNvSpPr txBox="1"/>
          <p:nvPr/>
        </p:nvSpPr>
        <p:spPr>
          <a:xfrm>
            <a:off x="396240" y="1096950"/>
            <a:ext cx="4937760" cy="3754874"/>
          </a:xfrm>
          <a:prstGeom prst="rect">
            <a:avLst/>
          </a:prstGeom>
          <a:noFill/>
        </p:spPr>
        <p:txBody>
          <a:bodyPr wrap="square">
            <a:spAutoFit/>
          </a:bodyPr>
          <a:lstStyle/>
          <a:p>
            <a:r>
              <a:rPr lang="en-IN" dirty="0">
                <a:solidFill>
                  <a:srgbClr val="233347"/>
                </a:solidFill>
                <a:latin typeface="Gothic A1 Medium" panose="020B0604020202020204" charset="-127"/>
                <a:ea typeface="Gothic A1 Medium" panose="020B0604020202020204" charset="-127"/>
                <a:cs typeface="Gothic A1 Medium" panose="020B0604020202020204" charset="-127"/>
              </a:rPr>
              <a:t>Decisional roles, as conceptualized by Henry Mintzberg, involve the processes of decision-making and the resolution of conflicts and uncertainties within the organization. Here are three key decisional roles:</a:t>
            </a:r>
          </a:p>
          <a:p>
            <a:endParaRPr lang="en-IN" dirty="0">
              <a:solidFill>
                <a:srgbClr val="233347"/>
              </a:solidFill>
              <a:latin typeface="Gothic A1 Medium" panose="020B0604020202020204" charset="-127"/>
              <a:ea typeface="Gothic A1 Medium" panose="020B0604020202020204" charset="-127"/>
              <a:cs typeface="Gothic A1 Medium" panose="020B0604020202020204" charset="-127"/>
            </a:endParaRPr>
          </a:p>
          <a:p>
            <a:pPr marL="342900" indent="-342900">
              <a:buAutoNum type="arabicPeriod"/>
            </a:pPr>
            <a:r>
              <a:rPr lang="en-IN" b="1" dirty="0">
                <a:solidFill>
                  <a:srgbClr val="233347"/>
                </a:solidFill>
                <a:latin typeface="Gothic A1 Medium" panose="020B0604020202020204" charset="-127"/>
                <a:ea typeface="Gothic A1 Medium" panose="020B0604020202020204" charset="-127"/>
                <a:cs typeface="Gothic A1 Medium" panose="020B0604020202020204" charset="-127"/>
              </a:rPr>
              <a:t>Entrepreneur Role:</a:t>
            </a:r>
          </a:p>
          <a:p>
            <a:r>
              <a:rPr lang="en-IN" dirty="0">
                <a:solidFill>
                  <a:srgbClr val="233347"/>
                </a:solidFill>
                <a:latin typeface="Gothic A1 Medium" panose="020B0604020202020204" charset="-127"/>
                <a:ea typeface="Gothic A1 Medium" panose="020B0604020202020204" charset="-127"/>
                <a:cs typeface="Gothic A1 Medium" panose="020B0604020202020204" charset="-127"/>
              </a:rPr>
              <a:t> Managers initiate and drive innovation and change within the organization.</a:t>
            </a:r>
          </a:p>
          <a:p>
            <a:endParaRPr lang="en-IN" dirty="0">
              <a:solidFill>
                <a:srgbClr val="233347"/>
              </a:solidFill>
              <a:latin typeface="Gothic A1 Medium" panose="020B0604020202020204" charset="-127"/>
              <a:ea typeface="Gothic A1 Medium" panose="020B0604020202020204" charset="-127"/>
              <a:cs typeface="Gothic A1 Medium" panose="020B0604020202020204" charset="-127"/>
            </a:endParaRPr>
          </a:p>
          <a:p>
            <a:r>
              <a:rPr lang="en-IN" b="1" dirty="0">
                <a:solidFill>
                  <a:srgbClr val="233347"/>
                </a:solidFill>
                <a:latin typeface="Gothic A1 Medium" panose="020B0604020202020204" charset="-127"/>
                <a:ea typeface="Gothic A1 Medium" panose="020B0604020202020204" charset="-127"/>
                <a:cs typeface="Gothic A1 Medium" panose="020B0604020202020204" charset="-127"/>
              </a:rPr>
              <a:t>2. Disturbance Handler Role:</a:t>
            </a:r>
          </a:p>
          <a:p>
            <a:r>
              <a:rPr lang="en-IN" dirty="0">
                <a:solidFill>
                  <a:srgbClr val="233347"/>
                </a:solidFill>
                <a:latin typeface="Gothic A1 Medium" panose="020B0604020202020204" charset="-127"/>
                <a:ea typeface="Gothic A1 Medium" panose="020B0604020202020204" charset="-127"/>
                <a:cs typeface="Gothic A1 Medium" panose="020B0604020202020204" charset="-127"/>
              </a:rPr>
              <a:t>Managers address conflicts and crises that may arise within the organization.</a:t>
            </a:r>
          </a:p>
          <a:p>
            <a:endParaRPr lang="en-IN" dirty="0">
              <a:solidFill>
                <a:srgbClr val="233347"/>
              </a:solidFill>
              <a:latin typeface="Gothic A1 Medium" panose="020B0604020202020204" charset="-127"/>
              <a:ea typeface="Gothic A1 Medium" panose="020B0604020202020204" charset="-127"/>
              <a:cs typeface="Gothic A1 Medium" panose="020B0604020202020204" charset="-127"/>
            </a:endParaRPr>
          </a:p>
          <a:p>
            <a:r>
              <a:rPr lang="en-IN" b="1" dirty="0">
                <a:solidFill>
                  <a:srgbClr val="233347"/>
                </a:solidFill>
                <a:latin typeface="Gothic A1 Medium" panose="020B0604020202020204" charset="-127"/>
                <a:ea typeface="Gothic A1 Medium" panose="020B0604020202020204" charset="-127"/>
                <a:cs typeface="Gothic A1 Medium" panose="020B0604020202020204" charset="-127"/>
              </a:rPr>
              <a:t>3. Resource Allocator Role:</a:t>
            </a:r>
          </a:p>
          <a:p>
            <a:r>
              <a:rPr lang="en-IN" dirty="0">
                <a:solidFill>
                  <a:srgbClr val="233347"/>
                </a:solidFill>
                <a:latin typeface="Gothic A1 Medium" panose="020B0604020202020204" charset="-127"/>
                <a:ea typeface="Gothic A1 Medium" panose="020B0604020202020204" charset="-127"/>
                <a:cs typeface="Gothic A1 Medium" panose="020B0604020202020204" charset="-127"/>
              </a:rPr>
              <a:t>Managers decide on the allocation of resources, including budget, time, and personnel.</a:t>
            </a:r>
          </a:p>
          <a:p>
            <a:r>
              <a:rPr lang="en-IN" dirty="0">
                <a:solidFill>
                  <a:srgbClr val="233347"/>
                </a:solidFill>
                <a:latin typeface="Gothic A1 Medium" panose="020B0604020202020204" charset="-127"/>
                <a:ea typeface="Gothic A1 Medium" panose="020B0604020202020204" charset="-127"/>
                <a:cs typeface="Gothic A1 Medium" panose="020B0604020202020204" charset="-127"/>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50" name="Google Shape;450;p51"/>
          <p:cNvSpPr txBox="1">
            <a:spLocks noGrp="1"/>
          </p:cNvSpPr>
          <p:nvPr>
            <p:ph type="title"/>
          </p:nvPr>
        </p:nvSpPr>
        <p:spPr>
          <a:xfrm>
            <a:off x="4572000" y="587100"/>
            <a:ext cx="3759300" cy="72131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Conclusion</a:t>
            </a:r>
            <a:endParaRPr dirty="0"/>
          </a:p>
        </p:txBody>
      </p:sp>
      <p:sp>
        <p:nvSpPr>
          <p:cNvPr id="452" name="Google Shape;452;p51"/>
          <p:cNvSpPr txBox="1">
            <a:spLocks noGrp="1"/>
          </p:cNvSpPr>
          <p:nvPr>
            <p:ph type="subTitle" idx="1"/>
          </p:nvPr>
        </p:nvSpPr>
        <p:spPr>
          <a:xfrm>
            <a:off x="2306320" y="1308410"/>
            <a:ext cx="6502399" cy="437134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500" dirty="0"/>
              <a:t>In conclusion, the multifaceted nature of managerial roles, encompassing interpersonal, informational, and decisional dimensions, underscores the indispensable contribution of managers to organizational success. Managers serve as the linchpin, aligning strategic objectives, fostering collaboration, and navigating through challenges. From being symbolic figures to information conduits and decision-makers, their dynamic responsibilities are pivotal in steering the organization towards innovation, growth, and sustained excellence. As we reflect on the significance of these roles, let us appreciate the vital role managers play in shaping organizational behavior and propelling it towards a future of resilience, adaptability, and achievement.</a:t>
            </a:r>
            <a:endParaRPr sz="1500" dirty="0"/>
          </a:p>
        </p:txBody>
      </p:sp>
      <p:grpSp>
        <p:nvGrpSpPr>
          <p:cNvPr id="453" name="Google Shape;453;p51"/>
          <p:cNvGrpSpPr/>
          <p:nvPr/>
        </p:nvGrpSpPr>
        <p:grpSpPr>
          <a:xfrm>
            <a:off x="425075" y="587100"/>
            <a:ext cx="1466100" cy="3969312"/>
            <a:chOff x="425075" y="587100"/>
            <a:chExt cx="1466100" cy="3969312"/>
          </a:xfrm>
        </p:grpSpPr>
        <p:sp>
          <p:nvSpPr>
            <p:cNvPr id="454" name="Google Shape;454;p51"/>
            <p:cNvSpPr/>
            <p:nvPr/>
          </p:nvSpPr>
          <p:spPr>
            <a:xfrm>
              <a:off x="425075" y="587100"/>
              <a:ext cx="1466100" cy="20769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1"/>
            <p:cNvSpPr/>
            <p:nvPr/>
          </p:nvSpPr>
          <p:spPr>
            <a:xfrm>
              <a:off x="425075" y="2915412"/>
              <a:ext cx="1466100" cy="5478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1"/>
            <p:cNvSpPr/>
            <p:nvPr/>
          </p:nvSpPr>
          <p:spPr>
            <a:xfrm rot="-5400000">
              <a:off x="278075" y="3861612"/>
              <a:ext cx="841800" cy="547800"/>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Importance Of Organizational Behavior For Individuals or ...">
            <a:extLst>
              <a:ext uri="{FF2B5EF4-FFF2-40B4-BE49-F238E27FC236}">
                <a16:creationId xmlns:a16="http://schemas.microsoft.com/office/drawing/2014/main" id="{93057ECE-E6C0-E3DC-52B0-317DAC5AE15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67" t="14815" r="2667" b="19259"/>
          <a:stretch/>
        </p:blipFill>
        <p:spPr bwMode="auto">
          <a:xfrm>
            <a:off x="4514017" y="2942165"/>
            <a:ext cx="3985758" cy="208176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38565CB-8DFD-0ADB-02A0-286833F49A6C}"/>
              </a:ext>
            </a:extLst>
          </p:cNvPr>
          <p:cNvSpPr>
            <a:spLocks noGrp="1"/>
          </p:cNvSpPr>
          <p:nvPr>
            <p:ph type="title"/>
          </p:nvPr>
        </p:nvSpPr>
        <p:spPr>
          <a:xfrm>
            <a:off x="1082039" y="521575"/>
            <a:ext cx="2554255" cy="688362"/>
          </a:xfrm>
        </p:spPr>
        <p:txBody>
          <a:bodyPr/>
          <a:lstStyle/>
          <a:p>
            <a:r>
              <a:rPr lang="en-IN" dirty="0"/>
              <a:t>References</a:t>
            </a:r>
          </a:p>
        </p:txBody>
      </p:sp>
      <p:sp>
        <p:nvSpPr>
          <p:cNvPr id="4" name="Subtitle 3">
            <a:extLst>
              <a:ext uri="{FF2B5EF4-FFF2-40B4-BE49-F238E27FC236}">
                <a16:creationId xmlns:a16="http://schemas.microsoft.com/office/drawing/2014/main" id="{38D8D5AE-23BB-E46C-7269-862E6A0A120D}"/>
              </a:ext>
            </a:extLst>
          </p:cNvPr>
          <p:cNvSpPr>
            <a:spLocks noGrp="1"/>
          </p:cNvSpPr>
          <p:nvPr>
            <p:ph type="subTitle" idx="1"/>
          </p:nvPr>
        </p:nvSpPr>
        <p:spPr>
          <a:xfrm>
            <a:off x="1004754" y="1209937"/>
            <a:ext cx="5967546" cy="1638300"/>
          </a:xfrm>
        </p:spPr>
        <p:txBody>
          <a:bodyPr/>
          <a:lstStyle/>
          <a:p>
            <a:pPr marL="425450" indent="-285750" algn="just">
              <a:lnSpc>
                <a:spcPct val="150000"/>
              </a:lnSpc>
              <a:buFont typeface="Courier New" panose="02070309020205020404" pitchFamily="49" charset="0"/>
              <a:buChar char="o"/>
            </a:pPr>
            <a:r>
              <a:rPr lang="en-US" dirty="0"/>
              <a:t>Shukla, Madhukar: Understanding Organizations – Organizational Theory &amp; Practice in India, PHI </a:t>
            </a:r>
          </a:p>
          <a:p>
            <a:pPr marL="425450" indent="-285750" algn="just">
              <a:lnSpc>
                <a:spcPct val="150000"/>
              </a:lnSpc>
              <a:buFont typeface="Courier New" panose="02070309020205020404" pitchFamily="49" charset="0"/>
              <a:buChar char="o"/>
            </a:pPr>
            <a:r>
              <a:rPr lang="en-US" dirty="0"/>
              <a:t>Robbins, S. P. &amp; Judge, T.A.: Organizational Behavior, Pearson Education, 15th </a:t>
            </a:r>
            <a:r>
              <a:rPr lang="en-US" dirty="0" err="1"/>
              <a:t>Edn</a:t>
            </a:r>
            <a:r>
              <a:rPr lang="en-US" dirty="0"/>
              <a:t>. </a:t>
            </a:r>
          </a:p>
          <a:p>
            <a:pPr marL="425450" indent="-285750" algn="just">
              <a:lnSpc>
                <a:spcPct val="150000"/>
              </a:lnSpc>
              <a:buFont typeface="Courier New" panose="02070309020205020404" pitchFamily="49" charset="0"/>
              <a:buChar char="o"/>
            </a:pPr>
            <a:r>
              <a:rPr lang="en-US" dirty="0"/>
              <a:t>Luthans, Fred: Organizational Behavior, McGraw Hill, 12th </a:t>
            </a:r>
            <a:r>
              <a:rPr lang="en-US" dirty="0" err="1"/>
              <a:t>Edn</a:t>
            </a:r>
            <a:r>
              <a:rPr lang="en-US" dirty="0"/>
              <a:t>.</a:t>
            </a:r>
            <a:endParaRPr lang="en-IN" dirty="0"/>
          </a:p>
        </p:txBody>
      </p:sp>
      <p:grpSp>
        <p:nvGrpSpPr>
          <p:cNvPr id="5" name="Google Shape;253;p41">
            <a:extLst>
              <a:ext uri="{FF2B5EF4-FFF2-40B4-BE49-F238E27FC236}">
                <a16:creationId xmlns:a16="http://schemas.microsoft.com/office/drawing/2014/main" id="{6697AF95-3CF7-9FF4-D516-EFAF85F4DA09}"/>
              </a:ext>
            </a:extLst>
          </p:cNvPr>
          <p:cNvGrpSpPr/>
          <p:nvPr/>
        </p:nvGrpSpPr>
        <p:grpSpPr>
          <a:xfrm>
            <a:off x="625550" y="-318790"/>
            <a:ext cx="8148125" cy="5243916"/>
            <a:chOff x="282650" y="-341650"/>
            <a:chExt cx="8148125" cy="5243916"/>
          </a:xfrm>
        </p:grpSpPr>
        <p:sp>
          <p:nvSpPr>
            <p:cNvPr id="6" name="Google Shape;254;p41">
              <a:extLst>
                <a:ext uri="{FF2B5EF4-FFF2-40B4-BE49-F238E27FC236}">
                  <a16:creationId xmlns:a16="http://schemas.microsoft.com/office/drawing/2014/main" id="{8AF6F217-6C38-5C53-14F4-385F610EF08D}"/>
                </a:ext>
              </a:extLst>
            </p:cNvPr>
            <p:cNvSpPr/>
            <p:nvPr/>
          </p:nvSpPr>
          <p:spPr>
            <a:xfrm>
              <a:off x="6964675" y="-341650"/>
              <a:ext cx="1466100" cy="2076900"/>
            </a:xfrm>
            <a:prstGeom prst="round2DiagRect">
              <a:avLst>
                <a:gd name="adj1" fmla="val 50000"/>
                <a:gd name="adj2" fmla="val 0"/>
              </a:avLst>
            </a:prstGeom>
            <a:solidFill>
              <a:srgbClr val="92A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5;p41">
              <a:extLst>
                <a:ext uri="{FF2B5EF4-FFF2-40B4-BE49-F238E27FC236}">
                  <a16:creationId xmlns:a16="http://schemas.microsoft.com/office/drawing/2014/main" id="{4844EAB1-57FF-D5F7-610B-5641132CC291}"/>
                </a:ext>
              </a:extLst>
            </p:cNvPr>
            <p:cNvSpPr/>
            <p:nvPr/>
          </p:nvSpPr>
          <p:spPr>
            <a:xfrm rot="5400000">
              <a:off x="1059650" y="2958866"/>
              <a:ext cx="1166400" cy="27204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6;p41">
              <a:extLst>
                <a:ext uri="{FF2B5EF4-FFF2-40B4-BE49-F238E27FC236}">
                  <a16:creationId xmlns:a16="http://schemas.microsoft.com/office/drawing/2014/main" id="{42C50D59-79BC-8C80-9830-D76672E6182B}"/>
                </a:ext>
              </a:extLst>
            </p:cNvPr>
            <p:cNvSpPr/>
            <p:nvPr/>
          </p:nvSpPr>
          <p:spPr>
            <a:xfrm>
              <a:off x="6964675" y="1943637"/>
              <a:ext cx="1466100" cy="5478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7;p41">
              <a:extLst>
                <a:ext uri="{FF2B5EF4-FFF2-40B4-BE49-F238E27FC236}">
                  <a16:creationId xmlns:a16="http://schemas.microsoft.com/office/drawing/2014/main" id="{7D63E9A0-E0C0-7BA9-B04D-13C703B099D1}"/>
                </a:ext>
              </a:extLst>
            </p:cNvPr>
            <p:cNvSpPr/>
            <p:nvPr/>
          </p:nvSpPr>
          <p:spPr>
            <a:xfrm rot="-5400000">
              <a:off x="7735975" y="2932862"/>
              <a:ext cx="841800" cy="547800"/>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94137828"/>
      </p:ext>
    </p:extLst>
  </p:cSld>
  <p:clrMapOvr>
    <a:masterClrMapping/>
  </p:clrMapOvr>
</p:sld>
</file>

<file path=ppt/theme/theme1.xml><?xml version="1.0" encoding="utf-8"?>
<a:theme xmlns:a="http://schemas.openxmlformats.org/drawingml/2006/main" name="Economy Major for College: Financial Management by Slidesgo">
  <a:themeElements>
    <a:clrScheme name="Simple Light">
      <a:dk1>
        <a:srgbClr val="233347"/>
      </a:dk1>
      <a:lt1>
        <a:srgbClr val="92AECE"/>
      </a:lt1>
      <a:dk2>
        <a:srgbClr val="F4F9FF"/>
      </a:dk2>
      <a:lt2>
        <a:srgbClr val="657F9E"/>
      </a:lt2>
      <a:accent1>
        <a:srgbClr val="C38080"/>
      </a:accent1>
      <a:accent2>
        <a:srgbClr val="E7ACAC"/>
      </a:accent2>
      <a:accent3>
        <a:srgbClr val="FFFFFF"/>
      </a:accent3>
      <a:accent4>
        <a:srgbClr val="FFFFFF"/>
      </a:accent4>
      <a:accent5>
        <a:srgbClr val="FFFFFF"/>
      </a:accent5>
      <a:accent6>
        <a:srgbClr val="FFFFFF"/>
      </a:accent6>
      <a:hlink>
        <a:srgbClr val="23334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664</Words>
  <Application>Microsoft Office PowerPoint</Application>
  <PresentationFormat>On-screen Show (16:9)</PresentationFormat>
  <Paragraphs>60</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Nunito Light</vt:lpstr>
      <vt:lpstr>Bebas Neue</vt:lpstr>
      <vt:lpstr>Alata</vt:lpstr>
      <vt:lpstr>Arial</vt:lpstr>
      <vt:lpstr>Courier New</vt:lpstr>
      <vt:lpstr>Gothic A1 Medium</vt:lpstr>
      <vt:lpstr>Economy Major for College: Financial Management by Slidesgo</vt:lpstr>
      <vt:lpstr>Managerial Roles  in the context of Organizational Behavior</vt:lpstr>
      <vt:lpstr>Introduction</vt:lpstr>
      <vt:lpstr>Need for Manegerial role </vt:lpstr>
      <vt:lpstr>Types of Managerial Role</vt:lpstr>
      <vt:lpstr>Interpersonal Roles</vt:lpstr>
      <vt:lpstr>Informational Roles</vt:lpstr>
      <vt:lpstr>Decisional roles</vt:lpstr>
      <vt:lpstr>Conclusion</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Economy Major for College: Financial Management</dc:title>
  <cp:lastModifiedBy>Anirban Manna</cp:lastModifiedBy>
  <cp:revision>1</cp:revision>
  <dcterms:modified xsi:type="dcterms:W3CDTF">2024-02-03T16:03:23Z</dcterms:modified>
</cp:coreProperties>
</file>