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D86F-EA8D-4EAD-8DCB-4FDB19223FB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4456-53BF-4B5F-BA79-C357321FF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+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create DB application</a:t>
            </a:r>
          </a:p>
          <a:p>
            <a:pPr lvl="1"/>
            <a:r>
              <a:rPr lang="en-US" dirty="0" smtClean="0"/>
              <a:t>Create an object of the </a:t>
            </a:r>
            <a:r>
              <a:rPr lang="en-US" dirty="0" err="1" smtClean="0"/>
              <a:t>SQLite</a:t>
            </a:r>
            <a:r>
              <a:rPr lang="en-US" dirty="0" smtClean="0"/>
              <a:t> DB</a:t>
            </a:r>
          </a:p>
          <a:p>
            <a:pPr lvl="1"/>
            <a:r>
              <a:rPr lang="en-US" dirty="0" smtClean="0"/>
              <a:t>Create table</a:t>
            </a:r>
          </a:p>
          <a:p>
            <a:r>
              <a:rPr lang="en-US" dirty="0" err="1" smtClean="0"/>
              <a:t>SQLiteDatabase</a:t>
            </a:r>
            <a:r>
              <a:rPr lang="en-US" dirty="0" smtClean="0"/>
              <a:t> db = </a:t>
            </a:r>
            <a:r>
              <a:rPr lang="en-US" b="1" dirty="0" err="1"/>
              <a:t>this</a:t>
            </a:r>
            <a:r>
              <a:rPr lang="en-US" dirty="0" err="1" smtClean="0"/>
              <a:t>.openOrCreateDatabase</a:t>
            </a:r>
            <a:r>
              <a:rPr lang="en-US" dirty="0" smtClean="0"/>
              <a:t>(</a:t>
            </a:r>
            <a:r>
              <a:rPr lang="en-US" b="1" dirty="0"/>
              <a:t>"</a:t>
            </a:r>
            <a:r>
              <a:rPr lang="en-US" b="1" dirty="0" err="1"/>
              <a:t>myDB</a:t>
            </a:r>
            <a:r>
              <a:rPr lang="en-US" b="1" dirty="0"/>
              <a:t>"</a:t>
            </a:r>
            <a:r>
              <a:rPr lang="en-US" dirty="0" smtClean="0"/>
              <a:t>, </a:t>
            </a:r>
            <a:r>
              <a:rPr lang="en-US" b="1" i="1" dirty="0"/>
              <a:t>MODE_PRIVATE</a:t>
            </a:r>
            <a:r>
              <a:rPr lang="en-US" dirty="0" smtClean="0"/>
              <a:t>, </a:t>
            </a:r>
            <a:r>
              <a:rPr lang="en-US" b="1" dirty="0"/>
              <a:t>null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db.execSQL</a:t>
            </a:r>
            <a:r>
              <a:rPr lang="en-US" dirty="0" smtClean="0"/>
              <a:t>(</a:t>
            </a:r>
            <a:r>
              <a:rPr lang="en-US" b="1" dirty="0"/>
              <a:t>"CREATE TABLE IF NOT EXISTS data(name VARCHAR, age INT(3));"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Add User Class</a:t>
            </a:r>
          </a:p>
          <a:p>
            <a:r>
              <a:rPr lang="en-US" dirty="0" smtClean="0"/>
              <a:t>2. Add </a:t>
            </a:r>
            <a:r>
              <a:rPr lang="en-US" dirty="0" err="1" smtClean="0"/>
              <a:t>UserAdapter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3. Make necessary changes to </a:t>
            </a:r>
            <a:r>
              <a:rPr lang="en-US" dirty="0" err="1" smtClean="0"/>
              <a:t>activity_main</a:t>
            </a:r>
            <a:endParaRPr lang="en-US" dirty="0" smtClean="0"/>
          </a:p>
          <a:p>
            <a:r>
              <a:rPr lang="en-US" dirty="0" smtClean="0"/>
              <a:t>4. Add data_items.xml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User.java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399"/>
            <a:ext cx="8153400" cy="521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UserAdapter.java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Data_items.xml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6629400" cy="497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143000"/>
            <a:ext cx="854039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71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ANDROID + SQLite</vt:lpstr>
      <vt:lpstr>SQLite</vt:lpstr>
      <vt:lpstr>SQLite Example Application</vt:lpstr>
      <vt:lpstr>User.java</vt:lpstr>
      <vt:lpstr>UserAdapter.java</vt:lpstr>
      <vt:lpstr>MainActivity.java</vt:lpstr>
      <vt:lpstr>Data_items.xml</vt:lpstr>
      <vt:lpstr>Activity_main.xml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+ SQLite</dc:title>
  <dc:creator>CCL</dc:creator>
  <cp:lastModifiedBy>VIJAY</cp:lastModifiedBy>
  <cp:revision>1</cp:revision>
  <dcterms:created xsi:type="dcterms:W3CDTF">2017-03-14T08:46:10Z</dcterms:created>
  <dcterms:modified xsi:type="dcterms:W3CDTF">2017-03-15T06:13:47Z</dcterms:modified>
</cp:coreProperties>
</file>