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B76B597-D4ED-4576-9A5F-16E9CD12F71C}" type="slidenum">
              <a:rPr lang="en-IN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>
                <a:latin typeface="Century Schoolbook L"/>
              </a:rPr>
              <a:t>Summer Internship 2016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800" spc="-1">
                <a:latin typeface="Arial"/>
              </a:rPr>
              <a:t>Contour Tree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3960000" y="1080000"/>
            <a:ext cx="612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1800" spc="-1">
                <a:latin typeface="Century Schoolbook L"/>
              </a:rPr>
              <a:t>Mentored by – Dr. Amit Chattopadhyay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sp>
        <p:nvSpPr>
          <p:cNvPr id="43" name="TextShape 4"/>
          <p:cNvSpPr txBox="1"/>
          <p:nvPr/>
        </p:nvSpPr>
        <p:spPr>
          <a:xfrm>
            <a:off x="7416000" y="6480000"/>
            <a:ext cx="2592000" cy="101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IN" sz="2200" spc="-1">
                <a:latin typeface="DejaVu Serif"/>
              </a:rPr>
              <a:t>Presented by :-</a:t>
            </a:r>
            <a:endParaRPr/>
          </a:p>
          <a:p>
            <a:r>
              <a:rPr i="1" lang="en-IN" sz="2200" spc="-1">
                <a:latin typeface="DejaVu Serif"/>
              </a:rPr>
              <a:t>Samarth Mishra</a:t>
            </a:r>
            <a:endParaRPr/>
          </a:p>
          <a:p>
            <a:endParaRPr/>
          </a:p>
        </p:txBody>
      </p:sp>
      <p:sp>
        <p:nvSpPr>
          <p:cNvPr id="44" name="TextShape 5"/>
          <p:cNvSpPr txBox="1"/>
          <p:nvPr/>
        </p:nvSpPr>
        <p:spPr>
          <a:xfrm>
            <a:off x="72000" y="7125120"/>
            <a:ext cx="2592000" cy="43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800" spc="-1">
                <a:latin typeface="DejaVu Serif"/>
              </a:rPr>
              <a:t>x---Date---x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Join Tree</a:t>
            </a:r>
            <a:endParaRPr/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rcRect l="59300" t="22898" r="18552" b="45344"/>
          <a:stretch/>
        </p:blipFill>
        <p:spPr>
          <a:xfrm>
            <a:off x="2592000" y="1728000"/>
            <a:ext cx="5399640" cy="43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Contour Tree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rcRect l="23586" t="33055" r="52124" b="32646"/>
          <a:stretch/>
        </p:blipFill>
        <p:spPr>
          <a:xfrm>
            <a:off x="2234520" y="1872000"/>
            <a:ext cx="5541480" cy="44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360" y="143964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latin typeface="Arial"/>
              </a:rPr>
              <a:t>Many imaging technologies and scientic simulations produce data in the form of sample points with intensity Values.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latin typeface="Arial"/>
              </a:rPr>
              <a:t>Contour trees were proposed by van Kreveld et al for computing isolines on terrain maps in geographic information systems.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latin typeface="Arial"/>
              </a:rPr>
              <a:t>Isolines, often called contours, are the curves consisting of points at a given height that can be seen on any topographic map.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latin typeface="Arial"/>
              </a:rPr>
              <a:t>With terrain maps, a surface model is computed from elevation values at sample points in the plane.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600" spc="-1">
                <a:latin typeface="Arial"/>
              </a:rPr>
              <a:t>Contours can be traced from a surface model relatively easily, given a starting point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Definition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sp>
        <p:nvSpPr>
          <p:cNvPr id="50" name="TextShape 2"/>
          <p:cNvSpPr txBox="1"/>
          <p:nvPr/>
        </p:nvSpPr>
        <p:spPr>
          <a:xfrm>
            <a:off x="504000" y="1611000"/>
            <a:ext cx="9000000" cy="537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i="1" lang="en-IN" sz="2800" spc="-1">
                <a:latin typeface="Arial"/>
              </a:rPr>
              <a:t>The contour tree for a Morse function is dened as a graph in which: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i="1" lang="en-IN" sz="2800" spc="-1"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each leaf vertex represents the creation or deletion of a component at a local extremum of the parameter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each interior vertex represents the joining and/or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splitting of two or more components at a critical point.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each edge represents a component in the level sets for all values of the parameter between the values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of the data points at each end of the edge.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Morse Theory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360" y="1440720"/>
            <a:ext cx="9071640" cy="475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800" spc="-1">
                <a:latin typeface="Arial"/>
              </a:rPr>
              <a:t>-&gt; Morse theory studies the changes in topology of level sets of </a:t>
            </a:r>
            <a:r>
              <a:rPr b="1" lang="en-IN" sz="2800" spc="-1">
                <a:latin typeface="cmmi10"/>
              </a:rPr>
              <a:t>f</a:t>
            </a:r>
            <a:r>
              <a:rPr lang="en-IN" sz="2800" spc="-1">
                <a:latin typeface="Arial"/>
              </a:rPr>
              <a:t> as the parameter </a:t>
            </a:r>
            <a:r>
              <a:rPr b="1" lang="en-IN" sz="2800" spc="-1">
                <a:latin typeface="cmmi10"/>
              </a:rPr>
              <a:t>x</a:t>
            </a:r>
            <a:r>
              <a:rPr lang="en-IN" sz="2800" spc="-1">
                <a:latin typeface="Arial"/>
              </a:rPr>
              <a:t> changes. Points at which the topology of the level sets change are called critical points. </a:t>
            </a:r>
            <a:endParaRPr/>
          </a:p>
          <a:p>
            <a:endParaRPr/>
          </a:p>
          <a:p>
            <a:r>
              <a:rPr lang="en-IN" sz="2800" spc="-1">
                <a:latin typeface="Arial"/>
              </a:rPr>
              <a:t>-&gt; Morse theory requires that the critical points be isolated – i.e. that they occur at distinct points and values. </a:t>
            </a:r>
            <a:endParaRPr/>
          </a:p>
          <a:p>
            <a:endParaRPr/>
          </a:p>
          <a:p>
            <a:r>
              <a:rPr lang="en-IN" sz="2800" spc="-1">
                <a:latin typeface="Arial"/>
              </a:rPr>
              <a:t>-&gt; A function that satisfies this condition is called a Morse function. All points other than critical points are called regular points 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Abstract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360" y="144072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The Contour Tree is a data structure that represents the relations between the connected components of the level sets in a scalar field.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Two connected components that merge together (as one continuously changes the isovalue) are represented as two arcs that join at a node of the tree.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The first efficient technique for Contour Tree computation in 2D was introduced by de Berg and van Kreveld. </a:t>
            </a:r>
            <a:r>
              <a:rPr b="1" lang="en-IN" sz="2400" spc="-1">
                <a:latin typeface="Arial"/>
              </a:rPr>
              <a:t>O(n log n)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Recently Carr,Snoeyink and Axen presented an elegant extension to any di-mension based on a two-pass scheme that builds a Join Tree and a Split Tree that are merged into a unique Contour Tree. </a:t>
            </a:r>
            <a:r>
              <a:rPr b="1" lang="en-IN" sz="2400" spc="-1">
                <a:latin typeface="Arial"/>
              </a:rPr>
              <a:t>O(m + n log n) 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Critical Points and Topology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360" y="144252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The points where the topology of the contour changes are called critical points.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IN" sz="3200" spc="-1">
                <a:latin typeface="Arial"/>
              </a:rPr>
              <a:t> </a:t>
            </a:r>
            <a:endParaRPr/>
          </a:p>
          <a:p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rcRect l="27874" t="25438" r="7837" b="0"/>
          <a:stretch/>
        </p:blipFill>
        <p:spPr>
          <a:xfrm>
            <a:off x="1512360" y="2592000"/>
            <a:ext cx="6479640" cy="422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Contour Tree</a:t>
            </a:r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rcRect l="24301" t="12740" r="2123" b="0"/>
          <a:stretch/>
        </p:blipFill>
        <p:spPr>
          <a:xfrm>
            <a:off x="1224000" y="1605240"/>
            <a:ext cx="7415640" cy="49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Algorithm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360" y="144252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Divide and Conquer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The basic idea is to compute Join/Split Trees by recursively combining the same trees computed for two halves of the mesh.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This approach allows one to achieve better modularity by confining any knowledge of a specific interpolant to an oracle (that is an independent external function) that computes the tree for a single cell.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In our analysis of the scheme we show a time complexity of O(n + t log n), where t is the number of critical points in the field.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800" spc="-1">
                <a:latin typeface="Arial"/>
              </a:rPr>
              <a:t>Algorithm is easily parallelizable – good scalability with the number of processors.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u="sng">
                <a:uFill>
                  <a:solidFill>
                    <a:srgbClr val="ffffff"/>
                  </a:solidFill>
                </a:uFill>
                <a:latin typeface="Arial"/>
              </a:rPr>
              <a:t>Stages of the Algorithm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360" y="2592000"/>
            <a:ext cx="9071640" cy="43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Sorting of the vertices in the field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Computing the Join Tree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Computing the Split Tree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Merging the Join Tree and Split Tree to build the Contour Tree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93600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2016-05-17T13:03:11Z</dcterms:created>
  <dc:language>en-IN</dc:language>
  <dcterms:modified xsi:type="dcterms:W3CDTF">2016-06-20T09:21:57Z</dcterms:modified>
  <cp:revision>15</cp:revision>
</cp:coreProperties>
</file>