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510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0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58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36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6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44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3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79BC8-7655-4E93-83EF-7F8C5EA3FD9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53C5C3-5539-492A-8DCE-E0F843FF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39AA40-E903-DA76-0110-B774C36C3C0F}"/>
              </a:ext>
            </a:extLst>
          </p:cNvPr>
          <p:cNvSpPr txBox="1"/>
          <p:nvPr/>
        </p:nvSpPr>
        <p:spPr>
          <a:xfrm>
            <a:off x="648586" y="463311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| EST SB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EF3AD-CD95-20D5-3621-34D79016E3A4}"/>
              </a:ext>
            </a:extLst>
          </p:cNvPr>
          <p:cNvSpPr txBox="1"/>
          <p:nvPr/>
        </p:nvSpPr>
        <p:spPr>
          <a:xfrm>
            <a:off x="846457" y="1976814"/>
            <a:ext cx="52822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FF0000"/>
                </a:solidFill>
                <a:latin typeface="Daytona" panose="020B0604030500040204" pitchFamily="34" charset="0"/>
              </a:rPr>
              <a:t>Projet CMS : </a:t>
            </a:r>
          </a:p>
          <a:p>
            <a:r>
              <a:rPr lang="fr-FR" sz="4000" b="1" dirty="0">
                <a:solidFill>
                  <a:schemeClr val="accent1">
                    <a:lumMod val="50000"/>
                  </a:schemeClr>
                </a:solidFill>
                <a:latin typeface="Daytona" panose="020B0604030500040204" pitchFamily="34" charset="0"/>
              </a:rPr>
              <a:t>Plateforme Scolaire</a:t>
            </a:r>
          </a:p>
        </p:txBody>
      </p:sp>
      <p:pic>
        <p:nvPicPr>
          <p:cNvPr id="14" name="Picture 13" descr="A green leaf and gears&#10;&#10;Description automatically generated">
            <a:extLst>
              <a:ext uri="{FF2B5EF4-FFF2-40B4-BE49-F238E27FC236}">
                <a16:creationId xmlns:a16="http://schemas.microsoft.com/office/drawing/2014/main" id="{BAFF530F-54AE-BA2D-F17D-275E884F1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4" y="541867"/>
            <a:ext cx="395742" cy="39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DEFE93-4D3A-6809-8E62-AEBE166F0C77}"/>
              </a:ext>
            </a:extLst>
          </p:cNvPr>
          <p:cNvSpPr txBox="1"/>
          <p:nvPr/>
        </p:nvSpPr>
        <p:spPr>
          <a:xfrm>
            <a:off x="4133155" y="3195136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CSTC 2024 - 2025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7C02B-DFFE-468A-2F87-6216B892CAE5}"/>
              </a:ext>
            </a:extLst>
          </p:cNvPr>
          <p:cNvSpPr txBox="1"/>
          <p:nvPr/>
        </p:nvSpPr>
        <p:spPr>
          <a:xfrm>
            <a:off x="450715" y="4950692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Daytona" panose="020B0604030500040204" pitchFamily="34" charset="0"/>
              </a:rPr>
              <a:t>Saad Ouafir</a:t>
            </a:r>
          </a:p>
          <a:p>
            <a:r>
              <a:rPr lang="fr-FR" dirty="0">
                <a:solidFill>
                  <a:schemeClr val="bg1"/>
                </a:solidFill>
                <a:latin typeface="Daytona" panose="020B0604030500040204" pitchFamily="34" charset="0"/>
              </a:rPr>
              <a:t>Oussama Mejdoubi</a:t>
            </a:r>
          </a:p>
          <a:p>
            <a:r>
              <a:rPr lang="fr-FR" dirty="0">
                <a:solidFill>
                  <a:schemeClr val="bg1"/>
                </a:solidFill>
                <a:latin typeface="Daytona" panose="020B0604030500040204" pitchFamily="34" charset="0"/>
              </a:rPr>
              <a:t>Alaa</a:t>
            </a:r>
          </a:p>
          <a:p>
            <a:r>
              <a:rPr lang="fr-FR" dirty="0">
                <a:solidFill>
                  <a:schemeClr val="bg1"/>
                </a:solidFill>
                <a:latin typeface="Daytona" panose="020B0604030500040204" pitchFamily="34" charset="0"/>
              </a:rPr>
              <a:t>Oussama Binik</a:t>
            </a:r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1DA30642-65A5-9543-C0C8-8100C99BFB2C}"/>
              </a:ext>
            </a:extLst>
          </p:cNvPr>
          <p:cNvSpPr/>
          <p:nvPr/>
        </p:nvSpPr>
        <p:spPr>
          <a:xfrm>
            <a:off x="2185727" y="4540290"/>
            <a:ext cx="567267" cy="567267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0D20C2-915E-1373-2728-C59E5E1B09F2}"/>
              </a:ext>
            </a:extLst>
          </p:cNvPr>
          <p:cNvSpPr/>
          <p:nvPr/>
        </p:nvSpPr>
        <p:spPr>
          <a:xfrm>
            <a:off x="257964" y="4950692"/>
            <a:ext cx="192751" cy="120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7" name="Graphic 26" descr="A lightbulb">
            <a:extLst>
              <a:ext uri="{FF2B5EF4-FFF2-40B4-BE49-F238E27FC236}">
                <a16:creationId xmlns:a16="http://schemas.microsoft.com/office/drawing/2014/main" id="{0245FEAB-205C-EA97-AB32-40AFB66F6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189219" y="2381187"/>
            <a:ext cx="2249787" cy="2249787"/>
          </a:xfrm>
          <a:prstGeom prst="rect">
            <a:avLst/>
          </a:prstGeom>
        </p:spPr>
      </p:pic>
      <p:pic>
        <p:nvPicPr>
          <p:cNvPr id="25" name="Graphic 24" descr="A desk lamp">
            <a:extLst>
              <a:ext uri="{FF2B5EF4-FFF2-40B4-BE49-F238E27FC236}">
                <a16:creationId xmlns:a16="http://schemas.microsoft.com/office/drawing/2014/main" id="{82FFBF2D-6EAB-6D0A-F04B-08B128879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798061" y="1295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117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Daytona</vt:lpstr>
      <vt:lpstr>Impact</vt:lpstr>
      <vt:lpstr>Main Event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Saad Ouafir</dc:creator>
  <cp:lastModifiedBy>Saad Ouafir</cp:lastModifiedBy>
  <cp:revision>6</cp:revision>
  <dcterms:created xsi:type="dcterms:W3CDTF">2024-11-16T08:48:29Z</dcterms:created>
  <dcterms:modified xsi:type="dcterms:W3CDTF">2024-11-28T16:30:08Z</dcterms:modified>
</cp:coreProperties>
</file>