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325" r:id="rId2"/>
    <p:sldId id="326" r:id="rId3"/>
    <p:sldId id="327" r:id="rId4"/>
    <p:sldId id="328" r:id="rId5"/>
    <p:sldId id="329" r:id="rId6"/>
    <p:sldId id="332" r:id="rId7"/>
    <p:sldId id="330" r:id="rId8"/>
    <p:sldId id="331" r:id="rId9"/>
    <p:sldId id="313" r:id="rId1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2"/>
    </p:embeddedFont>
    <p:embeddedFont>
      <p:font typeface="Ubuntu" panose="020B0504030602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2E329-C4FB-71C6-CD09-7EF10966947D}" v="1656" dt="2024-12-23T00:45:03.801"/>
    <p1510:client id="{0B2F60A3-C622-0BA0-8CD9-D1A7CCF03AF6}" v="204" dt="2024-12-21T18:57:39.294"/>
    <p1510:client id="{39F27853-9CE1-B2BE-F524-9E4F1CD3CB57}" v="38" dt="2024-12-22T23:20:14.613"/>
    <p1510:client id="{66A68A75-7395-7A1E-94D4-2901CD4DFB4F}" v="81" dt="2024-12-23T01:08:53.703"/>
    <p1510:client id="{FDB5172C-F28F-1312-F231-C15872136289}" v="22" dt="2024-12-23T10:21:45.591"/>
  </p1510:revLst>
</p1510:revInfo>
</file>

<file path=ppt/tableStyles.xml><?xml version="1.0" encoding="utf-8"?>
<a:tblStyleLst xmlns:a="http://schemas.openxmlformats.org/drawingml/2006/main" def="{4CB27607-8AFB-4EDD-AA5B-D0211EB239F8}">
  <a:tblStyle styleId="{4CB27607-8AFB-4EDD-AA5B-D0211EB23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DE1E4-2A9C-4F8D-BD0C-B46E9B2A5F7A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4B301AB-A641-415E-904A-3BE887C87717}">
      <dgm:prSet phldrT="[Text]"/>
      <dgm:spPr/>
      <dgm:t>
        <a:bodyPr/>
        <a:lstStyle/>
        <a:p>
          <a:r>
            <a:rPr lang="fr-FR" dirty="0"/>
            <a:t>Analyse du projet</a:t>
          </a:r>
        </a:p>
      </dgm:t>
    </dgm:pt>
    <dgm:pt modelId="{F7AE9388-FC18-42AE-B49D-17E3BCDFB733}" type="parTrans" cxnId="{990A8569-AFA1-48D1-A862-ADBEC4FF30C2}">
      <dgm:prSet/>
      <dgm:spPr/>
      <dgm:t>
        <a:bodyPr/>
        <a:lstStyle/>
        <a:p>
          <a:endParaRPr lang="fr-FR"/>
        </a:p>
      </dgm:t>
    </dgm:pt>
    <dgm:pt modelId="{0C5FE3A0-3C03-4357-935D-08090E3F4EF0}" type="sibTrans" cxnId="{990A8569-AFA1-48D1-A862-ADBEC4FF30C2}">
      <dgm:prSet/>
      <dgm:spPr/>
      <dgm:t>
        <a:bodyPr/>
        <a:lstStyle/>
        <a:p>
          <a:endParaRPr lang="fr-FR"/>
        </a:p>
      </dgm:t>
    </dgm:pt>
    <dgm:pt modelId="{62FAAB2F-AC79-4EEF-BEA4-EF84815B4885}">
      <dgm:prSet phldrT="[Text]"/>
      <dgm:spPr/>
      <dgm:t>
        <a:bodyPr/>
        <a:lstStyle/>
        <a:p>
          <a:r>
            <a:rPr lang="fr-FR" dirty="0"/>
            <a:t>conception</a:t>
          </a:r>
        </a:p>
      </dgm:t>
    </dgm:pt>
    <dgm:pt modelId="{49FAB8C0-3FBD-4DEF-BA1E-67ED6546BAF1}" type="parTrans" cxnId="{318CFE77-28AC-46F8-BFA9-1F4721158876}">
      <dgm:prSet/>
      <dgm:spPr/>
      <dgm:t>
        <a:bodyPr/>
        <a:lstStyle/>
        <a:p>
          <a:endParaRPr lang="fr-FR"/>
        </a:p>
      </dgm:t>
    </dgm:pt>
    <dgm:pt modelId="{4F65F15E-6992-485B-9735-C26D6BBCE95A}" type="sibTrans" cxnId="{318CFE77-28AC-46F8-BFA9-1F4721158876}">
      <dgm:prSet/>
      <dgm:spPr/>
      <dgm:t>
        <a:bodyPr/>
        <a:lstStyle/>
        <a:p>
          <a:endParaRPr lang="fr-FR"/>
        </a:p>
      </dgm:t>
    </dgm:pt>
    <dgm:pt modelId="{23A3FE87-E632-4F84-9D72-07426AFCE886}">
      <dgm:prSet phldrT="[Text]"/>
      <dgm:spPr/>
      <dgm:t>
        <a:bodyPr/>
        <a:lstStyle/>
        <a:p>
          <a:r>
            <a:rPr lang="fr-FR" dirty="0"/>
            <a:t>Création des diagramme UML</a:t>
          </a:r>
        </a:p>
      </dgm:t>
    </dgm:pt>
    <dgm:pt modelId="{9EAC4418-293C-4574-9703-227A8D119D11}" type="parTrans" cxnId="{BDA4E4F2-7D32-46A3-B8D3-41A5DDCD8826}">
      <dgm:prSet/>
      <dgm:spPr/>
      <dgm:t>
        <a:bodyPr/>
        <a:lstStyle/>
        <a:p>
          <a:endParaRPr lang="fr-FR"/>
        </a:p>
      </dgm:t>
    </dgm:pt>
    <dgm:pt modelId="{5FDEF627-2B48-4C28-8692-B4287E2323B0}" type="sibTrans" cxnId="{BDA4E4F2-7D32-46A3-B8D3-41A5DDCD8826}">
      <dgm:prSet/>
      <dgm:spPr/>
      <dgm:t>
        <a:bodyPr/>
        <a:lstStyle/>
        <a:p>
          <a:endParaRPr lang="fr-FR"/>
        </a:p>
      </dgm:t>
    </dgm:pt>
    <dgm:pt modelId="{8A637856-1668-4E82-B719-30DCBA2CF099}">
      <dgm:prSet phldrT="[Text]"/>
      <dgm:spPr/>
      <dgm:t>
        <a:bodyPr/>
        <a:lstStyle/>
        <a:p>
          <a:r>
            <a:rPr lang="fr-FR" dirty="0"/>
            <a:t>Création de la base de données</a:t>
          </a:r>
        </a:p>
      </dgm:t>
    </dgm:pt>
    <dgm:pt modelId="{8EA158D3-7081-4CE0-A089-8C9A6A848335}" type="parTrans" cxnId="{68A07ABF-09AA-4D10-8456-2D5B3E5CB070}">
      <dgm:prSet/>
      <dgm:spPr/>
      <dgm:t>
        <a:bodyPr/>
        <a:lstStyle/>
        <a:p>
          <a:endParaRPr lang="fr-FR"/>
        </a:p>
      </dgm:t>
    </dgm:pt>
    <dgm:pt modelId="{CF25E618-D917-468E-8FF6-78C463703DFB}" type="sibTrans" cxnId="{68A07ABF-09AA-4D10-8456-2D5B3E5CB070}">
      <dgm:prSet/>
      <dgm:spPr/>
      <dgm:t>
        <a:bodyPr/>
        <a:lstStyle/>
        <a:p>
          <a:endParaRPr lang="fr-FR"/>
        </a:p>
      </dgm:t>
    </dgm:pt>
    <dgm:pt modelId="{7CC2C7D2-F310-4D5F-80A9-67ACFB8A2B5C}">
      <dgm:prSet phldrT="[Text]"/>
      <dgm:spPr/>
      <dgm:t>
        <a:bodyPr/>
        <a:lstStyle/>
        <a:p>
          <a:r>
            <a:rPr lang="fr-FR" dirty="0"/>
            <a:t>Réalisation du frontend</a:t>
          </a:r>
        </a:p>
      </dgm:t>
    </dgm:pt>
    <dgm:pt modelId="{C61052BE-903C-4F7A-9DF2-43384F4A2523}" type="parTrans" cxnId="{F7EC0902-CEC4-4075-972C-4345B566E0DA}">
      <dgm:prSet/>
      <dgm:spPr/>
      <dgm:t>
        <a:bodyPr/>
        <a:lstStyle/>
        <a:p>
          <a:endParaRPr lang="fr-FR"/>
        </a:p>
      </dgm:t>
    </dgm:pt>
    <dgm:pt modelId="{D5009062-9902-4580-B744-BB0E938CD53C}" type="sibTrans" cxnId="{F7EC0902-CEC4-4075-972C-4345B566E0DA}">
      <dgm:prSet/>
      <dgm:spPr/>
      <dgm:t>
        <a:bodyPr/>
        <a:lstStyle/>
        <a:p>
          <a:endParaRPr lang="fr-FR"/>
        </a:p>
      </dgm:t>
    </dgm:pt>
    <dgm:pt modelId="{7F6A5D36-B51B-4F11-8123-6D86445A91DD}">
      <dgm:prSet phldrT="[Text]"/>
      <dgm:spPr/>
      <dgm:t>
        <a:bodyPr/>
        <a:lstStyle/>
        <a:p>
          <a:r>
            <a:rPr lang="fr-FR" dirty="0"/>
            <a:t>Réalisation du backend</a:t>
          </a:r>
        </a:p>
      </dgm:t>
    </dgm:pt>
    <dgm:pt modelId="{63063B08-782F-41D6-BECE-4C10802C3033}" type="parTrans" cxnId="{87057CD8-1724-4758-B4B0-1B9ACB3C0E7B}">
      <dgm:prSet/>
      <dgm:spPr/>
      <dgm:t>
        <a:bodyPr/>
        <a:lstStyle/>
        <a:p>
          <a:endParaRPr lang="fr-FR"/>
        </a:p>
      </dgm:t>
    </dgm:pt>
    <dgm:pt modelId="{76B1090D-EECF-4C11-92E5-083C347CDA7B}" type="sibTrans" cxnId="{87057CD8-1724-4758-B4B0-1B9ACB3C0E7B}">
      <dgm:prSet/>
      <dgm:spPr/>
      <dgm:t>
        <a:bodyPr/>
        <a:lstStyle/>
        <a:p>
          <a:endParaRPr lang="fr-FR"/>
        </a:p>
      </dgm:t>
    </dgm:pt>
    <dgm:pt modelId="{AE8F0B18-3AA3-4827-A34D-077CACC3730F}">
      <dgm:prSet phldrT="[Text]"/>
      <dgm:spPr/>
      <dgm:t>
        <a:bodyPr/>
        <a:lstStyle/>
        <a:p>
          <a:r>
            <a:rPr lang="fr-FR" dirty="0"/>
            <a:t>Test du projet</a:t>
          </a:r>
        </a:p>
      </dgm:t>
    </dgm:pt>
    <dgm:pt modelId="{F64FBFB2-1F9D-4698-A929-49F31D5DF9A8}" type="parTrans" cxnId="{A53B6D85-7986-4BE2-8F96-47E31B17B482}">
      <dgm:prSet/>
      <dgm:spPr/>
      <dgm:t>
        <a:bodyPr/>
        <a:lstStyle/>
        <a:p>
          <a:endParaRPr lang="fr-FR"/>
        </a:p>
      </dgm:t>
    </dgm:pt>
    <dgm:pt modelId="{7F358CAB-31EB-4214-A8B6-C2FE5777CDFE}" type="sibTrans" cxnId="{A53B6D85-7986-4BE2-8F96-47E31B17B482}">
      <dgm:prSet/>
      <dgm:spPr/>
      <dgm:t>
        <a:bodyPr/>
        <a:lstStyle/>
        <a:p>
          <a:endParaRPr lang="fr-FR"/>
        </a:p>
      </dgm:t>
    </dgm:pt>
    <dgm:pt modelId="{63AF537B-1500-4967-98C0-16814AC825E6}" type="pres">
      <dgm:prSet presAssocID="{0E0DE1E4-2A9C-4F8D-BD0C-B46E9B2A5F7A}" presName="Name0" presStyleCnt="0">
        <dgm:presLayoutVars>
          <dgm:dir/>
          <dgm:resizeHandles/>
        </dgm:presLayoutVars>
      </dgm:prSet>
      <dgm:spPr/>
    </dgm:pt>
    <dgm:pt modelId="{ACE470D0-D351-4B84-BC93-56EC4138F3F1}" type="pres">
      <dgm:prSet presAssocID="{E4B301AB-A641-415E-904A-3BE887C87717}" presName="compNode" presStyleCnt="0"/>
      <dgm:spPr/>
    </dgm:pt>
    <dgm:pt modelId="{C7CD3BE6-4178-49CC-8540-151C9C01403F}" type="pres">
      <dgm:prSet presAssocID="{E4B301AB-A641-415E-904A-3BE887C87717}" presName="dummyConnPt" presStyleCnt="0"/>
      <dgm:spPr/>
    </dgm:pt>
    <dgm:pt modelId="{09775245-51AA-49E8-A3AD-8CD0957B73E9}" type="pres">
      <dgm:prSet presAssocID="{E4B301AB-A641-415E-904A-3BE887C87717}" presName="node" presStyleLbl="node1" presStyleIdx="0" presStyleCnt="7" custLinFactNeighborX="-31487">
        <dgm:presLayoutVars>
          <dgm:bulletEnabled val="1"/>
        </dgm:presLayoutVars>
      </dgm:prSet>
      <dgm:spPr/>
    </dgm:pt>
    <dgm:pt modelId="{22D6A07C-46A9-4A97-96D4-A888683BF7F3}" type="pres">
      <dgm:prSet presAssocID="{0C5FE3A0-3C03-4357-935D-08090E3F4EF0}" presName="sibTrans" presStyleLbl="bgSibTrans2D1" presStyleIdx="0" presStyleCnt="6" custLinFactNeighborX="40586" custLinFactNeighborY="18175"/>
      <dgm:spPr/>
    </dgm:pt>
    <dgm:pt modelId="{343FBC6A-15D9-4D9A-B26A-4253D75026DA}" type="pres">
      <dgm:prSet presAssocID="{62FAAB2F-AC79-4EEF-BEA4-EF84815B4885}" presName="compNode" presStyleCnt="0"/>
      <dgm:spPr/>
    </dgm:pt>
    <dgm:pt modelId="{69D705EB-FFDB-4465-9CDA-6937B599449C}" type="pres">
      <dgm:prSet presAssocID="{62FAAB2F-AC79-4EEF-BEA4-EF84815B4885}" presName="dummyConnPt" presStyleCnt="0"/>
      <dgm:spPr/>
    </dgm:pt>
    <dgm:pt modelId="{73E63A8E-2B3B-4F17-9CEA-FB8E4658CDCC}" type="pres">
      <dgm:prSet presAssocID="{62FAAB2F-AC79-4EEF-BEA4-EF84815B4885}" presName="node" presStyleLbl="node1" presStyleIdx="1" presStyleCnt="7" custLinFactNeighborX="-31487">
        <dgm:presLayoutVars>
          <dgm:bulletEnabled val="1"/>
        </dgm:presLayoutVars>
      </dgm:prSet>
      <dgm:spPr/>
    </dgm:pt>
    <dgm:pt modelId="{7ACF58B6-BBB4-403D-983F-F10F19D8B213}" type="pres">
      <dgm:prSet presAssocID="{4F65F15E-6992-485B-9735-C26D6BBCE95A}" presName="sibTrans" presStyleLbl="bgSibTrans2D1" presStyleIdx="1" presStyleCnt="6" custLinFactNeighborX="39489" custLinFactNeighborY="27261"/>
      <dgm:spPr/>
    </dgm:pt>
    <dgm:pt modelId="{6DBA08D9-0BAA-41F5-A2ED-6D94BE8F62E1}" type="pres">
      <dgm:prSet presAssocID="{23A3FE87-E632-4F84-9D72-07426AFCE886}" presName="compNode" presStyleCnt="0"/>
      <dgm:spPr/>
    </dgm:pt>
    <dgm:pt modelId="{97606975-E604-4C1D-80D7-35108D669F8F}" type="pres">
      <dgm:prSet presAssocID="{23A3FE87-E632-4F84-9D72-07426AFCE886}" presName="dummyConnPt" presStyleCnt="0"/>
      <dgm:spPr/>
    </dgm:pt>
    <dgm:pt modelId="{80B47804-CEE0-41B4-A108-9E852D2527A8}" type="pres">
      <dgm:prSet presAssocID="{23A3FE87-E632-4F84-9D72-07426AFCE886}" presName="node" presStyleLbl="node1" presStyleIdx="2" presStyleCnt="7" custLinFactNeighborX="-31487">
        <dgm:presLayoutVars>
          <dgm:bulletEnabled val="1"/>
        </dgm:presLayoutVars>
      </dgm:prSet>
      <dgm:spPr/>
    </dgm:pt>
    <dgm:pt modelId="{8464B43B-B136-466B-8A19-8E248F21B9EA}" type="pres">
      <dgm:prSet presAssocID="{5FDEF627-2B48-4C28-8692-B4287E2323B0}" presName="sibTrans" presStyleLbl="bgSibTrans2D1" presStyleIdx="2" presStyleCnt="6" custLinFactY="90831" custLinFactNeighborX="1234" custLinFactNeighborY="100000"/>
      <dgm:spPr/>
    </dgm:pt>
    <dgm:pt modelId="{D9182130-8440-4A6A-AF43-7758A0605742}" type="pres">
      <dgm:prSet presAssocID="{8A637856-1668-4E82-B719-30DCBA2CF099}" presName="compNode" presStyleCnt="0"/>
      <dgm:spPr/>
    </dgm:pt>
    <dgm:pt modelId="{815666BE-E715-4510-A44D-3DA9BE2BB4C1}" type="pres">
      <dgm:prSet presAssocID="{8A637856-1668-4E82-B719-30DCBA2CF099}" presName="dummyConnPt" presStyleCnt="0"/>
      <dgm:spPr/>
    </dgm:pt>
    <dgm:pt modelId="{DBA74915-53D1-441B-BC2E-B83B32B5F6CB}" type="pres">
      <dgm:prSet presAssocID="{8A637856-1668-4E82-B719-30DCBA2CF099}" presName="node" presStyleLbl="node1" presStyleIdx="3" presStyleCnt="7" custLinFactNeighborX="8996">
        <dgm:presLayoutVars>
          <dgm:bulletEnabled val="1"/>
        </dgm:presLayoutVars>
      </dgm:prSet>
      <dgm:spPr/>
    </dgm:pt>
    <dgm:pt modelId="{B4144421-0310-4A98-80E2-59F81D7A9F52}" type="pres">
      <dgm:prSet presAssocID="{CF25E618-D917-468E-8FF6-78C463703DFB}" presName="sibTrans" presStyleLbl="bgSibTrans2D1" presStyleIdx="3" presStyleCnt="6" custLinFactNeighborX="39121" custLinFactNeighborY="-43965"/>
      <dgm:spPr/>
    </dgm:pt>
    <dgm:pt modelId="{BC07B29E-1BB8-48EF-A3DD-280CAA69125B}" type="pres">
      <dgm:prSet presAssocID="{7CC2C7D2-F310-4D5F-80A9-67ACFB8A2B5C}" presName="compNode" presStyleCnt="0"/>
      <dgm:spPr/>
    </dgm:pt>
    <dgm:pt modelId="{139B57F0-C251-431A-84A4-7435043F5556}" type="pres">
      <dgm:prSet presAssocID="{7CC2C7D2-F310-4D5F-80A9-67ACFB8A2B5C}" presName="dummyConnPt" presStyleCnt="0"/>
      <dgm:spPr/>
    </dgm:pt>
    <dgm:pt modelId="{C3FB14EE-A24E-4DB5-AC78-775E5668850E}" type="pres">
      <dgm:prSet presAssocID="{7CC2C7D2-F310-4D5F-80A9-67ACFB8A2B5C}" presName="node" presStyleLbl="node1" presStyleIdx="4" presStyleCnt="7" custLinFactNeighborX="8996">
        <dgm:presLayoutVars>
          <dgm:bulletEnabled val="1"/>
        </dgm:presLayoutVars>
      </dgm:prSet>
      <dgm:spPr/>
    </dgm:pt>
    <dgm:pt modelId="{49C70275-6EDE-413D-A98E-1CBCCE738D05}" type="pres">
      <dgm:prSet presAssocID="{D5009062-9902-4580-B744-BB0E938CD53C}" presName="sibTrans" presStyleLbl="bgSibTrans2D1" presStyleIdx="4" presStyleCnt="6" custLinFactNeighborX="39121" custLinFactNeighborY="13630"/>
      <dgm:spPr/>
    </dgm:pt>
    <dgm:pt modelId="{28CB3AEC-CB95-46B2-9C2B-4D198D76DD9F}" type="pres">
      <dgm:prSet presAssocID="{7F6A5D36-B51B-4F11-8123-6D86445A91DD}" presName="compNode" presStyleCnt="0"/>
      <dgm:spPr/>
    </dgm:pt>
    <dgm:pt modelId="{4394E53E-972E-4DE3-BDCA-67055B6ED575}" type="pres">
      <dgm:prSet presAssocID="{7F6A5D36-B51B-4F11-8123-6D86445A91DD}" presName="dummyConnPt" presStyleCnt="0"/>
      <dgm:spPr/>
    </dgm:pt>
    <dgm:pt modelId="{7C4560E1-EB83-4D57-9E77-5F68CAD76565}" type="pres">
      <dgm:prSet presAssocID="{7F6A5D36-B51B-4F11-8123-6D86445A91DD}" presName="node" presStyleLbl="node1" presStyleIdx="5" presStyleCnt="7" custLinFactNeighborX="8996">
        <dgm:presLayoutVars>
          <dgm:bulletEnabled val="1"/>
        </dgm:presLayoutVars>
      </dgm:prSet>
      <dgm:spPr/>
    </dgm:pt>
    <dgm:pt modelId="{125447F3-A7F4-44D1-AB7E-D64DF2BC687B}" type="pres">
      <dgm:prSet presAssocID="{76B1090D-EECF-4C11-92E5-083C347CDA7B}" presName="sibTrans" presStyleLbl="bgSibTrans2D1" presStyleIdx="5" presStyleCnt="6" custLinFactY="72657" custLinFactNeighborX="23834" custLinFactNeighborY="100000"/>
      <dgm:spPr/>
    </dgm:pt>
    <dgm:pt modelId="{CEFE463D-4F2E-4199-B2D3-7592C03F2763}" type="pres">
      <dgm:prSet presAssocID="{AE8F0B18-3AA3-4827-A34D-077CACC3730F}" presName="compNode" presStyleCnt="0"/>
      <dgm:spPr/>
    </dgm:pt>
    <dgm:pt modelId="{0DC708A7-3EDD-4A67-8C43-12608903FC47}" type="pres">
      <dgm:prSet presAssocID="{AE8F0B18-3AA3-4827-A34D-077CACC3730F}" presName="dummyConnPt" presStyleCnt="0"/>
      <dgm:spPr/>
    </dgm:pt>
    <dgm:pt modelId="{FA1FAB50-ED9B-46ED-9764-268E3DF247C2}" type="pres">
      <dgm:prSet presAssocID="{AE8F0B18-3AA3-4827-A34D-077CACC3730F}" presName="node" presStyleLbl="node1" presStyleIdx="6" presStyleCnt="7" custLinFactNeighborX="39484" custLinFactNeighborY="-156">
        <dgm:presLayoutVars>
          <dgm:bulletEnabled val="1"/>
        </dgm:presLayoutVars>
      </dgm:prSet>
      <dgm:spPr/>
    </dgm:pt>
  </dgm:ptLst>
  <dgm:cxnLst>
    <dgm:cxn modelId="{F7EC0902-CEC4-4075-972C-4345B566E0DA}" srcId="{0E0DE1E4-2A9C-4F8D-BD0C-B46E9B2A5F7A}" destId="{7CC2C7D2-F310-4D5F-80A9-67ACFB8A2B5C}" srcOrd="4" destOrd="0" parTransId="{C61052BE-903C-4F7A-9DF2-43384F4A2523}" sibTransId="{D5009062-9902-4580-B744-BB0E938CD53C}"/>
    <dgm:cxn modelId="{4AA48802-8A81-4A77-9205-1B67B5C228E4}" type="presOf" srcId="{76B1090D-EECF-4C11-92E5-083C347CDA7B}" destId="{125447F3-A7F4-44D1-AB7E-D64DF2BC687B}" srcOrd="0" destOrd="0" presId="urn:microsoft.com/office/officeart/2005/8/layout/bProcess4"/>
    <dgm:cxn modelId="{4D555635-7F10-4363-AD84-651808006B09}" type="presOf" srcId="{0C5FE3A0-3C03-4357-935D-08090E3F4EF0}" destId="{22D6A07C-46A9-4A97-96D4-A888683BF7F3}" srcOrd="0" destOrd="0" presId="urn:microsoft.com/office/officeart/2005/8/layout/bProcess4"/>
    <dgm:cxn modelId="{39584F49-48F3-4242-B2BB-9E7A71A54E53}" type="presOf" srcId="{62FAAB2F-AC79-4EEF-BEA4-EF84815B4885}" destId="{73E63A8E-2B3B-4F17-9CEA-FB8E4658CDCC}" srcOrd="0" destOrd="0" presId="urn:microsoft.com/office/officeart/2005/8/layout/bProcess4"/>
    <dgm:cxn modelId="{990A8569-AFA1-48D1-A862-ADBEC4FF30C2}" srcId="{0E0DE1E4-2A9C-4F8D-BD0C-B46E9B2A5F7A}" destId="{E4B301AB-A641-415E-904A-3BE887C87717}" srcOrd="0" destOrd="0" parTransId="{F7AE9388-FC18-42AE-B49D-17E3BCDFB733}" sibTransId="{0C5FE3A0-3C03-4357-935D-08090E3F4EF0}"/>
    <dgm:cxn modelId="{435D0F51-C8E5-42CA-A565-46477203CDE7}" type="presOf" srcId="{4F65F15E-6992-485B-9735-C26D6BBCE95A}" destId="{7ACF58B6-BBB4-403D-983F-F10F19D8B213}" srcOrd="0" destOrd="0" presId="urn:microsoft.com/office/officeart/2005/8/layout/bProcess4"/>
    <dgm:cxn modelId="{2D1BAB75-72E3-4FA2-A2DA-F8DF256FA390}" type="presOf" srcId="{8A637856-1668-4E82-B719-30DCBA2CF099}" destId="{DBA74915-53D1-441B-BC2E-B83B32B5F6CB}" srcOrd="0" destOrd="0" presId="urn:microsoft.com/office/officeart/2005/8/layout/bProcess4"/>
    <dgm:cxn modelId="{318CFE77-28AC-46F8-BFA9-1F4721158876}" srcId="{0E0DE1E4-2A9C-4F8D-BD0C-B46E9B2A5F7A}" destId="{62FAAB2F-AC79-4EEF-BEA4-EF84815B4885}" srcOrd="1" destOrd="0" parTransId="{49FAB8C0-3FBD-4DEF-BA1E-67ED6546BAF1}" sibTransId="{4F65F15E-6992-485B-9735-C26D6BBCE95A}"/>
    <dgm:cxn modelId="{EA4BF280-0964-466B-8E27-206F659583FC}" type="presOf" srcId="{D5009062-9902-4580-B744-BB0E938CD53C}" destId="{49C70275-6EDE-413D-A98E-1CBCCE738D05}" srcOrd="0" destOrd="0" presId="urn:microsoft.com/office/officeart/2005/8/layout/bProcess4"/>
    <dgm:cxn modelId="{85DBDB83-C957-4A95-A9A6-54C926CEBD19}" type="presOf" srcId="{7F6A5D36-B51B-4F11-8123-6D86445A91DD}" destId="{7C4560E1-EB83-4D57-9E77-5F68CAD76565}" srcOrd="0" destOrd="0" presId="urn:microsoft.com/office/officeart/2005/8/layout/bProcess4"/>
    <dgm:cxn modelId="{A53B6D85-7986-4BE2-8F96-47E31B17B482}" srcId="{0E0DE1E4-2A9C-4F8D-BD0C-B46E9B2A5F7A}" destId="{AE8F0B18-3AA3-4827-A34D-077CACC3730F}" srcOrd="6" destOrd="0" parTransId="{F64FBFB2-1F9D-4698-A929-49F31D5DF9A8}" sibTransId="{7F358CAB-31EB-4214-A8B6-C2FE5777CDFE}"/>
    <dgm:cxn modelId="{E4822587-1D19-4290-A796-3B41448C364E}" type="presOf" srcId="{5FDEF627-2B48-4C28-8692-B4287E2323B0}" destId="{8464B43B-B136-466B-8A19-8E248F21B9EA}" srcOrd="0" destOrd="0" presId="urn:microsoft.com/office/officeart/2005/8/layout/bProcess4"/>
    <dgm:cxn modelId="{0FE58B9C-0FC5-4B25-AA07-8901BB825003}" type="presOf" srcId="{AE8F0B18-3AA3-4827-A34D-077CACC3730F}" destId="{FA1FAB50-ED9B-46ED-9764-268E3DF247C2}" srcOrd="0" destOrd="0" presId="urn:microsoft.com/office/officeart/2005/8/layout/bProcess4"/>
    <dgm:cxn modelId="{1F15D99D-9C61-4BD5-A728-CDDF260E11E6}" type="presOf" srcId="{7CC2C7D2-F310-4D5F-80A9-67ACFB8A2B5C}" destId="{C3FB14EE-A24E-4DB5-AC78-775E5668850E}" srcOrd="0" destOrd="0" presId="urn:microsoft.com/office/officeart/2005/8/layout/bProcess4"/>
    <dgm:cxn modelId="{68A07ABF-09AA-4D10-8456-2D5B3E5CB070}" srcId="{0E0DE1E4-2A9C-4F8D-BD0C-B46E9B2A5F7A}" destId="{8A637856-1668-4E82-B719-30DCBA2CF099}" srcOrd="3" destOrd="0" parTransId="{8EA158D3-7081-4CE0-A089-8C9A6A848335}" sibTransId="{CF25E618-D917-468E-8FF6-78C463703DFB}"/>
    <dgm:cxn modelId="{A9D8E3C8-55F2-45F4-88CF-92E75411117A}" type="presOf" srcId="{0E0DE1E4-2A9C-4F8D-BD0C-B46E9B2A5F7A}" destId="{63AF537B-1500-4967-98C0-16814AC825E6}" srcOrd="0" destOrd="0" presId="urn:microsoft.com/office/officeart/2005/8/layout/bProcess4"/>
    <dgm:cxn modelId="{87057CD8-1724-4758-B4B0-1B9ACB3C0E7B}" srcId="{0E0DE1E4-2A9C-4F8D-BD0C-B46E9B2A5F7A}" destId="{7F6A5D36-B51B-4F11-8123-6D86445A91DD}" srcOrd="5" destOrd="0" parTransId="{63063B08-782F-41D6-BECE-4C10802C3033}" sibTransId="{76B1090D-EECF-4C11-92E5-083C347CDA7B}"/>
    <dgm:cxn modelId="{399BB7EE-A75A-4224-8815-99181AB7D372}" type="presOf" srcId="{E4B301AB-A641-415E-904A-3BE887C87717}" destId="{09775245-51AA-49E8-A3AD-8CD0957B73E9}" srcOrd="0" destOrd="0" presId="urn:microsoft.com/office/officeart/2005/8/layout/bProcess4"/>
    <dgm:cxn modelId="{BDA4E4F2-7D32-46A3-B8D3-41A5DDCD8826}" srcId="{0E0DE1E4-2A9C-4F8D-BD0C-B46E9B2A5F7A}" destId="{23A3FE87-E632-4F84-9D72-07426AFCE886}" srcOrd="2" destOrd="0" parTransId="{9EAC4418-293C-4574-9703-227A8D119D11}" sibTransId="{5FDEF627-2B48-4C28-8692-B4287E2323B0}"/>
    <dgm:cxn modelId="{C7D6C5F4-B273-4799-BF7B-694BDF1A1263}" type="presOf" srcId="{CF25E618-D917-468E-8FF6-78C463703DFB}" destId="{B4144421-0310-4A98-80E2-59F81D7A9F52}" srcOrd="0" destOrd="0" presId="urn:microsoft.com/office/officeart/2005/8/layout/bProcess4"/>
    <dgm:cxn modelId="{C1930AFE-D68F-4BB5-A5C2-AA931BF50A8A}" type="presOf" srcId="{23A3FE87-E632-4F84-9D72-07426AFCE886}" destId="{80B47804-CEE0-41B4-A108-9E852D2527A8}" srcOrd="0" destOrd="0" presId="urn:microsoft.com/office/officeart/2005/8/layout/bProcess4"/>
    <dgm:cxn modelId="{CBEEB5C1-A713-4717-88C9-1A0BFA7B3BA6}" type="presParOf" srcId="{63AF537B-1500-4967-98C0-16814AC825E6}" destId="{ACE470D0-D351-4B84-BC93-56EC4138F3F1}" srcOrd="0" destOrd="0" presId="urn:microsoft.com/office/officeart/2005/8/layout/bProcess4"/>
    <dgm:cxn modelId="{E74B57BB-5EAC-464E-BD18-B2A4A18F09CE}" type="presParOf" srcId="{ACE470D0-D351-4B84-BC93-56EC4138F3F1}" destId="{C7CD3BE6-4178-49CC-8540-151C9C01403F}" srcOrd="0" destOrd="0" presId="urn:microsoft.com/office/officeart/2005/8/layout/bProcess4"/>
    <dgm:cxn modelId="{325B0D8A-3364-4823-9083-854CEAE6F539}" type="presParOf" srcId="{ACE470D0-D351-4B84-BC93-56EC4138F3F1}" destId="{09775245-51AA-49E8-A3AD-8CD0957B73E9}" srcOrd="1" destOrd="0" presId="urn:microsoft.com/office/officeart/2005/8/layout/bProcess4"/>
    <dgm:cxn modelId="{B81D4E77-35B3-4962-8F09-87B7CA01A2BB}" type="presParOf" srcId="{63AF537B-1500-4967-98C0-16814AC825E6}" destId="{22D6A07C-46A9-4A97-96D4-A888683BF7F3}" srcOrd="1" destOrd="0" presId="urn:microsoft.com/office/officeart/2005/8/layout/bProcess4"/>
    <dgm:cxn modelId="{980E3D03-A0E9-4F75-9DEE-78B883A0A822}" type="presParOf" srcId="{63AF537B-1500-4967-98C0-16814AC825E6}" destId="{343FBC6A-15D9-4D9A-B26A-4253D75026DA}" srcOrd="2" destOrd="0" presId="urn:microsoft.com/office/officeart/2005/8/layout/bProcess4"/>
    <dgm:cxn modelId="{14495D46-18AB-46F4-8B35-334FDE3FA117}" type="presParOf" srcId="{343FBC6A-15D9-4D9A-B26A-4253D75026DA}" destId="{69D705EB-FFDB-4465-9CDA-6937B599449C}" srcOrd="0" destOrd="0" presId="urn:microsoft.com/office/officeart/2005/8/layout/bProcess4"/>
    <dgm:cxn modelId="{61E26F45-A8A2-4128-8E11-E119BA1CE3D3}" type="presParOf" srcId="{343FBC6A-15D9-4D9A-B26A-4253D75026DA}" destId="{73E63A8E-2B3B-4F17-9CEA-FB8E4658CDCC}" srcOrd="1" destOrd="0" presId="urn:microsoft.com/office/officeart/2005/8/layout/bProcess4"/>
    <dgm:cxn modelId="{DB06ED75-101D-4F1D-A6B4-10A57A1DCBE7}" type="presParOf" srcId="{63AF537B-1500-4967-98C0-16814AC825E6}" destId="{7ACF58B6-BBB4-403D-983F-F10F19D8B213}" srcOrd="3" destOrd="0" presId="urn:microsoft.com/office/officeart/2005/8/layout/bProcess4"/>
    <dgm:cxn modelId="{32F48E4E-1525-4AC4-BA66-5A541C905EA8}" type="presParOf" srcId="{63AF537B-1500-4967-98C0-16814AC825E6}" destId="{6DBA08D9-0BAA-41F5-A2ED-6D94BE8F62E1}" srcOrd="4" destOrd="0" presId="urn:microsoft.com/office/officeart/2005/8/layout/bProcess4"/>
    <dgm:cxn modelId="{74B4BBC1-A4D0-4419-B248-ED3015C8BAB8}" type="presParOf" srcId="{6DBA08D9-0BAA-41F5-A2ED-6D94BE8F62E1}" destId="{97606975-E604-4C1D-80D7-35108D669F8F}" srcOrd="0" destOrd="0" presId="urn:microsoft.com/office/officeart/2005/8/layout/bProcess4"/>
    <dgm:cxn modelId="{28C899C8-1F30-4CA3-B84B-7C6769FAEE99}" type="presParOf" srcId="{6DBA08D9-0BAA-41F5-A2ED-6D94BE8F62E1}" destId="{80B47804-CEE0-41B4-A108-9E852D2527A8}" srcOrd="1" destOrd="0" presId="urn:microsoft.com/office/officeart/2005/8/layout/bProcess4"/>
    <dgm:cxn modelId="{78EACBC0-2957-459E-87CD-E56211E31F48}" type="presParOf" srcId="{63AF537B-1500-4967-98C0-16814AC825E6}" destId="{8464B43B-B136-466B-8A19-8E248F21B9EA}" srcOrd="5" destOrd="0" presId="urn:microsoft.com/office/officeart/2005/8/layout/bProcess4"/>
    <dgm:cxn modelId="{3322D787-7F9F-4197-A094-4A83BA86C1EA}" type="presParOf" srcId="{63AF537B-1500-4967-98C0-16814AC825E6}" destId="{D9182130-8440-4A6A-AF43-7758A0605742}" srcOrd="6" destOrd="0" presId="urn:microsoft.com/office/officeart/2005/8/layout/bProcess4"/>
    <dgm:cxn modelId="{40DDC7F5-DC7B-4A00-B993-9B0F91055388}" type="presParOf" srcId="{D9182130-8440-4A6A-AF43-7758A0605742}" destId="{815666BE-E715-4510-A44D-3DA9BE2BB4C1}" srcOrd="0" destOrd="0" presId="urn:microsoft.com/office/officeart/2005/8/layout/bProcess4"/>
    <dgm:cxn modelId="{36CFA9C6-EF25-4595-8DCB-972D4F040189}" type="presParOf" srcId="{D9182130-8440-4A6A-AF43-7758A0605742}" destId="{DBA74915-53D1-441B-BC2E-B83B32B5F6CB}" srcOrd="1" destOrd="0" presId="urn:microsoft.com/office/officeart/2005/8/layout/bProcess4"/>
    <dgm:cxn modelId="{E24687F5-EFA5-43F8-A505-02EDE7B7A043}" type="presParOf" srcId="{63AF537B-1500-4967-98C0-16814AC825E6}" destId="{B4144421-0310-4A98-80E2-59F81D7A9F52}" srcOrd="7" destOrd="0" presId="urn:microsoft.com/office/officeart/2005/8/layout/bProcess4"/>
    <dgm:cxn modelId="{E50BE44A-D50B-4A69-8503-04808B6FEAC3}" type="presParOf" srcId="{63AF537B-1500-4967-98C0-16814AC825E6}" destId="{BC07B29E-1BB8-48EF-A3DD-280CAA69125B}" srcOrd="8" destOrd="0" presId="urn:microsoft.com/office/officeart/2005/8/layout/bProcess4"/>
    <dgm:cxn modelId="{4D4221DE-0B0E-462F-9657-5BDAF577BC9A}" type="presParOf" srcId="{BC07B29E-1BB8-48EF-A3DD-280CAA69125B}" destId="{139B57F0-C251-431A-84A4-7435043F5556}" srcOrd="0" destOrd="0" presId="urn:microsoft.com/office/officeart/2005/8/layout/bProcess4"/>
    <dgm:cxn modelId="{0F5A6360-E4E3-4EAF-99A2-20AC700FAE88}" type="presParOf" srcId="{BC07B29E-1BB8-48EF-A3DD-280CAA69125B}" destId="{C3FB14EE-A24E-4DB5-AC78-775E5668850E}" srcOrd="1" destOrd="0" presId="urn:microsoft.com/office/officeart/2005/8/layout/bProcess4"/>
    <dgm:cxn modelId="{9B135466-103D-44D5-AC59-1D7C0110983B}" type="presParOf" srcId="{63AF537B-1500-4967-98C0-16814AC825E6}" destId="{49C70275-6EDE-413D-A98E-1CBCCE738D05}" srcOrd="9" destOrd="0" presId="urn:microsoft.com/office/officeart/2005/8/layout/bProcess4"/>
    <dgm:cxn modelId="{CF54127B-4EED-48DB-8BA7-E508AD7A7C48}" type="presParOf" srcId="{63AF537B-1500-4967-98C0-16814AC825E6}" destId="{28CB3AEC-CB95-46B2-9C2B-4D198D76DD9F}" srcOrd="10" destOrd="0" presId="urn:microsoft.com/office/officeart/2005/8/layout/bProcess4"/>
    <dgm:cxn modelId="{E1804A12-E413-49CC-B7D3-8F93DC4CFD0F}" type="presParOf" srcId="{28CB3AEC-CB95-46B2-9C2B-4D198D76DD9F}" destId="{4394E53E-972E-4DE3-BDCA-67055B6ED575}" srcOrd="0" destOrd="0" presId="urn:microsoft.com/office/officeart/2005/8/layout/bProcess4"/>
    <dgm:cxn modelId="{D932B7A8-E9C3-47BD-9F42-0FE5E141F9E1}" type="presParOf" srcId="{28CB3AEC-CB95-46B2-9C2B-4D198D76DD9F}" destId="{7C4560E1-EB83-4D57-9E77-5F68CAD76565}" srcOrd="1" destOrd="0" presId="urn:microsoft.com/office/officeart/2005/8/layout/bProcess4"/>
    <dgm:cxn modelId="{11F1DC94-B9FD-4765-873B-0BECFDEEADFC}" type="presParOf" srcId="{63AF537B-1500-4967-98C0-16814AC825E6}" destId="{125447F3-A7F4-44D1-AB7E-D64DF2BC687B}" srcOrd="11" destOrd="0" presId="urn:microsoft.com/office/officeart/2005/8/layout/bProcess4"/>
    <dgm:cxn modelId="{0C0D91A6-0D7A-4BEB-8465-9A4BE589EF9B}" type="presParOf" srcId="{63AF537B-1500-4967-98C0-16814AC825E6}" destId="{CEFE463D-4F2E-4199-B2D3-7592C03F2763}" srcOrd="12" destOrd="0" presId="urn:microsoft.com/office/officeart/2005/8/layout/bProcess4"/>
    <dgm:cxn modelId="{4DB9FAED-55EF-49CC-B222-733CC4226FA1}" type="presParOf" srcId="{CEFE463D-4F2E-4199-B2D3-7592C03F2763}" destId="{0DC708A7-3EDD-4A67-8C43-12608903FC47}" srcOrd="0" destOrd="0" presId="urn:microsoft.com/office/officeart/2005/8/layout/bProcess4"/>
    <dgm:cxn modelId="{ECEEC0E6-73D7-4B23-8619-1523E12ADAD4}" type="presParOf" srcId="{CEFE463D-4F2E-4199-B2D3-7592C03F2763}" destId="{FA1FAB50-ED9B-46ED-9764-268E3DF247C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6A07C-46A9-4A97-96D4-A888683BF7F3}">
      <dsp:nvSpPr>
        <dsp:cNvPr id="0" name=""/>
        <dsp:cNvSpPr/>
      </dsp:nvSpPr>
      <dsp:spPr>
        <a:xfrm rot="5400000">
          <a:off x="322092" y="921468"/>
          <a:ext cx="1389334" cy="167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75245-51AA-49E8-A3AD-8CD0957B73E9}">
      <dsp:nvSpPr>
        <dsp:cNvPr id="0" name=""/>
        <dsp:cNvSpPr/>
      </dsp:nvSpPr>
      <dsp:spPr>
        <a:xfrm>
          <a:off x="76081" y="1741"/>
          <a:ext cx="1863426" cy="1118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Analyse du projet</a:t>
          </a:r>
        </a:p>
      </dsp:txBody>
      <dsp:txXfrm>
        <a:off x="108828" y="34488"/>
        <a:ext cx="1797932" cy="1052562"/>
      </dsp:txXfrm>
    </dsp:sp>
    <dsp:sp modelId="{7ACF58B6-BBB4-403D-983F-F10F19D8B213}">
      <dsp:nvSpPr>
        <dsp:cNvPr id="0" name=""/>
        <dsp:cNvSpPr/>
      </dsp:nvSpPr>
      <dsp:spPr>
        <a:xfrm rot="5400000">
          <a:off x="306851" y="2334276"/>
          <a:ext cx="1389334" cy="1677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63A8E-2B3B-4F17-9CEA-FB8E4658CDCC}">
      <dsp:nvSpPr>
        <dsp:cNvPr id="0" name=""/>
        <dsp:cNvSpPr/>
      </dsp:nvSpPr>
      <dsp:spPr>
        <a:xfrm>
          <a:off x="76081" y="1399311"/>
          <a:ext cx="1863426" cy="11180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conception</a:t>
          </a:r>
        </a:p>
      </dsp:txBody>
      <dsp:txXfrm>
        <a:off x="108828" y="1432058"/>
        <a:ext cx="1797932" cy="1052562"/>
      </dsp:txXfrm>
    </dsp:sp>
    <dsp:sp modelId="{8464B43B-B136-466B-8A19-8E248F21B9EA}">
      <dsp:nvSpPr>
        <dsp:cNvPr id="0" name=""/>
        <dsp:cNvSpPr/>
      </dsp:nvSpPr>
      <dsp:spPr>
        <a:xfrm>
          <a:off x="496792" y="3307382"/>
          <a:ext cx="3224493" cy="167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47804-CEE0-41B4-A108-9E852D2527A8}">
      <dsp:nvSpPr>
        <dsp:cNvPr id="0" name=""/>
        <dsp:cNvSpPr/>
      </dsp:nvSpPr>
      <dsp:spPr>
        <a:xfrm>
          <a:off x="76081" y="2796882"/>
          <a:ext cx="1863426" cy="11180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Création des diagramme UML</a:t>
          </a:r>
        </a:p>
      </dsp:txBody>
      <dsp:txXfrm>
        <a:off x="108828" y="2829629"/>
        <a:ext cx="1797932" cy="1052562"/>
      </dsp:txXfrm>
    </dsp:sp>
    <dsp:sp modelId="{B4144421-0310-4A98-80E2-59F81D7A9F52}">
      <dsp:nvSpPr>
        <dsp:cNvPr id="0" name=""/>
        <dsp:cNvSpPr/>
      </dsp:nvSpPr>
      <dsp:spPr>
        <a:xfrm rot="16200000">
          <a:off x="3534467" y="2214824"/>
          <a:ext cx="1389334" cy="167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74915-53D1-441B-BC2E-B83B32B5F6CB}">
      <dsp:nvSpPr>
        <dsp:cNvPr id="0" name=""/>
        <dsp:cNvSpPr/>
      </dsp:nvSpPr>
      <dsp:spPr>
        <a:xfrm>
          <a:off x="3308810" y="2796882"/>
          <a:ext cx="1863426" cy="11180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Création de la base de données</a:t>
          </a:r>
        </a:p>
      </dsp:txBody>
      <dsp:txXfrm>
        <a:off x="3341557" y="2829629"/>
        <a:ext cx="1797932" cy="1052562"/>
      </dsp:txXfrm>
    </dsp:sp>
    <dsp:sp modelId="{49C70275-6EDE-413D-A98E-1CBCCE738D05}">
      <dsp:nvSpPr>
        <dsp:cNvPr id="0" name=""/>
        <dsp:cNvSpPr/>
      </dsp:nvSpPr>
      <dsp:spPr>
        <a:xfrm rot="16200000">
          <a:off x="3534467" y="913845"/>
          <a:ext cx="1389334" cy="1677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B14EE-A24E-4DB5-AC78-775E5668850E}">
      <dsp:nvSpPr>
        <dsp:cNvPr id="0" name=""/>
        <dsp:cNvSpPr/>
      </dsp:nvSpPr>
      <dsp:spPr>
        <a:xfrm>
          <a:off x="3308810" y="1399311"/>
          <a:ext cx="1863426" cy="11180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Réalisation du frontend</a:t>
          </a:r>
        </a:p>
      </dsp:txBody>
      <dsp:txXfrm>
        <a:off x="3341557" y="1432058"/>
        <a:ext cx="1797932" cy="1052562"/>
      </dsp:txXfrm>
    </dsp:sp>
    <dsp:sp modelId="{125447F3-A7F4-44D1-AB7E-D64DF2BC687B}">
      <dsp:nvSpPr>
        <dsp:cNvPr id="0" name=""/>
        <dsp:cNvSpPr/>
      </dsp:nvSpPr>
      <dsp:spPr>
        <a:xfrm rot="21597981">
          <a:off x="4396482" y="480891"/>
          <a:ext cx="2965307" cy="167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560E1-EB83-4D57-9E77-5F68CAD76565}">
      <dsp:nvSpPr>
        <dsp:cNvPr id="0" name=""/>
        <dsp:cNvSpPr/>
      </dsp:nvSpPr>
      <dsp:spPr>
        <a:xfrm>
          <a:off x="3308810" y="1741"/>
          <a:ext cx="1863426" cy="1118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Réalisation du backend</a:t>
          </a:r>
        </a:p>
      </dsp:txBody>
      <dsp:txXfrm>
        <a:off x="3341557" y="34488"/>
        <a:ext cx="1797932" cy="1052562"/>
      </dsp:txXfrm>
    </dsp:sp>
    <dsp:sp modelId="{FA1FAB50-ED9B-46ED-9764-268E3DF247C2}">
      <dsp:nvSpPr>
        <dsp:cNvPr id="0" name=""/>
        <dsp:cNvSpPr/>
      </dsp:nvSpPr>
      <dsp:spPr>
        <a:xfrm>
          <a:off x="6282353" y="0"/>
          <a:ext cx="1863426" cy="11180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Test du projet</a:t>
          </a:r>
        </a:p>
      </dsp:txBody>
      <dsp:txXfrm>
        <a:off x="6315100" y="32747"/>
        <a:ext cx="1797932" cy="105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1" name="Google Shape;19131;g125aa1a1028_3_39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2" name="Google Shape;19132;g125aa1a1028_3_39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699D-8429-FA90-8645-993FC64E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37EF4-413D-F4F4-B4B5-4A7362DC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364D-7AA1-A9B0-CA2A-64B3A5F0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34A4-8578-D287-9D82-D627136E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4386-8630-A2DF-7373-AF39C007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3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41A7-35CB-CBB1-550E-C475520B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6FE2A-E54B-E651-5818-3F6C7BC1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7395-462B-D299-B303-45B71D13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517E-A1C4-EE19-9B3B-05439629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86E9-734D-A84E-0F7A-76597959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762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6238-892E-6E5D-13B0-289A4DE6C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D63B4-793B-C6AC-D379-441B0897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3638-C179-A4A4-5452-E95D51DA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1BF6-3B60-7778-E2FD-27274D0D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B15E-0E3A-76C8-9EC2-A4005EA4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1337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4064-B03A-2A6D-C5AF-2171381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7DEE-01EE-DFF3-B821-76F04D17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4C73-FF8E-B1CE-E1A2-9151BF64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100F-7901-E775-9598-1F1ACBE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3C38-6887-6AFE-03CE-E6BC773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574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3C13-3F4B-46E6-07AD-2000ECD2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68E0B-7AAB-545E-8F45-F8832400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81A6-4765-A58D-2529-EE1C908C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E359-5EB0-6EAA-CC76-7BE612B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119C-9A58-8774-AAEF-D523C29F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0018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6E70-6C3D-0949-0169-AAB2D756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2AF8-F890-0A17-5B74-D57CECA5F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4902B-C906-9CDA-7705-5FE2368B7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EE63-018E-165F-F8EC-4A68CCE7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8867-9ABB-2B50-0369-25C3D17F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3D61-6773-99D9-1BB2-D26126AE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984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DA28-3A27-2E0B-1342-B2D23D80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47068-D44C-1B12-624F-6408992D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E536-8B7D-D4EE-48C5-3489F23C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BE5D2-92A5-6C9E-AD9E-34E488FBA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24506-18E8-480E-EC3C-E7C8AFAB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8654-3505-5E73-34EF-7F45F00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0D371-9B1B-E90E-6F9E-4256F923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B94D0-2DC9-97D6-9FCC-C2BE0181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362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73AB-3457-AD4C-AC66-CE9580D9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A3915-B4DB-659F-902D-70F89D6C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9C359-728F-5737-03A1-60B68D4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AD4B-3504-AAD4-FF5F-0677C63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5560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D617-C2B4-4B92-A6C9-9CADE416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8E42A-6BC8-722F-DDF5-47B815D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52742-62C8-F26D-26E0-FD9E04C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1362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7F97-BF9C-62CC-1A2B-08D7F651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D504-6F63-7704-8149-579C915C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CEE96-E0E2-0476-926F-164C5E08E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4593-4864-DE31-46BA-DF99AE1A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42FAD-75B7-8675-31B7-79960509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EC867-9C4F-4A05-E4D6-5F75BC6A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496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0EB7-D8DA-FA92-0C0F-A097FA4A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5D0F7-B5B7-8C35-9ACC-7703B1C3F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A46AB-A263-A6AF-9CD8-4D965A4B9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8268C-8519-6AC8-30FF-7C81DF2A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6836-803A-DAF3-2B13-96A58EAB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025A-F223-3834-38F1-8BE43BE1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640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DFB5-A16C-6C18-C6BF-A12A93E2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502FE-47A8-4428-F198-4004974B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412A-3CFD-B18A-3C11-E5CC1DA65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8CD9D-52EF-4A29-A25C-A971422B3E8A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895D1-414E-F2D1-EE01-FAA485A5E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BDDC-58CD-E51C-4463-5D6E15E72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5A051-E973-4D30-B136-A9994878D7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54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D56ED0-AADC-66EE-B1D3-07E187AC6497}"/>
              </a:ext>
            </a:extLst>
          </p:cNvPr>
          <p:cNvSpPr/>
          <p:nvPr/>
        </p:nvSpPr>
        <p:spPr>
          <a:xfrm>
            <a:off x="0" y="-2"/>
            <a:ext cx="9144000" cy="6503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9F57C-DA55-E15F-3C72-3243FD822446}"/>
              </a:ext>
            </a:extLst>
          </p:cNvPr>
          <p:cNvSpPr txBox="1"/>
          <p:nvPr/>
        </p:nvSpPr>
        <p:spPr>
          <a:xfrm>
            <a:off x="748376" y="161136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+mj-lt"/>
              </a:rPr>
              <a:t>ESTSB CSTC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214323C-5244-561A-7C41-CA7652DF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1" y="119913"/>
            <a:ext cx="410555" cy="41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23C832-9FB0-62B3-AA3C-D5815BB73228}"/>
              </a:ext>
            </a:extLst>
          </p:cNvPr>
          <p:cNvSpPr txBox="1"/>
          <p:nvPr/>
        </p:nvSpPr>
        <p:spPr>
          <a:xfrm>
            <a:off x="7532814" y="140523"/>
            <a:ext cx="1419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+mj-lt"/>
              </a:rPr>
              <a:t>2024-2025</a:t>
            </a:r>
            <a:endParaRPr lang="fr-FR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4E06F-2441-F926-F531-56EBC6ED85AD}"/>
              </a:ext>
            </a:extLst>
          </p:cNvPr>
          <p:cNvSpPr txBox="1"/>
          <p:nvPr/>
        </p:nvSpPr>
        <p:spPr>
          <a:xfrm>
            <a:off x="543098" y="1427011"/>
            <a:ext cx="45816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0070C0"/>
                </a:solidFill>
                <a:latin typeface="Abadi" panose="020B0604020104020204" pitchFamily="34" charset="0"/>
                <a:cs typeface="Aparajita" panose="020B0502040204020203" pitchFamily="18" charset="0"/>
              </a:rPr>
              <a:t>CMS</a:t>
            </a:r>
            <a:r>
              <a:rPr lang="fr-FR" sz="4400" b="1" dirty="0">
                <a:latin typeface="Abadi" panose="020B0604020104020204" pitchFamily="34" charset="0"/>
                <a:cs typeface="Aparajita" panose="020B0502040204020203" pitchFamily="18" charset="0"/>
              </a:rPr>
              <a:t> Plateforme administrative d’une école</a:t>
            </a:r>
          </a:p>
        </p:txBody>
      </p:sp>
      <p:pic>
        <p:nvPicPr>
          <p:cNvPr id="1028" name="Picture 4" descr="Cms Vectors &amp; Illustrations for Free Download | Freepik">
            <a:extLst>
              <a:ext uri="{FF2B5EF4-FFF2-40B4-BE49-F238E27FC236}">
                <a16:creationId xmlns:a16="http://schemas.microsoft.com/office/drawing/2014/main" id="{806F98EA-E264-112D-4FFE-EAB2EC79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87" y="1157014"/>
            <a:ext cx="3998673" cy="266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8153E1-5985-518D-7FF9-E3711690D2B5}"/>
              </a:ext>
            </a:extLst>
          </p:cNvPr>
          <p:cNvSpPr/>
          <p:nvPr/>
        </p:nvSpPr>
        <p:spPr>
          <a:xfrm>
            <a:off x="0" y="4327301"/>
            <a:ext cx="9144000" cy="81619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A0-1EC5-68E8-07A5-61949D8B7B72}"/>
              </a:ext>
            </a:extLst>
          </p:cNvPr>
          <p:cNvSpPr txBox="1"/>
          <p:nvPr/>
        </p:nvSpPr>
        <p:spPr>
          <a:xfrm>
            <a:off x="135228" y="4550734"/>
            <a:ext cx="47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S. Ouafir | O. Mejdoubi | A. Samih | O. Binike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78758-FEA2-F643-2BFC-BA7D7BA9D4A6}"/>
              </a:ext>
            </a:extLst>
          </p:cNvPr>
          <p:cNvSpPr txBox="1"/>
          <p:nvPr/>
        </p:nvSpPr>
        <p:spPr>
          <a:xfrm>
            <a:off x="7058460" y="4550734"/>
            <a:ext cx="189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TOUMI HICHAM</a:t>
            </a:r>
          </a:p>
        </p:txBody>
      </p:sp>
    </p:spTree>
    <p:extLst>
      <p:ext uri="{BB962C8B-B14F-4D97-AF65-F5344CB8AC3E}">
        <p14:creationId xmlns:p14="http://schemas.microsoft.com/office/powerpoint/2010/main" val="3090295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6BE79C-901E-A9B8-95BD-170B06A7373A}"/>
              </a:ext>
            </a:extLst>
          </p:cNvPr>
          <p:cNvSpPr/>
          <p:nvPr/>
        </p:nvSpPr>
        <p:spPr>
          <a:xfrm>
            <a:off x="0" y="0"/>
            <a:ext cx="9144000" cy="7276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b="1" dirty="0">
                <a:latin typeface="Ubuntu" panose="020B0504030602030204" pitchFamily="34" charset="0"/>
              </a:rPr>
              <a:t>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39917-0F80-B9FE-1C49-E0A21C755D00}"/>
              </a:ext>
            </a:extLst>
          </p:cNvPr>
          <p:cNvSpPr/>
          <p:nvPr/>
        </p:nvSpPr>
        <p:spPr>
          <a:xfrm>
            <a:off x="653143" y="1165538"/>
            <a:ext cx="7889966" cy="5522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800" dirty="0">
                <a:latin typeface="Ubuntu" panose="020B0504030602030204" pitchFamily="34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C9317-1B90-872C-A393-F4B5C0B5E619}"/>
              </a:ext>
            </a:extLst>
          </p:cNvPr>
          <p:cNvSpPr/>
          <p:nvPr/>
        </p:nvSpPr>
        <p:spPr>
          <a:xfrm>
            <a:off x="653143" y="1842758"/>
            <a:ext cx="7889966" cy="5522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800" dirty="0">
                <a:latin typeface="Ubuntu" panose="020B0504030602030204" pitchFamily="34" charset="0"/>
              </a:rPr>
              <a:t>Les fonctionnalités adoptées par le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E768C-29F2-D915-D509-89F0D762DD23}"/>
              </a:ext>
            </a:extLst>
          </p:cNvPr>
          <p:cNvSpPr/>
          <p:nvPr/>
        </p:nvSpPr>
        <p:spPr>
          <a:xfrm>
            <a:off x="653143" y="2493467"/>
            <a:ext cx="7889966" cy="5522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800" dirty="0">
                <a:latin typeface="Ubuntu" panose="020B0504030602030204" pitchFamily="34" charset="0"/>
              </a:rPr>
              <a:t>Les technologies utilisées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B7A53-2E4F-3C94-467C-D6DEAE9D03F3}"/>
              </a:ext>
            </a:extLst>
          </p:cNvPr>
          <p:cNvSpPr/>
          <p:nvPr/>
        </p:nvSpPr>
        <p:spPr>
          <a:xfrm>
            <a:off x="653143" y="3170687"/>
            <a:ext cx="7889966" cy="5522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800" dirty="0">
                <a:latin typeface="Ubuntu" panose="020B0504030602030204" pitchFamily="34" charset="0"/>
              </a:rPr>
              <a:t>Procédure de la réalisation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34B12-DDA6-D7CD-9262-43A4EE42A50D}"/>
              </a:ext>
            </a:extLst>
          </p:cNvPr>
          <p:cNvSpPr/>
          <p:nvPr/>
        </p:nvSpPr>
        <p:spPr>
          <a:xfrm>
            <a:off x="653143" y="3863617"/>
            <a:ext cx="7889966" cy="5522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800">
                <a:latin typeface="Ubuntu" panose="020B0504030602030204" pitchFamily="34" charset="0"/>
              </a:rPr>
              <a:t>La Demonstration</a:t>
            </a:r>
            <a:endParaRPr lang="fr-FR" sz="1800" dirty="0">
              <a:latin typeface="Ubuntu" panose="020B0504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CC66E-798E-AB65-B59E-B5269EC64C31}"/>
              </a:ext>
            </a:extLst>
          </p:cNvPr>
          <p:cNvSpPr txBox="1"/>
          <p:nvPr/>
        </p:nvSpPr>
        <p:spPr>
          <a:xfrm>
            <a:off x="8113691" y="12569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AE46A-FBB3-BB5B-29D3-036F3D558D47}"/>
              </a:ext>
            </a:extLst>
          </p:cNvPr>
          <p:cNvSpPr txBox="1"/>
          <p:nvPr/>
        </p:nvSpPr>
        <p:spPr>
          <a:xfrm>
            <a:off x="8110931" y="19342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727F9-FCBF-08EE-4ADC-4C59869E0399}"/>
              </a:ext>
            </a:extLst>
          </p:cNvPr>
          <p:cNvSpPr txBox="1"/>
          <p:nvPr/>
        </p:nvSpPr>
        <p:spPr>
          <a:xfrm>
            <a:off x="8110931" y="25849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49358-5229-B388-5DB2-40B5E1D1D24A}"/>
              </a:ext>
            </a:extLst>
          </p:cNvPr>
          <p:cNvSpPr txBox="1"/>
          <p:nvPr/>
        </p:nvSpPr>
        <p:spPr>
          <a:xfrm>
            <a:off x="8110931" y="3262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880FB-51ED-9815-CC44-3652D4D69145}"/>
              </a:ext>
            </a:extLst>
          </p:cNvPr>
          <p:cNvSpPr txBox="1"/>
          <p:nvPr/>
        </p:nvSpPr>
        <p:spPr>
          <a:xfrm>
            <a:off x="8110931" y="3977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2ADAE-937F-DBDA-F0D7-5D94B04D64E2}"/>
              </a:ext>
            </a:extLst>
          </p:cNvPr>
          <p:cNvSpPr txBox="1"/>
          <p:nvPr/>
        </p:nvSpPr>
        <p:spPr>
          <a:xfrm>
            <a:off x="8835902" y="4774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03320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DC69F-C0A3-6CC5-B379-C0003E80168E}"/>
              </a:ext>
            </a:extLst>
          </p:cNvPr>
          <p:cNvSpPr/>
          <p:nvPr/>
        </p:nvSpPr>
        <p:spPr>
          <a:xfrm>
            <a:off x="0" y="0"/>
            <a:ext cx="9144000" cy="7276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Ubuntu" panose="020B0504030602030204" pitchFamily="34" charset="0"/>
              </a:rPr>
              <a:t>	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C2DE3-FDB0-FFE8-DFDA-906292A616FE}"/>
              </a:ext>
            </a:extLst>
          </p:cNvPr>
          <p:cNvSpPr txBox="1"/>
          <p:nvPr/>
        </p:nvSpPr>
        <p:spPr>
          <a:xfrm>
            <a:off x="347908" y="2108647"/>
            <a:ext cx="8100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buntu" panose="020B0504030602030204" pitchFamily="34" charset="0"/>
              </a:rPr>
              <a:t>Notre projet représente une petite plateforme (application web), quelle permet au administrateur d’une école / université de gérer le contenu et les services du site web.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D6EFE-361E-95A3-4EB2-91444775B924}"/>
              </a:ext>
            </a:extLst>
          </p:cNvPr>
          <p:cNvSpPr txBox="1"/>
          <p:nvPr/>
        </p:nvSpPr>
        <p:spPr>
          <a:xfrm>
            <a:off x="347908" y="1015367"/>
            <a:ext cx="8454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Ubuntu" panose="020B0504030602030204" pitchFamily="34" charset="0"/>
              </a:rPr>
              <a:t>Un 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  <a:latin typeface="Ubuntu" panose="020B0504030602030204" pitchFamily="34" charset="0"/>
              </a:rPr>
              <a:t>CMS</a:t>
            </a:r>
            <a:r>
              <a:rPr lang="fr-FR" dirty="0">
                <a:latin typeface="Ubuntu" panose="020B0504030602030204" pitchFamily="34" charset="0"/>
              </a:rPr>
              <a:t> (Content Management System) est un logiciel permettant de créer, gérer et modifier facilement le contenu d'un site web sans nécessiter de compétences avancées en programmation.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65EA4-0CA4-AF77-FC1A-029EB24B2CE2}"/>
              </a:ext>
            </a:extLst>
          </p:cNvPr>
          <p:cNvSpPr txBox="1"/>
          <p:nvPr/>
        </p:nvSpPr>
        <p:spPr>
          <a:xfrm>
            <a:off x="347908" y="3201927"/>
            <a:ext cx="8100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Ubuntu" panose="020B0504030602030204" pitchFamily="34" charset="0"/>
              </a:rPr>
              <a:t>Ce projet va permettre aux administrateurs pour mieux gérer le contenu et les services numériques de l’école sans avoir des connaissances sur la programmation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CF32B-72B9-01DF-0D72-796F312268B9}"/>
              </a:ext>
            </a:extLst>
          </p:cNvPr>
          <p:cNvSpPr txBox="1"/>
          <p:nvPr/>
        </p:nvSpPr>
        <p:spPr>
          <a:xfrm>
            <a:off x="8835902" y="4774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01494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2F07A-C35F-3F7B-17C6-D43CAF120405}"/>
              </a:ext>
            </a:extLst>
          </p:cNvPr>
          <p:cNvSpPr/>
          <p:nvPr/>
        </p:nvSpPr>
        <p:spPr>
          <a:xfrm>
            <a:off x="0" y="0"/>
            <a:ext cx="9144000" cy="7276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Ubuntu" panose="020B0504030602030204" pitchFamily="34" charset="0"/>
              </a:rPr>
              <a:t>	FONCTIONNALITEES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E15F58-1B13-C0BE-8143-59A8F92550C7}"/>
              </a:ext>
            </a:extLst>
          </p:cNvPr>
          <p:cNvGrpSpPr/>
          <p:nvPr/>
        </p:nvGrpSpPr>
        <p:grpSpPr>
          <a:xfrm>
            <a:off x="875763" y="1504179"/>
            <a:ext cx="2955701" cy="1062507"/>
            <a:chOff x="875763" y="1365159"/>
            <a:chExt cx="2955701" cy="10625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67A142-E165-2D1E-D1A2-90B7F18D3C95}"/>
                </a:ext>
              </a:extLst>
            </p:cNvPr>
            <p:cNvSpPr/>
            <p:nvPr/>
          </p:nvSpPr>
          <p:spPr>
            <a:xfrm>
              <a:off x="875763" y="1365159"/>
              <a:ext cx="2955701" cy="10625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6BEBD3-54B7-EC1D-6A5D-ADC5E06FF599}"/>
                </a:ext>
              </a:extLst>
            </p:cNvPr>
            <p:cNvSpPr txBox="1"/>
            <p:nvPr/>
          </p:nvSpPr>
          <p:spPr>
            <a:xfrm>
              <a:off x="1644988" y="1696923"/>
              <a:ext cx="195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Ubuntu" panose="020B0504030602030204" pitchFamily="34" charset="0"/>
                </a:rPr>
                <a:t>Authentification</a:t>
              </a:r>
            </a:p>
          </p:txBody>
        </p:sp>
        <p:pic>
          <p:nvPicPr>
            <p:cNvPr id="23" name="Graphic 22" descr="Shield Tick with solid fill">
              <a:extLst>
                <a:ext uri="{FF2B5EF4-FFF2-40B4-BE49-F238E27FC236}">
                  <a16:creationId xmlns:a16="http://schemas.microsoft.com/office/drawing/2014/main" id="{BB1E7F6F-BF8F-AA97-187D-3C99A5507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014" y="1500465"/>
              <a:ext cx="700607" cy="70060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8CCF8-8DB1-15E3-B711-E984C885974F}"/>
              </a:ext>
            </a:extLst>
          </p:cNvPr>
          <p:cNvGrpSpPr/>
          <p:nvPr/>
        </p:nvGrpSpPr>
        <p:grpSpPr>
          <a:xfrm>
            <a:off x="875763" y="3190574"/>
            <a:ext cx="2955701" cy="1062507"/>
            <a:chOff x="875763" y="3404854"/>
            <a:chExt cx="2955701" cy="10625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D01CC1A-81B4-0276-3257-4FDDF93EF028}"/>
                </a:ext>
              </a:extLst>
            </p:cNvPr>
            <p:cNvSpPr/>
            <p:nvPr/>
          </p:nvSpPr>
          <p:spPr>
            <a:xfrm>
              <a:off x="875763" y="3404854"/>
              <a:ext cx="2955701" cy="10625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Graphic 15" descr="Gears with solid fill">
              <a:extLst>
                <a:ext uri="{FF2B5EF4-FFF2-40B4-BE49-F238E27FC236}">
                  <a16:creationId xmlns:a16="http://schemas.microsoft.com/office/drawing/2014/main" id="{FF2CF410-D48D-6AC7-8406-60535A2E5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0761" y="3583832"/>
              <a:ext cx="704549" cy="70454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E24705-27BA-9712-0056-3D25FFC6C2CA}"/>
                </a:ext>
              </a:extLst>
            </p:cNvPr>
            <p:cNvSpPr txBox="1"/>
            <p:nvPr/>
          </p:nvSpPr>
          <p:spPr>
            <a:xfrm>
              <a:off x="1644988" y="3724807"/>
              <a:ext cx="203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Ubuntu" panose="020B0504030602030204" pitchFamily="34" charset="0"/>
                </a:rPr>
                <a:t>Gestion des rôles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58397-CEDF-77FA-9D63-290F51E30C8C}"/>
              </a:ext>
            </a:extLst>
          </p:cNvPr>
          <p:cNvGrpSpPr/>
          <p:nvPr/>
        </p:nvGrpSpPr>
        <p:grpSpPr>
          <a:xfrm>
            <a:off x="5168857" y="1510407"/>
            <a:ext cx="2955701" cy="1062507"/>
            <a:chOff x="5052809" y="1346026"/>
            <a:chExt cx="2955701" cy="106250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029035-E4DB-43EF-CAA8-664CB05D4253}"/>
                </a:ext>
              </a:extLst>
            </p:cNvPr>
            <p:cNvSpPr/>
            <p:nvPr/>
          </p:nvSpPr>
          <p:spPr>
            <a:xfrm>
              <a:off x="5052809" y="1346026"/>
              <a:ext cx="2955701" cy="10625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B78AE3-4C74-0517-FE95-2AFC6E7FD6DD}"/>
                </a:ext>
              </a:extLst>
            </p:cNvPr>
            <p:cNvGrpSpPr/>
            <p:nvPr/>
          </p:nvGrpSpPr>
          <p:grpSpPr>
            <a:xfrm>
              <a:off x="5169421" y="1511394"/>
              <a:ext cx="2839089" cy="678747"/>
              <a:chOff x="5169421" y="1511394"/>
              <a:chExt cx="2839089" cy="678747"/>
            </a:xfrm>
          </p:grpSpPr>
          <p:pic>
            <p:nvPicPr>
              <p:cNvPr id="25" name="Graphic 24" descr="Clipboard with solid fill">
                <a:extLst>
                  <a:ext uri="{FF2B5EF4-FFF2-40B4-BE49-F238E27FC236}">
                    <a16:creationId xmlns:a16="http://schemas.microsoft.com/office/drawing/2014/main" id="{5B0DD365-FFF6-D544-2648-C44BD2E2F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69421" y="1511394"/>
                <a:ext cx="678747" cy="678747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06627A-3DB3-F008-FAA5-BCDD80D4531C}"/>
                  </a:ext>
                </a:extLst>
              </p:cNvPr>
              <p:cNvSpPr txBox="1"/>
              <p:nvPr/>
            </p:nvSpPr>
            <p:spPr>
              <a:xfrm>
                <a:off x="5774584" y="1666101"/>
                <a:ext cx="2233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Ubuntu" panose="020B0504030602030204" pitchFamily="34" charset="0"/>
                  </a:rPr>
                  <a:t>Gestion de compte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0DD82C-321B-5186-F72D-1703DC17B5E3}"/>
              </a:ext>
            </a:extLst>
          </p:cNvPr>
          <p:cNvGrpSpPr/>
          <p:nvPr/>
        </p:nvGrpSpPr>
        <p:grpSpPr>
          <a:xfrm>
            <a:off x="5150174" y="3190574"/>
            <a:ext cx="2993065" cy="1062507"/>
            <a:chOff x="5052808" y="3442915"/>
            <a:chExt cx="2993065" cy="106250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8BEBF6-454B-A2D0-B889-DA103162420E}"/>
                </a:ext>
              </a:extLst>
            </p:cNvPr>
            <p:cNvSpPr/>
            <p:nvPr/>
          </p:nvSpPr>
          <p:spPr>
            <a:xfrm>
              <a:off x="5052808" y="3442915"/>
              <a:ext cx="2955701" cy="10625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c 11" descr="Classroom with solid fill">
              <a:extLst>
                <a:ext uri="{FF2B5EF4-FFF2-40B4-BE49-F238E27FC236}">
                  <a16:creationId xmlns:a16="http://schemas.microsoft.com/office/drawing/2014/main" id="{2EB583C7-E8A4-641C-730E-CCDB97DE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69421" y="3634223"/>
              <a:ext cx="679889" cy="67988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9A1C71-2562-6E6B-91D1-BBD1A2FFCE8F}"/>
                </a:ext>
              </a:extLst>
            </p:cNvPr>
            <p:cNvSpPr txBox="1"/>
            <p:nvPr/>
          </p:nvSpPr>
          <p:spPr>
            <a:xfrm>
              <a:off x="5811947" y="3631581"/>
              <a:ext cx="2233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Ubuntu" panose="020B0504030602030204" pitchFamily="34" charset="0"/>
                </a:rPr>
                <a:t>Gestion des filières, Matières 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1F8B72-7578-BC6D-9E57-C1573629FD33}"/>
              </a:ext>
            </a:extLst>
          </p:cNvPr>
          <p:cNvSpPr txBox="1"/>
          <p:nvPr/>
        </p:nvSpPr>
        <p:spPr>
          <a:xfrm>
            <a:off x="8835902" y="4774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926092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D1632-ED87-902E-F683-3C2B8DC45954}"/>
              </a:ext>
            </a:extLst>
          </p:cNvPr>
          <p:cNvSpPr/>
          <p:nvPr/>
        </p:nvSpPr>
        <p:spPr>
          <a:xfrm>
            <a:off x="0" y="0"/>
            <a:ext cx="9144000" cy="7276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Ubuntu" panose="020B0504030602030204" pitchFamily="34" charset="0"/>
              </a:rPr>
              <a:t>	TECHNOLOGIES UTILISÉES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A0D4E8-4A02-A19D-E0A6-0FB1E066EB56}"/>
              </a:ext>
            </a:extLst>
          </p:cNvPr>
          <p:cNvGrpSpPr/>
          <p:nvPr/>
        </p:nvGrpSpPr>
        <p:grpSpPr>
          <a:xfrm>
            <a:off x="2753678" y="1853565"/>
            <a:ext cx="1653540" cy="1885950"/>
            <a:chOff x="2979420" y="1809750"/>
            <a:chExt cx="1653540" cy="188595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320E0EA5-D4F0-2573-519F-C1D46E8AEB0D}"/>
                </a:ext>
              </a:extLst>
            </p:cNvPr>
            <p:cNvSpPr/>
            <p:nvPr/>
          </p:nvSpPr>
          <p:spPr>
            <a:xfrm>
              <a:off x="2979420" y="1809750"/>
              <a:ext cx="1653540" cy="139827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8BAA8E3F-1891-5F53-880C-8312064C6658}"/>
                </a:ext>
              </a:extLst>
            </p:cNvPr>
            <p:cNvSpPr/>
            <p:nvPr/>
          </p:nvSpPr>
          <p:spPr>
            <a:xfrm>
              <a:off x="2979420" y="3208020"/>
              <a:ext cx="1653540" cy="487680"/>
            </a:xfrm>
            <a:prstGeom prst="round2SameRect">
              <a:avLst>
                <a:gd name="adj1" fmla="val 0"/>
                <a:gd name="adj2" fmla="val 4062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Ubuntu" panose="020B0504030602030204" pitchFamily="34" charset="0"/>
                </a:rPr>
                <a:t>REACT JS</a:t>
              </a:r>
            </a:p>
          </p:txBody>
        </p:sp>
      </p:grpSp>
      <p:pic>
        <p:nvPicPr>
          <p:cNvPr id="2050" name="Picture 2" descr="Js, react js, logo, react, react native icon - Free download">
            <a:extLst>
              <a:ext uri="{FF2B5EF4-FFF2-40B4-BE49-F238E27FC236}">
                <a16:creationId xmlns:a16="http://schemas.microsoft.com/office/drawing/2014/main" id="{731F0B2B-02A3-FAAD-4DC3-D62DE73F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95" y="1987867"/>
            <a:ext cx="1221105" cy="12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AE258A2-6605-D12F-6E24-EBB7D2A9A7A4}"/>
              </a:ext>
            </a:extLst>
          </p:cNvPr>
          <p:cNvGrpSpPr/>
          <p:nvPr/>
        </p:nvGrpSpPr>
        <p:grpSpPr>
          <a:xfrm>
            <a:off x="703899" y="1853565"/>
            <a:ext cx="1653540" cy="1885950"/>
            <a:chOff x="2979420" y="1809750"/>
            <a:chExt cx="1653540" cy="188595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0FCC55A7-F848-4E07-0E49-74071D74C8AC}"/>
                </a:ext>
              </a:extLst>
            </p:cNvPr>
            <p:cNvSpPr/>
            <p:nvPr/>
          </p:nvSpPr>
          <p:spPr>
            <a:xfrm>
              <a:off x="2979420" y="1809750"/>
              <a:ext cx="1653540" cy="139827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59A38F0C-7424-4A8D-1B26-BA7843B75E93}"/>
                </a:ext>
              </a:extLst>
            </p:cNvPr>
            <p:cNvSpPr/>
            <p:nvPr/>
          </p:nvSpPr>
          <p:spPr>
            <a:xfrm>
              <a:off x="2979420" y="3208020"/>
              <a:ext cx="1653540" cy="487680"/>
            </a:xfrm>
            <a:prstGeom prst="round2SameRect">
              <a:avLst>
                <a:gd name="adj1" fmla="val 0"/>
                <a:gd name="adj2" fmla="val 4062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Ubuntu" panose="020B0504030602030204" pitchFamily="34" charset="0"/>
                </a:rPr>
                <a:t>UML</a:t>
              </a:r>
            </a:p>
          </p:txBody>
        </p:sp>
      </p:grpSp>
      <p:pic>
        <p:nvPicPr>
          <p:cNvPr id="2052" name="Picture 4" descr="What is UML | Unified Modeling Language">
            <a:extLst>
              <a:ext uri="{FF2B5EF4-FFF2-40B4-BE49-F238E27FC236}">
                <a16:creationId xmlns:a16="http://schemas.microsoft.com/office/drawing/2014/main" id="{86156788-BBC4-5AB2-8FDF-595D209CE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3" t="14217" b="13915"/>
          <a:stretch/>
        </p:blipFill>
        <p:spPr bwMode="auto">
          <a:xfrm>
            <a:off x="1100138" y="2031256"/>
            <a:ext cx="861061" cy="104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0D3BE50-732D-1837-004D-EBC9B21C7D5C}"/>
              </a:ext>
            </a:extLst>
          </p:cNvPr>
          <p:cNvGrpSpPr/>
          <p:nvPr/>
        </p:nvGrpSpPr>
        <p:grpSpPr>
          <a:xfrm>
            <a:off x="4803457" y="1853565"/>
            <a:ext cx="1653540" cy="1885950"/>
            <a:chOff x="2979420" y="1809750"/>
            <a:chExt cx="1653540" cy="1885950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39373A91-AE69-ABE0-6B77-D10E6F4A8FEF}"/>
                </a:ext>
              </a:extLst>
            </p:cNvPr>
            <p:cNvSpPr/>
            <p:nvPr/>
          </p:nvSpPr>
          <p:spPr>
            <a:xfrm>
              <a:off x="2979420" y="1809750"/>
              <a:ext cx="1653540" cy="139827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C40901D6-B7CB-C5B9-472D-0FE62D9028D8}"/>
                </a:ext>
              </a:extLst>
            </p:cNvPr>
            <p:cNvSpPr/>
            <p:nvPr/>
          </p:nvSpPr>
          <p:spPr>
            <a:xfrm>
              <a:off x="2979420" y="3208020"/>
              <a:ext cx="1653540" cy="487680"/>
            </a:xfrm>
            <a:prstGeom prst="round2SameRect">
              <a:avLst>
                <a:gd name="adj1" fmla="val 0"/>
                <a:gd name="adj2" fmla="val 4062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Ubuntu" panose="020B0504030602030204" pitchFamily="34" charset="0"/>
                </a:rPr>
                <a:t>PHP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F5C786-5F5C-5C65-9BCD-FB75EC1F9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99" y="2312193"/>
            <a:ext cx="1061256" cy="5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44AA79-CC0B-0690-5009-65FE6CABA53C}"/>
              </a:ext>
            </a:extLst>
          </p:cNvPr>
          <p:cNvGrpSpPr/>
          <p:nvPr/>
        </p:nvGrpSpPr>
        <p:grpSpPr>
          <a:xfrm>
            <a:off x="6853236" y="1853565"/>
            <a:ext cx="1653540" cy="1885950"/>
            <a:chOff x="2979420" y="1809750"/>
            <a:chExt cx="1653540" cy="1885950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9B2386-BD72-6AB0-6079-0F3C5BAFBDAC}"/>
                </a:ext>
              </a:extLst>
            </p:cNvPr>
            <p:cNvSpPr/>
            <p:nvPr/>
          </p:nvSpPr>
          <p:spPr>
            <a:xfrm>
              <a:off x="2979420" y="1809750"/>
              <a:ext cx="1653540" cy="139827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4217BEC1-F8F5-C838-DE0C-2957B9EDF291}"/>
                </a:ext>
              </a:extLst>
            </p:cNvPr>
            <p:cNvSpPr/>
            <p:nvPr/>
          </p:nvSpPr>
          <p:spPr>
            <a:xfrm>
              <a:off x="2979420" y="3208020"/>
              <a:ext cx="1653540" cy="487680"/>
            </a:xfrm>
            <a:prstGeom prst="round2SameRect">
              <a:avLst>
                <a:gd name="adj1" fmla="val 0"/>
                <a:gd name="adj2" fmla="val 4062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Ubuntu" panose="020B0504030602030204" pitchFamily="34" charset="0"/>
                </a:rPr>
                <a:t>MYSQL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0AAA20C-CAC3-7BF6-BA0D-468B6D8E3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3624" y="2217954"/>
            <a:ext cx="1352763" cy="7609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5936BE-EA33-4E9F-F48B-F2CDF24510E0}"/>
              </a:ext>
            </a:extLst>
          </p:cNvPr>
          <p:cNvSpPr txBox="1"/>
          <p:nvPr/>
        </p:nvSpPr>
        <p:spPr>
          <a:xfrm>
            <a:off x="8835902" y="4774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61269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926F7-3E64-0644-6320-34B12CD7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9D4C5F-ED2B-F422-8B54-CABFAEF30897}"/>
              </a:ext>
            </a:extLst>
          </p:cNvPr>
          <p:cNvSpPr/>
          <p:nvPr/>
        </p:nvSpPr>
        <p:spPr>
          <a:xfrm>
            <a:off x="0" y="0"/>
            <a:ext cx="9144000" cy="7276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Ubuntu" panose="020B0504030602030204" pitchFamily="34" charset="0"/>
              </a:rPr>
              <a:t>	TECHNOLOGIES UTILISÉES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E2CFB-75F5-5A27-D885-B9A31BA55F0D}"/>
              </a:ext>
            </a:extLst>
          </p:cNvPr>
          <p:cNvGrpSpPr/>
          <p:nvPr/>
        </p:nvGrpSpPr>
        <p:grpSpPr>
          <a:xfrm>
            <a:off x="4750118" y="1826895"/>
            <a:ext cx="1653540" cy="1885950"/>
            <a:chOff x="2979420" y="1809750"/>
            <a:chExt cx="1653540" cy="188595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0186C43-DAC8-FBD7-F4F9-2B9B75468837}"/>
                </a:ext>
              </a:extLst>
            </p:cNvPr>
            <p:cNvSpPr/>
            <p:nvPr/>
          </p:nvSpPr>
          <p:spPr>
            <a:xfrm>
              <a:off x="2979420" y="1809750"/>
              <a:ext cx="1653540" cy="139827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5C2B8F-BCB2-C988-C9BC-0173A3DD84F9}"/>
                </a:ext>
              </a:extLst>
            </p:cNvPr>
            <p:cNvSpPr/>
            <p:nvPr/>
          </p:nvSpPr>
          <p:spPr>
            <a:xfrm>
              <a:off x="2979420" y="3208020"/>
              <a:ext cx="1653540" cy="487680"/>
            </a:xfrm>
            <a:prstGeom prst="round2SameRect">
              <a:avLst>
                <a:gd name="adj1" fmla="val 0"/>
                <a:gd name="adj2" fmla="val 4062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Ubuntu" panose="020B0504030602030204" pitchFamily="34" charset="0"/>
                </a:rPr>
                <a:t>GITHUB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F3301-3EC3-3F6C-2C1E-5B84FA95903A}"/>
              </a:ext>
            </a:extLst>
          </p:cNvPr>
          <p:cNvGrpSpPr/>
          <p:nvPr/>
        </p:nvGrpSpPr>
        <p:grpSpPr>
          <a:xfrm>
            <a:off x="2700339" y="1826895"/>
            <a:ext cx="1653540" cy="1885950"/>
            <a:chOff x="2979420" y="1809750"/>
            <a:chExt cx="1653540" cy="188595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5D033EA2-BCE7-A61E-F974-E4358D52F37B}"/>
                </a:ext>
              </a:extLst>
            </p:cNvPr>
            <p:cNvSpPr/>
            <p:nvPr/>
          </p:nvSpPr>
          <p:spPr>
            <a:xfrm>
              <a:off x="2979420" y="1809750"/>
              <a:ext cx="1653540" cy="139827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EDD23274-8DEB-7681-226E-4E2E84233ED2}"/>
                </a:ext>
              </a:extLst>
            </p:cNvPr>
            <p:cNvSpPr/>
            <p:nvPr/>
          </p:nvSpPr>
          <p:spPr>
            <a:xfrm>
              <a:off x="2979420" y="3208020"/>
              <a:ext cx="1653540" cy="487680"/>
            </a:xfrm>
            <a:prstGeom prst="round2SameRect">
              <a:avLst>
                <a:gd name="adj1" fmla="val 0"/>
                <a:gd name="adj2" fmla="val 4062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Ubuntu" panose="020B0504030602030204" pitchFamily="34" charset="0"/>
                </a:rPr>
                <a:t>GIT</a:t>
              </a:r>
            </a:p>
          </p:txBody>
        </p:sp>
      </p:grpSp>
      <p:pic>
        <p:nvPicPr>
          <p:cNvPr id="3074" name="Picture 2" descr="Git - Logo Downloads">
            <a:extLst>
              <a:ext uri="{FF2B5EF4-FFF2-40B4-BE49-F238E27FC236}">
                <a16:creationId xmlns:a16="http://schemas.microsoft.com/office/drawing/2014/main" id="{405AE412-DB4F-63A4-C4F6-360B93B4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5" y="2088356"/>
            <a:ext cx="875348" cy="8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- Free social media icons">
            <a:extLst>
              <a:ext uri="{FF2B5EF4-FFF2-40B4-BE49-F238E27FC236}">
                <a16:creationId xmlns:a16="http://schemas.microsoft.com/office/drawing/2014/main" id="{B7016FA3-A6B2-1C0B-73B4-53752AB3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" b="-1171"/>
          <a:stretch/>
        </p:blipFill>
        <p:spPr bwMode="auto">
          <a:xfrm>
            <a:off x="5098970" y="2046446"/>
            <a:ext cx="955835" cy="9558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32F58-9E09-30F4-6767-10D30388751B}"/>
              </a:ext>
            </a:extLst>
          </p:cNvPr>
          <p:cNvSpPr txBox="1"/>
          <p:nvPr/>
        </p:nvSpPr>
        <p:spPr>
          <a:xfrm>
            <a:off x="8835902" y="4774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7186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939DC8-96B4-CF58-6DE5-7DC9A49C28C5}"/>
              </a:ext>
            </a:extLst>
          </p:cNvPr>
          <p:cNvSpPr/>
          <p:nvPr/>
        </p:nvSpPr>
        <p:spPr>
          <a:xfrm>
            <a:off x="0" y="0"/>
            <a:ext cx="9144000" cy="7276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Ubuntu" panose="020B0504030602030204" pitchFamily="34" charset="0"/>
              </a:rPr>
              <a:t>	PROCEDURES DE LA REALISATION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7B5C765-209C-DA97-ECA9-065BDAB66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513629"/>
              </p:ext>
            </p:extLst>
          </p:nvPr>
        </p:nvGraphicFramePr>
        <p:xfrm>
          <a:off x="426720" y="967740"/>
          <a:ext cx="8145780" cy="391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3B548-D038-4042-1D81-2CA95F7A9189}"/>
              </a:ext>
            </a:extLst>
          </p:cNvPr>
          <p:cNvSpPr txBox="1"/>
          <p:nvPr/>
        </p:nvSpPr>
        <p:spPr>
          <a:xfrm>
            <a:off x="8835902" y="4774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0398977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793A76-0E1D-F321-5A50-5124340B6C8E}"/>
              </a:ext>
            </a:extLst>
          </p:cNvPr>
          <p:cNvSpPr/>
          <p:nvPr/>
        </p:nvSpPr>
        <p:spPr>
          <a:xfrm>
            <a:off x="0" y="0"/>
            <a:ext cx="9144000" cy="7276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Ubuntu" panose="020B0504030602030204" pitchFamily="34" charset="0"/>
              </a:rPr>
              <a:t>	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034B7-E76B-06CF-4FFA-E83B251AD72B}"/>
              </a:ext>
            </a:extLst>
          </p:cNvPr>
          <p:cNvSpPr txBox="1"/>
          <p:nvPr/>
        </p:nvSpPr>
        <p:spPr>
          <a:xfrm>
            <a:off x="8835902" y="47741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5F141-06DB-5FEB-5BAA-72FDE8FF4995}"/>
              </a:ext>
            </a:extLst>
          </p:cNvPr>
          <p:cNvSpPr txBox="1"/>
          <p:nvPr/>
        </p:nvSpPr>
        <p:spPr>
          <a:xfrm>
            <a:off x="3286125" y="2217807"/>
            <a:ext cx="257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chemeClr val="bg2">
                    <a:lumMod val="50000"/>
                  </a:schemeClr>
                </a:solidFill>
              </a:rPr>
              <a:t>Loading</a:t>
            </a:r>
            <a:r>
              <a:rPr lang="fr-FR" sz="4000" b="1" dirty="0">
                <a:solidFill>
                  <a:schemeClr val="bg2">
                    <a:lumMod val="50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2107520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DEB76-9F22-3DBC-FDC3-7492BF60DABA}"/>
              </a:ext>
            </a:extLst>
          </p:cNvPr>
          <p:cNvSpPr txBox="1"/>
          <p:nvPr/>
        </p:nvSpPr>
        <p:spPr>
          <a:xfrm>
            <a:off x="1716345" y="1848475"/>
            <a:ext cx="571131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Ubuntu" panose="020B0504030602030204" pitchFamily="34" charset="0"/>
              </a:rPr>
              <a:t>MERCI POUR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Ubuntu" panose="020B0504030602030204" pitchFamily="34" charset="0"/>
              </a:rPr>
              <a:t> VOTRE ATTENTION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1E5C953-9ABE-49B1-806D-9A224B9B00A9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206</Words>
  <Application>Microsoft Office PowerPoint</Application>
  <PresentationFormat>On-screen Show (16:9)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Display</vt:lpstr>
      <vt:lpstr>Arial</vt:lpstr>
      <vt:lpstr>Ubuntu</vt:lpstr>
      <vt:lpstr>Aptos</vt:lpstr>
      <vt:lpstr>Abadi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Saad Ouafir</cp:lastModifiedBy>
  <cp:revision>499</cp:revision>
  <dcterms:modified xsi:type="dcterms:W3CDTF">2024-12-24T22:58:34Z</dcterms:modified>
</cp:coreProperties>
</file>