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2E54-6446-49C5-A0E3-9104D5DDD2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0B94-B0B5-44AC-B8B5-887944458E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159" y="500926"/>
            <a:ext cx="9144000" cy="3779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Market – Basket Analysis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25118"/>
            <a:ext cx="9753600" cy="834502"/>
          </a:xfrm>
        </p:spPr>
        <p:txBody>
          <a:bodyPr/>
          <a:lstStyle/>
          <a:p>
            <a:pPr marL="342900" indent="-342900" algn="l">
              <a:buAutoNum type="arabicParenR"/>
            </a:pPr>
            <a:r>
              <a:rPr lang="en-US" sz="1600" dirty="0"/>
              <a:t>Load the Market – Basket dataset (CSV Format) into Power-Bi</a:t>
            </a:r>
            <a:endParaRPr lang="en-US" sz="1600" dirty="0"/>
          </a:p>
          <a:p>
            <a:pPr marL="342900" indent="-342900" algn="l">
              <a:buAutoNum type="arabicParenR"/>
            </a:pPr>
            <a:r>
              <a:rPr lang="en-US" sz="1600" dirty="0"/>
              <a:t>Go table view -&gt; Create a duplicate table.</a:t>
            </a:r>
            <a:endParaRPr lang="en-US" sz="1600" dirty="0"/>
          </a:p>
          <a:p>
            <a:pPr marL="342900" indent="-342900" algn="l">
              <a:buAutoNum type="arabicParenR"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676" y="1890944"/>
            <a:ext cx="11789545" cy="4722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159" y="500926"/>
            <a:ext cx="9144000" cy="3779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Market – Basket Analysis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12055"/>
            <a:ext cx="9753600" cy="4989250"/>
          </a:xfrm>
        </p:spPr>
        <p:txBody>
          <a:bodyPr/>
          <a:lstStyle/>
          <a:p>
            <a:pPr algn="l"/>
            <a:r>
              <a:rPr lang="en-US" sz="1600" dirty="0"/>
              <a:t> 3) Rename the new table in formula bar as following and click on tick mark beside it.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150" y="1384917"/>
            <a:ext cx="11327906" cy="45242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159" y="288525"/>
            <a:ext cx="9144000" cy="3779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Market – Basket Analysis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359" y="843379"/>
            <a:ext cx="9753600" cy="830060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4) Now go to model view and link bill num from duplicate table to original table by dragging.</a:t>
            </a:r>
            <a:endParaRPr lang="en-US" sz="1400" dirty="0"/>
          </a:p>
          <a:p>
            <a:pPr algn="l"/>
            <a:r>
              <a:rPr lang="en-US" sz="1400" dirty="0"/>
              <a:t>A dialog box will opened, click on ok.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364" y="1846554"/>
            <a:ext cx="9289036" cy="47229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159" y="500926"/>
            <a:ext cx="9144000" cy="3779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Market – Basket Analysis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359" y="1052003"/>
            <a:ext cx="9753600" cy="568172"/>
          </a:xfrm>
        </p:spPr>
        <p:txBody>
          <a:bodyPr/>
          <a:lstStyle/>
          <a:p>
            <a:pPr algn="l"/>
            <a:r>
              <a:rPr lang="en-US" sz="1600" dirty="0"/>
              <a:t>A link will be formed as following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2" y="1793290"/>
            <a:ext cx="11725275" cy="4493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425" y="225718"/>
            <a:ext cx="9144000" cy="3779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Market – Basket Analysis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625" y="603681"/>
            <a:ext cx="9753600" cy="976544"/>
          </a:xfrm>
        </p:spPr>
        <p:txBody>
          <a:bodyPr/>
          <a:lstStyle/>
          <a:p>
            <a:pPr algn="l"/>
            <a:r>
              <a:rPr lang="en-US" sz="1600" dirty="0"/>
              <a:t>5) Now go to report view, for creating the market basket analysis dash board.</a:t>
            </a:r>
            <a:endParaRPr lang="en-US" sz="1600" dirty="0"/>
          </a:p>
          <a:p>
            <a:pPr algn="l"/>
            <a:r>
              <a:rPr lang="en-US" sz="1600" dirty="0"/>
              <a:t>On the top of the dash board add text field, for adding the heading of the dash board and turn on the visual borders in format visuals -&gt; general -&gt; effects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09204"/>
            <a:ext cx="12192000" cy="4838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322" y="170565"/>
            <a:ext cx="9144000" cy="3779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Market – Basket Analysis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529"/>
            <a:ext cx="9753600" cy="5574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/>
              <a:t>6) Next, drag the </a:t>
            </a:r>
            <a:r>
              <a:rPr lang="en-US" sz="1600" dirty="0" err="1"/>
              <a:t>itemname</a:t>
            </a:r>
            <a:r>
              <a:rPr lang="en-US" sz="1600" dirty="0"/>
              <a:t> field from the original table to the dash board and rename the column name as Items.</a:t>
            </a:r>
            <a:endParaRPr lang="en-US" sz="1600" dirty="0"/>
          </a:p>
          <a:p>
            <a:pPr algn="l"/>
            <a:r>
              <a:rPr lang="en-US" sz="1600" dirty="0"/>
              <a:t>And turn on the visual borders.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42" y="1313894"/>
            <a:ext cx="11807301" cy="5184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0208"/>
            <a:ext cx="9144000" cy="3779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Market – Basket Analysis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68172"/>
            <a:ext cx="9753600" cy="488271"/>
          </a:xfrm>
        </p:spPr>
        <p:txBody>
          <a:bodyPr/>
          <a:lstStyle/>
          <a:p>
            <a:pPr algn="l"/>
            <a:r>
              <a:rPr lang="en-US" sz="1600" dirty="0"/>
              <a:t>7) From duplicate table drag the </a:t>
            </a:r>
            <a:r>
              <a:rPr lang="en-US" sz="1600" dirty="0" err="1"/>
              <a:t>itemname</a:t>
            </a:r>
            <a:r>
              <a:rPr lang="en-US" sz="1600" dirty="0"/>
              <a:t> field to the dash board right side and turn on the visual borders. 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20" y="1322774"/>
            <a:ext cx="11878323" cy="5197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1329"/>
            <a:ext cx="9144000" cy="3779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Market – Basket Analysis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9293"/>
            <a:ext cx="9753600" cy="479394"/>
          </a:xfrm>
        </p:spPr>
        <p:txBody>
          <a:bodyPr/>
          <a:lstStyle/>
          <a:p>
            <a:pPr algn="l"/>
            <a:r>
              <a:rPr lang="en-US" sz="1600" dirty="0"/>
              <a:t>8) Now, turn the right side field into bar chart and add </a:t>
            </a:r>
            <a:r>
              <a:rPr lang="en-US" sz="1600" dirty="0" err="1"/>
              <a:t>itemname</a:t>
            </a:r>
            <a:r>
              <a:rPr lang="en-US" sz="1600" dirty="0"/>
              <a:t> on to x-axis and rename the y-axis name to Item.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86" y="1172917"/>
            <a:ext cx="11762913" cy="5222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302" y="225718"/>
            <a:ext cx="9144000" cy="3779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Market – Basket Analysis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72" y="603681"/>
            <a:ext cx="11034944" cy="87889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/>
              <a:t>Now, when ever you select an item in the list, the corresponding items brought along with that will be displayed no the bar chart.</a:t>
            </a:r>
            <a:endParaRPr lang="en-US" sz="1600" dirty="0"/>
          </a:p>
          <a:p>
            <a:pPr algn="l"/>
            <a:r>
              <a:rPr lang="en-US" sz="1600" dirty="0"/>
              <a:t>Now, to format further, select the list and go to format click on edit interactions, on the bar chart select filter option.</a:t>
            </a:r>
            <a:endParaRPr lang="en-US" sz="1600" dirty="0"/>
          </a:p>
          <a:p>
            <a:pPr algn="l"/>
            <a:r>
              <a:rPr lang="en-US" sz="1600" dirty="0"/>
              <a:t>Now it will be clear to know which other items bought together with selected item in the list by customers.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30" y="1713390"/>
            <a:ext cx="11638625" cy="49651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Presentation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Market – Basket Analysis</vt:lpstr>
      <vt:lpstr>Market – Basket Analysis</vt:lpstr>
      <vt:lpstr>Market – Basket Analysis</vt:lpstr>
      <vt:lpstr>Market – Basket Analysis</vt:lpstr>
      <vt:lpstr>Market – Basket Analysis</vt:lpstr>
      <vt:lpstr>Market – Basket Analysis</vt:lpstr>
      <vt:lpstr>Market – Basket Analysis</vt:lpstr>
      <vt:lpstr>Market – Basket Analysis</vt:lpstr>
      <vt:lpstr>Market – Basket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Serries Forecasting</dc:title>
  <dc:creator>Mrs.Ch.Bhavani</dc:creator>
  <cp:lastModifiedBy>Dr BANOTH SAMYA DEPT OF CSE</cp:lastModifiedBy>
  <cp:revision>27</cp:revision>
  <dcterms:created xsi:type="dcterms:W3CDTF">2023-11-22T04:25:00Z</dcterms:created>
  <dcterms:modified xsi:type="dcterms:W3CDTF">2023-12-09T12:16:28Z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1E1ACFCC82D54F8EB5B78FF6190629D1_13</vt:lpwstr>
  </property>
  <property fmtid="{D5CDD505-2E9C-101B-9397-08002B2CF9AE}" pid="3" name="KSOProductBuildVer">
    <vt:lpwstr>1033-12.2.0.13359</vt:lpwstr>
  </property>
</Properties>
</file>