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9DB2-4F29-4DBE-896C-6D5FF576D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EE316-26EC-4346-B2D9-E94A72189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6C26A-2ECF-4E89-BB98-725EE26DC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4E2EF-7E28-41A7-A9D3-6EAB715023E3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BD4DE-4426-447C-BBA2-7C937BCD3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63C49-0FFB-47A6-B6D8-F195D5CA2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686B-1CB2-48B8-A9D3-BCAF8DAC77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287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B3C19-9AD8-4739-8C29-03643F831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60A3E-D2C9-4897-9811-723A41488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33366-30FA-4E07-8760-D907309B3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4E2EF-7E28-41A7-A9D3-6EAB715023E3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CBFF-B7FE-4BF5-9806-8EC25998D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68739-3613-452E-BCE5-0F9E5956D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686B-1CB2-48B8-A9D3-BCAF8DAC77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450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3FF6D4-C67C-464D-A558-5A5A833C22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CC4F68-93B5-4555-B282-C705F02CA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983D4-B52B-455A-9E22-9EC1107B3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4E2EF-7E28-41A7-A9D3-6EAB715023E3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14714-B051-49FA-B127-9D3F77BE3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0DBF5-20A9-46BA-96EE-A043BE5DB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686B-1CB2-48B8-A9D3-BCAF8DAC77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852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7F6C9-74B9-4674-A4BC-90347BB54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4C1B4-9495-4CC7-8817-F6B086125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F57BE-70BC-4097-A2DB-BAD3D9E1D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4E2EF-7E28-41A7-A9D3-6EAB715023E3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76D80-43F9-41B0-BDD6-C2B047091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E99A2-7482-4556-ACDF-B4DDECBA3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686B-1CB2-48B8-A9D3-BCAF8DAC77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56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79174-0ABB-4B42-8FFC-24F0E8E8B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4756B-D7C4-4F8F-AD88-025385FF2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AF80D-B58B-4F58-A344-6D4E730A5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4E2EF-7E28-41A7-A9D3-6EAB715023E3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DBBE1-B12F-443B-8DF9-21475E079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45091-F0BA-4C59-9D69-D58D25773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686B-1CB2-48B8-A9D3-BCAF8DAC77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33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890C1-283F-4C3D-BBDF-29D9E2C32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4B521-8716-4BD5-A68F-CCDFC24991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9D579-04A2-4B3C-9AAC-8627477B7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A5CA2-86D7-4994-B17A-4E818579A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4E2EF-7E28-41A7-A9D3-6EAB715023E3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3CA2C-7B51-4279-8457-03D1BF905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110D6-2557-46E1-813F-B86597497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686B-1CB2-48B8-A9D3-BCAF8DAC77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166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6A3C3-028C-47C4-A913-0E7EB69F7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69133-FD31-4D67-8197-620DEE3F4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A9D4D-2986-438F-BEC9-AEAAF492A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7D6425-B979-40BF-9C45-95D9CD1AE0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92FD1C-A8AB-41C0-B161-B797674A3B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72F4CF-D3C4-44E2-9DFC-455A2723F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4E2EF-7E28-41A7-A9D3-6EAB715023E3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D0EE2E-8AC6-40DE-8369-660040727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C2A5A2-440E-43AF-ADCB-F8C181F3D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686B-1CB2-48B8-A9D3-BCAF8DAC77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490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9F56B-5396-439D-BF07-F3DF3B41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AB04B-3664-4B26-9A6D-9E26E1C00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4E2EF-7E28-41A7-A9D3-6EAB715023E3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167244-12A9-46C3-B471-5853A41AC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539B0B-F7D2-4508-A47D-E3E65E764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686B-1CB2-48B8-A9D3-BCAF8DAC77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494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F6F999-825E-4326-9003-D1D8DBDE3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4E2EF-7E28-41A7-A9D3-6EAB715023E3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22F694-2E99-4CB1-BA7D-868F053DE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75DD3-0740-4562-B6C2-548359EDE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686B-1CB2-48B8-A9D3-BCAF8DAC77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476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AD5B5-4ED6-41BE-A7CD-8A4D89F15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E5FE0-814E-499C-A95E-958F7936F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D33F7-CBA7-4AC8-AC46-7C5B86343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C2F33-B099-4F69-9707-C6CB1E441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4E2EF-7E28-41A7-A9D3-6EAB715023E3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F5839-7518-49F3-9377-CA943438C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FB8A3-F14F-4A7C-AA4C-B4967AACE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686B-1CB2-48B8-A9D3-BCAF8DAC77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839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CD50-F6DF-46B7-A1AE-81A95BB69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A547C-91CD-467B-AF35-631E3F008B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43834-C18A-427E-8001-AC4D0152A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25D10-4945-4EB2-BAB5-3777B04D1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4E2EF-7E28-41A7-A9D3-6EAB715023E3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EF605-7CEE-4A58-954D-B40BE177F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84DE3-B338-4DBD-99CB-F782E4872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686B-1CB2-48B8-A9D3-BCAF8DAC77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581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9AF22D-C2A9-4E27-9B73-432AE43F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4E07A-6A6A-4FED-B9C7-5574D5657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DD7CD-CF31-4D74-8428-F8F07A558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4E2EF-7E28-41A7-A9D3-6EAB715023E3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2965E-E5D2-4CB9-9A27-0CDF28AC76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F5DC3-FCAE-479F-BA3E-B2D54468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B686B-1CB2-48B8-A9D3-BCAF8DAC77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279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DA90C-FFFF-4A8B-9B6E-D1282660FB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BME 280 Sensor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130E2B-83AE-4597-8264-72F32BA35A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Samuel Dadet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769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A40335-4390-4725-B925-4071B8219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7510" y="1160463"/>
            <a:ext cx="10515600" cy="314864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00"/>
                </a:solidFill>
                <a:latin typeface="Comic Sans MS" panose="030F0702030302020204" pitchFamily="66" charset="0"/>
              </a:rPr>
              <a:t>See Y’LL IN COMPUTER SYSTEMS PROJECT </a:t>
            </a:r>
            <a:endParaRPr lang="en-GB" sz="3200" dirty="0">
              <a:solidFill>
                <a:srgbClr val="FFFF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939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15DE3-BB0A-4D1C-BDBA-35A58F9F3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20" y="189549"/>
            <a:ext cx="10515600" cy="1500188"/>
          </a:xfrm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  <a:latin typeface="Comic Sans MS" panose="030F0702030302020204" pitchFamily="66" charset="0"/>
              </a:rPr>
              <a:t>Proposal</a:t>
            </a:r>
            <a:endParaRPr lang="en-GB" dirty="0">
              <a:solidFill>
                <a:schemeClr val="accent4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07030-6451-46C6-8EC8-DE9759246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220" y="1800543"/>
            <a:ext cx="10515600" cy="4040187"/>
          </a:xfrm>
          <a:noFill/>
        </p:spPr>
        <p:txBody>
          <a:bodyPr>
            <a:noAutofit/>
          </a:bodyPr>
          <a:lstStyle/>
          <a:p>
            <a:r>
              <a:rPr lang="en-CA" dirty="0">
                <a:solidFill>
                  <a:schemeClr val="tx1"/>
                </a:solidFill>
                <a:latin typeface="Comic Sans MS" panose="030F0702030302020204" pitchFamily="66" charset="0"/>
              </a:rPr>
              <a:t>The aim of this project was to allow me read and record  the temperature, humidity and altitude of our surroundings . The sensor will be able to give real time data to the user based on how the reading intervals were set. i.e. if you want live readings every 2 secs or 1 sec or 60 secs, You can change that in the code.  </a:t>
            </a:r>
          </a:p>
          <a:p>
            <a:r>
              <a:rPr lang="en-CA" dirty="0">
                <a:solidFill>
                  <a:schemeClr val="tx1"/>
                </a:solidFill>
                <a:latin typeface="Comic Sans MS" panose="030F0702030302020204" pitchFamily="66" charset="0"/>
              </a:rPr>
              <a:t>This sensor is used in various devices around the world  from your smartwatch to 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Indoor navigation ( elevator and floor change  detection), weather forecast etc.</a:t>
            </a:r>
          </a:p>
          <a:p>
            <a:endParaRPr lang="en-GB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952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20797-CA52-4F1B-A7BC-2AE97CFD7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849"/>
            <a:ext cx="10515600" cy="114776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omic Sans MS" panose="030F0702030302020204" pitchFamily="66" charset="0"/>
              </a:rPr>
              <a:t>Budget</a:t>
            </a:r>
            <a:endParaRPr lang="en-GB" sz="3600" dirty="0">
              <a:latin typeface="Comic Sans MS" panose="030F0702030302020204" pitchFamily="66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ADD6D-4242-49AA-84D8-5794EF0B7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830" y="1823403"/>
            <a:ext cx="10515600" cy="4074477"/>
          </a:xfrm>
          <a:noFill/>
        </p:spPr>
        <p:txBody>
          <a:bodyPr>
            <a:normAutofit fontScale="25000" lnSpcReduction="20000"/>
          </a:bodyPr>
          <a:lstStyle/>
          <a:p>
            <a:br>
              <a:rPr lang="en-US" dirty="0">
                <a:latin typeface="Comic Sans MS" panose="030F0702030302020204" pitchFamily="66" charset="0"/>
              </a:rPr>
            </a:br>
            <a:b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</a:br>
            <a:r>
              <a:rPr lang="en-US" sz="9600" dirty="0">
                <a:solidFill>
                  <a:schemeClr val="tx1"/>
                </a:solidFill>
                <a:latin typeface="Comic Sans MS" panose="030F0702030302020204" pitchFamily="66" charset="0"/>
              </a:rPr>
              <a:t>raspberry pi  -  $80</a:t>
            </a:r>
            <a:br>
              <a:rPr lang="en-US" sz="9600" dirty="0">
                <a:solidFill>
                  <a:schemeClr val="tx1"/>
                </a:solidFill>
                <a:latin typeface="Comic Sans MS" panose="030F0702030302020204" pitchFamily="66" charset="0"/>
              </a:rPr>
            </a:br>
            <a:br>
              <a:rPr lang="en-US" sz="9600" dirty="0">
                <a:solidFill>
                  <a:schemeClr val="tx1"/>
                </a:solidFill>
                <a:latin typeface="Comic Sans MS" panose="030F0702030302020204" pitchFamily="66" charset="0"/>
              </a:rPr>
            </a:br>
            <a:r>
              <a:rPr lang="en-US" sz="9600" dirty="0">
                <a:solidFill>
                  <a:schemeClr val="tx1"/>
                </a:solidFill>
                <a:latin typeface="Comic Sans MS" panose="030F0702030302020204" pitchFamily="66" charset="0"/>
              </a:rPr>
              <a:t>SD Card - $20</a:t>
            </a:r>
            <a:br>
              <a:rPr lang="en-US" sz="9600" dirty="0">
                <a:solidFill>
                  <a:schemeClr val="tx1"/>
                </a:solidFill>
                <a:latin typeface="Comic Sans MS" panose="030F0702030302020204" pitchFamily="66" charset="0"/>
              </a:rPr>
            </a:br>
            <a:br>
              <a:rPr lang="en-US" sz="9600" dirty="0">
                <a:solidFill>
                  <a:schemeClr val="tx1"/>
                </a:solidFill>
                <a:latin typeface="Comic Sans MS" panose="030F0702030302020204" pitchFamily="66" charset="0"/>
              </a:rPr>
            </a:br>
            <a:r>
              <a:rPr lang="en-US" sz="9600" dirty="0">
                <a:solidFill>
                  <a:schemeClr val="tx1"/>
                </a:solidFill>
                <a:latin typeface="Comic Sans MS" panose="030F0702030302020204" pitchFamily="66" charset="0"/>
              </a:rPr>
              <a:t>B.M.E 280 - $45</a:t>
            </a:r>
          </a:p>
          <a:p>
            <a:br>
              <a:rPr lang="en-US" sz="9600" dirty="0">
                <a:solidFill>
                  <a:schemeClr val="tx1"/>
                </a:solidFill>
                <a:latin typeface="Comic Sans MS" panose="030F0702030302020204" pitchFamily="66" charset="0"/>
              </a:rPr>
            </a:br>
            <a:r>
              <a:rPr lang="en-US" sz="9600" dirty="0">
                <a:solidFill>
                  <a:schemeClr val="tx1"/>
                </a:solidFill>
                <a:latin typeface="Comic Sans MS" panose="030F0702030302020204" pitchFamily="66" charset="0"/>
              </a:rPr>
              <a:t>R-J 45 - $10</a:t>
            </a:r>
          </a:p>
          <a:p>
            <a:br>
              <a:rPr lang="en-US" sz="9600" dirty="0">
                <a:solidFill>
                  <a:schemeClr val="tx1"/>
                </a:solidFill>
                <a:latin typeface="Comic Sans MS" panose="030F0702030302020204" pitchFamily="66" charset="0"/>
              </a:rPr>
            </a:br>
            <a:r>
              <a:rPr lang="en-US" sz="9600" dirty="0">
                <a:solidFill>
                  <a:schemeClr val="tx1"/>
                </a:solidFill>
                <a:latin typeface="Comic Sans MS" panose="030F0702030302020204" pitchFamily="66" charset="0"/>
              </a:rPr>
              <a:t>Power Supply - $10</a:t>
            </a:r>
          </a:p>
          <a:p>
            <a:endParaRPr lang="en-US" sz="96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r>
              <a:rPr lang="en-US" sz="9600" dirty="0">
                <a:solidFill>
                  <a:schemeClr val="tx1"/>
                </a:solidFill>
                <a:latin typeface="Comic Sans MS" panose="030F0702030302020204" pitchFamily="66" charset="0"/>
              </a:rPr>
              <a:t>Total: $165</a:t>
            </a:r>
            <a:endParaRPr lang="en-GB" sz="96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33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256B3-E825-4974-BCF7-E0FC3A5EF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980" y="212409"/>
            <a:ext cx="10515600" cy="942022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Schedule</a:t>
            </a:r>
            <a:endParaRPr lang="en-GB" dirty="0">
              <a:latin typeface="Comic Sans MS" panose="030F0702030302020204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BB688C-7F98-4AFC-AFF3-B55F2DA42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" y="1154432"/>
            <a:ext cx="11875770" cy="561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565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EF06F-9636-4011-91B6-D449F8898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128589"/>
            <a:ext cx="10515600" cy="85058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Enclosure</a:t>
            </a:r>
            <a:endParaRPr lang="en-GB" dirty="0">
              <a:latin typeface="Comic Sans MS" panose="030F0702030302020204" pitchFamily="66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4C1361-E63C-419B-A19E-FD327B1BE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02" y="1757361"/>
            <a:ext cx="7739235" cy="499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051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AC7B5-6D09-4FE7-8102-E159094AE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576263"/>
            <a:ext cx="10515600" cy="86391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Reading /Writing BME 280</a:t>
            </a:r>
            <a:endParaRPr lang="en-GB" dirty="0">
              <a:latin typeface="Comic Sans MS" panose="030F0702030302020204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11F2BF-77A7-4482-9624-AC2037193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51" y="1440180"/>
            <a:ext cx="9326277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678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0A042-FFC7-4F96-844F-4E6C5E152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90" y="212409"/>
            <a:ext cx="10515600" cy="942022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I2C Address</a:t>
            </a:r>
            <a:endParaRPr lang="en-GB" dirty="0">
              <a:latin typeface="Comic Sans MS" panose="030F0702030302020204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9F5BDF-DB1C-4971-A529-59049CB00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740178" y="-237774"/>
            <a:ext cx="5380677" cy="838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042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rgbClr val="7030A0"/>
          </a:fgClr>
          <a:bgClr>
            <a:srgbClr val="00B05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D2B7D-50DC-4FE9-BDA3-AD1D274C8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411481"/>
            <a:ext cx="10515600" cy="2852737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Course Knowledge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F6EBA-F855-46E3-A390-F787A5306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4640" y="3593783"/>
            <a:ext cx="10515600" cy="1500187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CENG 252 – Embedded Systems – we used the bme 280 last semester which helped me tremendously in my project.</a:t>
            </a:r>
          </a:p>
          <a:p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CENG 215 – Digital Interface Systems – we played with function generators, Oscilloscopes, resistors and breadboards which was the core course that actually got me through a chunk of the project.</a:t>
            </a:r>
          </a:p>
          <a:p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CENG 220 – Writing Skills  - it helped me to develop my writing skills for presentations(like this one), formal reports and my blog. </a:t>
            </a:r>
            <a:endParaRPr lang="en-GB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448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B4F22A-CC6F-4089-B7E3-BBE4B810E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" y="125730"/>
            <a:ext cx="11758784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41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204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Comic Sans MS</vt:lpstr>
      <vt:lpstr>Office Theme</vt:lpstr>
      <vt:lpstr>BME 280 Sensor</vt:lpstr>
      <vt:lpstr>Proposal</vt:lpstr>
      <vt:lpstr>Budget</vt:lpstr>
      <vt:lpstr>Schedule</vt:lpstr>
      <vt:lpstr>Enclosure</vt:lpstr>
      <vt:lpstr>Reading /Writing BME 280</vt:lpstr>
      <vt:lpstr>I2C Address</vt:lpstr>
      <vt:lpstr>Course Knowledge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BME 280 Sensor</dc:title>
  <dc:creator>samuel dadet</dc:creator>
  <cp:lastModifiedBy>samuel dadet</cp:lastModifiedBy>
  <cp:revision>11</cp:revision>
  <dcterms:created xsi:type="dcterms:W3CDTF">2018-11-27T00:27:45Z</dcterms:created>
  <dcterms:modified xsi:type="dcterms:W3CDTF">2018-11-27T03:58:08Z</dcterms:modified>
</cp:coreProperties>
</file>