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9DB2-4F29-4DBE-896C-6D5FF576D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EE316-26EC-4346-B2D9-E94A7218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C26A-2ECF-4E89-BB98-725EE26D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D4DE-4426-447C-BBA2-7C937BCD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3C49-0FFB-47A6-B6D8-F195D5CA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2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3C19-9AD8-4739-8C29-03643F83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60A3E-D2C9-4897-9811-723A4148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3366-30FA-4E07-8760-D907309B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CBFF-B7FE-4BF5-9806-8EC25998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8739-3613-452E-BCE5-0F9E5956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FF6D4-C67C-464D-A558-5A5A833C2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4F68-93B5-4555-B282-C705F02C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83D4-B52B-455A-9E22-9EC1107B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4714-B051-49FA-B127-9D3F77BE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DBF5-20A9-46BA-96EE-A043BE5D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5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F6C9-74B9-4674-A4BC-90347BB5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C1B4-9495-4CC7-8817-F6B08612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57BE-70BC-4097-A2DB-BAD3D9E1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6D80-43F9-41B0-BDD6-C2B04709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99A2-7482-4556-ACDF-B4DDECBA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9174-0ABB-4B42-8FFC-24F0E8E8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4756B-D7C4-4F8F-AD88-025385FF2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F80D-B58B-4F58-A344-6D4E730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BBE1-B12F-443B-8DF9-21475E07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5091-F0BA-4C59-9D69-D58D257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0C1-283F-4C3D-BBDF-29D9E2C3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B521-8716-4BD5-A68F-CCDFC249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9D579-04A2-4B3C-9AAC-8627477B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A5CA2-86D7-4994-B17A-4E818579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CA2C-7B51-4279-8457-03D1BF90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10D6-2557-46E1-813F-B8659749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A3C3-028C-47C4-A913-0E7EB69F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69133-FD31-4D67-8197-620DEE3F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9D4D-2986-438F-BEC9-AEAAF492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6425-B979-40BF-9C45-95D9CD1AE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2FD1C-A8AB-41C0-B161-B797674A3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2F4CF-D3C4-44E2-9DFC-455A2723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0EE2E-8AC6-40DE-8369-66004072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2A5A2-440E-43AF-ADCB-F8C181F3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F56B-5396-439D-BF07-F3DF3B41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AB04B-3664-4B26-9A6D-9E26E1C0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67244-12A9-46C3-B471-5853A41A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39B0B-F7D2-4508-A47D-E3E65E76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9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6F999-825E-4326-9003-D1D8DBDE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2F694-2E99-4CB1-BA7D-868F053D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75DD3-0740-4562-B6C2-548359ED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7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D5B5-4ED6-41BE-A7CD-8A4D89F1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5FE0-814E-499C-A95E-958F7936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D33F7-CBA7-4AC8-AC46-7C5B8634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C2F33-B099-4F69-9707-C6CB1E44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F5839-7518-49F3-9377-CA943438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B8A3-F14F-4A7C-AA4C-B4967AAC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83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D50-F6DF-46B7-A1AE-81A95BB6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547C-91CD-467B-AF35-631E3F008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43834-C18A-427E-8001-AC4D0152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5D10-4945-4EB2-BAB5-3777B04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F605-7CEE-4A58-954D-B40BE177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4DE3-B338-4DBD-99CB-F782E487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AF22D-C2A9-4E27-9B73-432AE43F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E07A-6A6A-4FED-B9C7-5574D565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D7CD-CF31-4D74-8428-F8F07A558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E2EF-7E28-41A7-A9D3-6EAB715023E3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965E-E5D2-4CB9-9A27-0CDF28AC7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5DC3-FCAE-479F-BA3E-B2D54468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B686B-1CB2-48B8-A9D3-BCAF8DAC7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7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A90C-FFFF-4A8B-9B6E-D1282660F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BME 280 Sensor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30E2B-83AE-4597-8264-72F32BA35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Dadet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5DE3-BB0A-4D1C-BDBA-35A58F9F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189549"/>
            <a:ext cx="10515600" cy="1500188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omic Sans MS" panose="030F0702030302020204" pitchFamily="66" charset="0"/>
              </a:rPr>
              <a:t>Proposal</a:t>
            </a:r>
            <a:endParaRPr lang="en-GB" dirty="0">
              <a:solidFill>
                <a:schemeClr val="accent4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7030-6451-46C6-8EC8-DE975924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20" y="1800543"/>
            <a:ext cx="10515600" cy="4040187"/>
          </a:xfrm>
          <a:noFill/>
        </p:spPr>
        <p:txBody>
          <a:bodyPr>
            <a:noAutofit/>
          </a:bodyPr>
          <a:lstStyle/>
          <a:p>
            <a:r>
              <a:rPr lang="en-CA" dirty="0">
                <a:solidFill>
                  <a:schemeClr val="tx1"/>
                </a:solidFill>
                <a:latin typeface="Comic Sans MS" panose="030F0702030302020204" pitchFamily="66" charset="0"/>
              </a:rPr>
              <a:t>The aim of this project was to allow me read and record  the temperature, humidity and altitude of our surroundings . The sensor will be able to give real time data to the user based on how the reading intervals were set. i.e. if you want live readings every 2 secs or 1 sec or 60 secs, You can change that in the code.  </a:t>
            </a:r>
          </a:p>
          <a:p>
            <a:r>
              <a:rPr lang="en-CA" dirty="0">
                <a:solidFill>
                  <a:schemeClr val="tx1"/>
                </a:solidFill>
                <a:latin typeface="Comic Sans MS" panose="030F0702030302020204" pitchFamily="66" charset="0"/>
              </a:rPr>
              <a:t>This sensor is used in various devices around the world  from your smartwatch to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Indoor navigation ( elevator and floor change  detection), weather forecast etc.</a:t>
            </a:r>
          </a:p>
          <a:p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797-CA52-4F1B-A7BC-2AE97CFD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9"/>
            <a:ext cx="10515600" cy="1147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Budget</a:t>
            </a:r>
            <a:endParaRPr lang="en-GB" sz="3600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DD6D-4242-49AA-84D8-5794EF0B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830" y="1823403"/>
            <a:ext cx="10515600" cy="4074477"/>
          </a:xfrm>
          <a:noFill/>
        </p:spPr>
        <p:txBody>
          <a:bodyPr>
            <a:normAutofit fontScale="25000" lnSpcReduction="20000"/>
          </a:bodyPr>
          <a:lstStyle/>
          <a:p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raspberry pi  -  $80</a:t>
            </a: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SD Card - $20</a:t>
            </a: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B.M.E 280 - $45</a:t>
            </a:r>
          </a:p>
          <a:p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R-J 45 - $10</a:t>
            </a:r>
          </a:p>
          <a:p>
            <a:b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Power Supply - $10</a:t>
            </a:r>
          </a:p>
          <a:p>
            <a:endParaRPr lang="en-US" sz="9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9600" dirty="0">
                <a:solidFill>
                  <a:schemeClr val="tx1"/>
                </a:solidFill>
                <a:latin typeface="Comic Sans MS" panose="030F0702030302020204" pitchFamily="66" charset="0"/>
              </a:rPr>
              <a:t>Total: $165</a:t>
            </a:r>
            <a:endParaRPr lang="en-GB" sz="9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56B3-E825-4974-BCF7-E0FC3A5E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80" y="212409"/>
            <a:ext cx="10515600" cy="94202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Schedule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B688C-7F98-4AFC-AFF3-B55F2DA4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154432"/>
            <a:ext cx="11875770" cy="56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6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F06F-9636-4011-91B6-D449F889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128589"/>
            <a:ext cx="10515600" cy="8505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Enclosure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30E3E-8DF4-45F8-959A-ABCE17B5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1761990"/>
            <a:ext cx="5660571" cy="42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C7B5-6D09-4FE7-8102-E159094A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" y="576263"/>
            <a:ext cx="10515600" cy="8639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Reading /Writing BME 280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1F2BF-77A7-4482-9624-AC203719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1" y="1440180"/>
            <a:ext cx="932627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A042-FFC7-4F96-844F-4E6C5E1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212409"/>
            <a:ext cx="10515600" cy="94202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I2C Address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F5BDF-DB1C-4971-A529-59049CB0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40178" y="-237774"/>
            <a:ext cx="5380677" cy="83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4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7030A0"/>
          </a:fgClr>
          <a:bgClr>
            <a:srgbClr val="00B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2B7D-50DC-4FE9-BDA3-AD1D274C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411481"/>
            <a:ext cx="10515600" cy="2852737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Course Knowledge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6EBA-F855-46E3-A390-F787A530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3593783"/>
            <a:ext cx="10515600" cy="150018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CENG 252 – Embedded Systems – we used the bme 280 last semester which helped me tremendously in my project.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CENG 215 – Digital Interface Systems – we played with function generators, Oscilloscopes, resistors and breadboards which was the core course that actually got me through a chunk of the project.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CENG 220 – Writing Skills  - it helped me to develop my writing skills for presentations(like this one), formal reports and my blog. </a:t>
            </a:r>
            <a:endParaRPr lang="en-GB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4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40335-4390-4725-B925-4071B821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510" y="1160463"/>
            <a:ext cx="10515600" cy="31486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See Y’LL IN COMPUTER SYSTEMS PROJECT </a:t>
            </a:r>
            <a:endParaRPr lang="en-GB" sz="32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3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Office Theme</vt:lpstr>
      <vt:lpstr>BME 280 Sensor</vt:lpstr>
      <vt:lpstr>Proposal</vt:lpstr>
      <vt:lpstr>Budget</vt:lpstr>
      <vt:lpstr>Schedule</vt:lpstr>
      <vt:lpstr>Enclosure</vt:lpstr>
      <vt:lpstr>Reading /Writing BME 280</vt:lpstr>
      <vt:lpstr>I2C Address</vt:lpstr>
      <vt:lpstr>Course Knowledge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280 Sensor</dc:title>
  <dc:creator>samuel dadet</dc:creator>
  <cp:lastModifiedBy>samuel dadet</cp:lastModifiedBy>
  <cp:revision>14</cp:revision>
  <dcterms:created xsi:type="dcterms:W3CDTF">2018-11-27T00:27:45Z</dcterms:created>
  <dcterms:modified xsi:type="dcterms:W3CDTF">2018-11-27T16:27:34Z</dcterms:modified>
</cp:coreProperties>
</file>