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4F77-E818-4938-B4A5-4C413124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FF719-4F86-4B5E-AA70-8B05A1AF9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018C-DA66-4EDD-9050-DED49F4E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7B0E-5A2B-427D-B551-B37C5D86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1649-4C46-4C0E-B745-0EA1DB2E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B87-40BB-45BF-9903-30D32F5F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D8BC-894D-40A2-BF4B-55E0DD4F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3532-4888-4DA9-A7D4-062D2C08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E981-D369-4777-9CB0-55CCC88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BF9D-3806-48E3-8C54-03567762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6466C-885A-4E9A-B6C1-11B663EFE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F4DB2-F07C-4CC0-9827-B847CB65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ACD8-49E9-48AC-8FEA-8899AE7C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A193-FED6-4584-8ECF-A6137B3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906E-7598-47CF-859D-8F5BDF4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9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9CE6-769D-4D70-AE72-48BCD6A7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A503-A482-4811-A880-3452A143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B429-2538-45AC-A0A5-FE42A8ED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6C3E-E125-43B2-B760-13E899B9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1661-FEBD-4783-8796-01A15E65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CB5A-B3D1-4BD5-99AB-EE8DF648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30B2-A7E9-4D06-89D9-A1D24BAFD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ACBE-6C2E-4678-B598-CEFBA6B4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341C-877E-4D27-9C47-19FE96DB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5A8B-E8C2-4CE2-8D2A-5DED06DD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CBE1-E107-44C1-8857-0BBE40D8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C865-2A2E-482E-9B5D-43F7B576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6A01-740A-44FA-8879-DE48BBAC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FBA5A-8631-4D84-AE2E-32F059A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EA715-A74A-489C-BEEC-B243C42E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0E1-2274-40AE-BFDB-F8E721E7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0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8F1-DFA1-42D8-A45E-354D0C78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E756-7BD5-4C6A-8A68-D0C2AB56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A05E6-5B7E-43B9-B9CB-06890B33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69E32-B442-457C-8251-0073D783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8BC60-4DA8-4F50-A53D-1B7EA0B95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21719-351D-4A55-A453-AFFF29D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BA2A9-8087-47E8-ADB2-478BAB45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D800A-B795-4F5A-B4E3-B803157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9C4-3AFB-4E8D-B9A8-0C2BF6D7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54C38-CA3C-43BE-999E-85EC4FEB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04A6D-F42E-48A0-9506-E5A650F5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7D7B-1069-4764-89F7-74B4B368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ACFCB-F35A-4836-BC8D-6D86A47D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55986-1840-4ACF-A19A-2459D720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AA22-E578-4789-9425-0AEDA295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697A-8EDF-4A0E-9384-713DBCB7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A603-FFE4-40D4-A06E-040CD0C5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9D6E-9DAE-4594-9F62-C649A94F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55D35-0013-403D-B872-72F8FDC3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A02F-10A6-4D57-8F92-66699213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BE77-7CE5-4F89-B093-B77694D3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0C3D-D8B8-47A6-8C2E-8339DAF7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6EC94-A9F1-4F39-9960-35EA16048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4C92-43AB-455A-A5A7-E84F251F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59AB8-462A-4CC6-992F-2399973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135F-EC47-48C8-90E1-C954B8E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4669-B4A0-4764-9D03-88A84F7A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C06CB-ACB1-4495-BA67-9D5D59FD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CB2C-7EA6-4871-8BC4-4A43D7D3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99C8-5949-422E-AF74-63AEB0A0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22C2-8197-4A47-918B-8EECD8E92CC1}" type="datetimeFigureOut">
              <a:rPr lang="en-GB" smtClean="0"/>
              <a:t>01/11/2018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52A1-7B6C-4F95-9955-A40F445B3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9C04-28FC-4310-ACEA-6150A9541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094-EB78-4972-A525-7FA88693E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D45-1F36-4A1F-9898-1C9715F45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Uml</a:t>
            </a:r>
            <a:r>
              <a:rPr lang="en-US" dirty="0"/>
              <a:t> diagram for bme 280 sensor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0B09E-2DED-4F03-A857-91A176DB8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Dadet</a:t>
            </a:r>
          </a:p>
          <a:p>
            <a:r>
              <a:rPr lang="en-US" dirty="0"/>
              <a:t>N01168730</a:t>
            </a:r>
          </a:p>
          <a:p>
            <a:r>
              <a:rPr lang="en-US" dirty="0"/>
              <a:t>16/10/2018</a:t>
            </a:r>
          </a:p>
        </p:txBody>
      </p:sp>
    </p:spTree>
    <p:extLst>
      <p:ext uri="{BB962C8B-B14F-4D97-AF65-F5344CB8AC3E}">
        <p14:creationId xmlns:p14="http://schemas.microsoft.com/office/powerpoint/2010/main" val="135791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58E70-127F-486E-BF65-6F43B0C39BC3}"/>
              </a:ext>
            </a:extLst>
          </p:cNvPr>
          <p:cNvSpPr txBox="1"/>
          <p:nvPr/>
        </p:nvSpPr>
        <p:spPr>
          <a:xfrm>
            <a:off x="159489" y="3274828"/>
            <a:ext cx="18394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getModuleName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267F54-04CA-41E8-9D42-E46461DB75A7}"/>
              </a:ext>
            </a:extLst>
          </p:cNvPr>
          <p:cNvCxnSpPr/>
          <p:nvPr/>
        </p:nvCxnSpPr>
        <p:spPr>
          <a:xfrm flipV="1">
            <a:off x="1392865" y="1403498"/>
            <a:ext cx="1158949" cy="183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DDCD9-21CA-4730-B63A-1EBC5635595A}"/>
              </a:ext>
            </a:extLst>
          </p:cNvPr>
          <p:cNvCxnSpPr/>
          <p:nvPr/>
        </p:nvCxnSpPr>
        <p:spPr>
          <a:xfrm flipV="1">
            <a:off x="1972339" y="2147777"/>
            <a:ext cx="1217428" cy="109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376AB9-9A83-4631-A06D-B2FF029C4D02}"/>
              </a:ext>
            </a:extLst>
          </p:cNvPr>
          <p:cNvCxnSpPr/>
          <p:nvPr/>
        </p:nvCxnSpPr>
        <p:spPr>
          <a:xfrm flipV="1">
            <a:off x="723014" y="839973"/>
            <a:ext cx="1690577" cy="243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EF217-1138-40FD-A6E2-87F837B6EA34}"/>
              </a:ext>
            </a:extLst>
          </p:cNvPr>
          <p:cNvCxnSpPr/>
          <p:nvPr/>
        </p:nvCxnSpPr>
        <p:spPr>
          <a:xfrm>
            <a:off x="1972339" y="3644160"/>
            <a:ext cx="579475" cy="54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017BCF-EF72-49E2-B078-9520FAAB74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79205" y="3644160"/>
            <a:ext cx="1501848" cy="13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90B2DC-93D0-4684-BEC4-14E43ED675DF}"/>
              </a:ext>
            </a:extLst>
          </p:cNvPr>
          <p:cNvCxnSpPr/>
          <p:nvPr/>
        </p:nvCxnSpPr>
        <p:spPr>
          <a:xfrm>
            <a:off x="574158" y="3676058"/>
            <a:ext cx="1687918" cy="224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FBED7-94D8-49AE-8557-CF31EEA2B85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998921" y="3429000"/>
            <a:ext cx="3242930" cy="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EFDA40-445C-48F5-A4C0-C3295901B18C}"/>
              </a:ext>
            </a:extLst>
          </p:cNvPr>
          <p:cNvSpPr/>
          <p:nvPr/>
        </p:nvSpPr>
        <p:spPr>
          <a:xfrm>
            <a:off x="1682601" y="237830"/>
            <a:ext cx="1158949" cy="6485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temp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FCC50E-7242-499E-8F9B-DB5066D343C0}"/>
              </a:ext>
            </a:extLst>
          </p:cNvPr>
          <p:cNvSpPr/>
          <p:nvPr/>
        </p:nvSpPr>
        <p:spPr>
          <a:xfrm>
            <a:off x="2551814" y="823725"/>
            <a:ext cx="1435395" cy="841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pressure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87F2A5-8D02-48E8-91FC-16652EE050D5}"/>
              </a:ext>
            </a:extLst>
          </p:cNvPr>
          <p:cNvSpPr/>
          <p:nvPr/>
        </p:nvSpPr>
        <p:spPr>
          <a:xfrm>
            <a:off x="3189766" y="1601007"/>
            <a:ext cx="1435395" cy="8640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status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3C149C-CE6A-4DCE-8606-701ABCBA4B74}"/>
              </a:ext>
            </a:extLst>
          </p:cNvPr>
          <p:cNvSpPr/>
          <p:nvPr/>
        </p:nvSpPr>
        <p:spPr>
          <a:xfrm>
            <a:off x="2549154" y="3699026"/>
            <a:ext cx="1358309" cy="7244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Regs</a:t>
            </a:r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F97D01-F373-43BC-AE72-DE0409AC3B67}"/>
              </a:ext>
            </a:extLst>
          </p:cNvPr>
          <p:cNvSpPr/>
          <p:nvPr/>
        </p:nvSpPr>
        <p:spPr>
          <a:xfrm>
            <a:off x="2551814" y="4853430"/>
            <a:ext cx="1358309" cy="724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Reg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9ED69D-3CFC-4F87-83B5-959127D33B59}"/>
              </a:ext>
            </a:extLst>
          </p:cNvPr>
          <p:cNvSpPr/>
          <p:nvPr/>
        </p:nvSpPr>
        <p:spPr>
          <a:xfrm>
            <a:off x="2262075" y="5731984"/>
            <a:ext cx="1358309" cy="7244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 280</a:t>
            </a:r>
            <a:endParaRPr lang="en-GB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A15FA94A-39A7-40F2-BAE9-4A24EB966060}"/>
              </a:ext>
            </a:extLst>
          </p:cNvPr>
          <p:cNvSpPr/>
          <p:nvPr/>
        </p:nvSpPr>
        <p:spPr>
          <a:xfrm>
            <a:off x="5241851" y="2998381"/>
            <a:ext cx="1839432" cy="1190847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ReadReg</a:t>
            </a:r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A138DD-4F12-4B26-99BE-BF23949FD446}"/>
              </a:ext>
            </a:extLst>
          </p:cNvPr>
          <p:cNvSpPr/>
          <p:nvPr/>
        </p:nvSpPr>
        <p:spPr>
          <a:xfrm>
            <a:off x="5656521" y="1712052"/>
            <a:ext cx="3051544" cy="74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Bmp280_get_status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E96EB4-4A64-45E9-89A7-1957777A2783}"/>
              </a:ext>
            </a:extLst>
          </p:cNvPr>
          <p:cNvCxnSpPr/>
          <p:nvPr/>
        </p:nvCxnSpPr>
        <p:spPr>
          <a:xfrm>
            <a:off x="4699591" y="2033029"/>
            <a:ext cx="956930" cy="2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0641EE2-CFDB-4934-98AB-998453E6301C}"/>
              </a:ext>
            </a:extLst>
          </p:cNvPr>
          <p:cNvSpPr/>
          <p:nvPr/>
        </p:nvSpPr>
        <p:spPr>
          <a:xfrm>
            <a:off x="9420447" y="2323214"/>
            <a:ext cx="2324986" cy="1320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Bmp280_read_reg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1DC07B-8575-49B3-BC32-F43134F1D2BC}"/>
              </a:ext>
            </a:extLst>
          </p:cNvPr>
          <p:cNvCxnSpPr/>
          <p:nvPr/>
        </p:nvCxnSpPr>
        <p:spPr>
          <a:xfrm flipV="1">
            <a:off x="6911163" y="3274828"/>
            <a:ext cx="2222204" cy="6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A0C990-A612-4C56-B723-9BF0ECF08F62}"/>
              </a:ext>
            </a:extLst>
          </p:cNvPr>
          <p:cNvCxnSpPr/>
          <p:nvPr/>
        </p:nvCxnSpPr>
        <p:spPr>
          <a:xfrm>
            <a:off x="8782494" y="2147777"/>
            <a:ext cx="637953" cy="4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9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Uml diagram for bme 280 sensor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 for bme 280 sensor</dc:title>
  <dc:creator>samuel dadet</dc:creator>
  <cp:lastModifiedBy>samuel dadet</cp:lastModifiedBy>
  <cp:revision>3</cp:revision>
  <dcterms:created xsi:type="dcterms:W3CDTF">2018-11-01T23:14:48Z</dcterms:created>
  <dcterms:modified xsi:type="dcterms:W3CDTF">2018-11-01T23:27:47Z</dcterms:modified>
</cp:coreProperties>
</file>