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564204-0E5B-4EAA-B567-A3B8A05E6B79}">
  <a:tblStyle styleId="{3B564204-0E5B-4EAA-B567-A3B8A05E6B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ddf067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ddf067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ddf06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ddf06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fddf067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fddf067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fddf067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fddf067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ddf067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ddf067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ddf067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ddf067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ddf067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fddf067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ddf067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ddf067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ddf067b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ddf067b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bref.com" TargetMode="External"/><Relationship Id="rId4" Type="http://schemas.openxmlformats.org/officeDocument/2006/relationships/hyperlink" Target="https://fbref.com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Predicting Football Match Outcomes Using Neural Networks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Reddy Sama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THANK YOU!</a:t>
            </a:r>
            <a:endParaRPr sz="3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match outcomes are unpredictable but influenced by key performance factors. Machine learning can uncover hidden patterns in historical match data.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 team-based features to capture performance trends.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optimize a neural network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model performance using cross-validation.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and Data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 collect match history data for two full past seasons of the Premier League, I used the BeautifulSoup and Pandas libraries. The data was scraped from the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FBref</a:t>
            </a:r>
            <a:r>
              <a:rPr lang="en" sz="1200">
                <a:solidFill>
                  <a:schemeClr val="dk1"/>
                </a:solidFill>
              </a:rPr>
              <a:t> website, which provides detailed football statistics.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first scrape HTML pages using BeautifulSoup to extract match data tables.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Then we use Pandas to parse and clean the tables.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Aggregate key statistics such as Goals for, Goals Against, Venue, and Result.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25" y="1313375"/>
            <a:ext cx="40862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and Feature Engineering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47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Dataset Information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Columns: Goals For (gf), Goals Against (ga), Venue, Result.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Number of matches and data points.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List of Engineered Features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Average goals scored (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avg_gf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Average goals conceded (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avg_ga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Goal difference (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avg_goal_diff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Win rate, recent form score, recent goals scored, recent goals conceded.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Design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6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Network: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Input Layer</a:t>
            </a:r>
            <a:r>
              <a:rPr lang="en" sz="1200">
                <a:solidFill>
                  <a:schemeClr val="dk1"/>
                </a:solidFill>
              </a:rPr>
              <a:t>: 8 features.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Hidden Layers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First: 128 neurons (Batch Normalization, Dropout).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Second: 64 neurons (ReLU activation).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Output Layer</a:t>
            </a:r>
            <a:r>
              <a:rPr lang="en" sz="1200">
                <a:solidFill>
                  <a:schemeClr val="dk1"/>
                </a:solidFill>
              </a:rPr>
              <a:t>: 3 neurons (Win, Draw, Loss).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List of Design Choices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Activation Function: ReLU.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Dropout Regularization: 0.3 to prevent overfitting.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Loss Function: CrossEntropyLoss.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Optimizer: Adam.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450" y="445025"/>
            <a:ext cx="2848375" cy="23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363" y="2989600"/>
            <a:ext cx="2966550" cy="7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and Hyperparameter Tuning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Methods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Stratified K-Fold Cross-Validation</a:t>
            </a:r>
            <a:r>
              <a:rPr lang="en" sz="1200">
                <a:solidFill>
                  <a:schemeClr val="dk1"/>
                </a:solidFill>
              </a:rPr>
              <a:t>: Ensures balanced splits across all result classes.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Hyperparameter Grid Search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Hidden Layer Sizes: [64, 128] and [32, 64].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Learning Rates: [0.001, 0.0005].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Batch Sizes: [16, 32].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Grid Search Results</a:t>
            </a:r>
            <a:r>
              <a:rPr lang="en" sz="1200">
                <a:solidFill>
                  <a:schemeClr val="dk1"/>
                </a:solidFill>
              </a:rPr>
              <a:t>: Show a table summarizing the parameters tested and their accuracies.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Example: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85275" y="33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{3B564204-0E5B-4EAA-B567-A3B8A05E6B79}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Hidden Size 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Hidden Size 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Learning Rate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Batch Size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Accuracy(%)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51.02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9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Final Accuracy</a:t>
            </a:r>
            <a:r>
              <a:rPr lang="en" sz="1100">
                <a:solidFill>
                  <a:schemeClr val="dk1"/>
                </a:solidFill>
              </a:rPr>
              <a:t>: “The best-performing model achieved a </a:t>
            </a:r>
            <a:r>
              <a:rPr b="1" lang="en" sz="1100">
                <a:solidFill>
                  <a:schemeClr val="dk1"/>
                </a:solidFill>
              </a:rPr>
              <a:t>cross-validation accuracy of 51.02%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Confusion Matrix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the confusion matrix plot (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final_confusion_matrix.png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Briefly interpret it: “The model performs well for Draws but struggles with Losses and Wins.”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Feature Importance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the feature importance plot (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final_feature_importance.png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Highlight that recent form and goals scored were the most important features.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400" y="2571750"/>
            <a:ext cx="3467520" cy="24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400" y="99675"/>
            <a:ext cx="3467526" cy="24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Challenges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Football matches are influenced by unpredictable factors like player injuries or weather.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Imbalanced dataset (more draws than wins/losses).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Future Improvements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Include external data: Player statistics, weather conditions, and team rankings.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 ensemble models like XGBoost or Random Forest for improved predictions.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Address class imbalance using oversampling techniques or weighted loss functions.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2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this project, I successfully built a neural network to predict football match outcomes using advanced feature engineering and cross-validation. While the accuracy was 51%, the results demonstrate the importance of recent team performance in match predictions.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With additional data and advanced techniques, this model could further improve, providing valuable insights for sports analytics.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