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IQenaTableauTask1/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4420EE-3408-4C7F-BC76-F9A045D6C5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BIQenaTableauTask1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55213F-DFDA-43D9-BA11-F80F6F44E5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1/17/2023 5:24:17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3CC6DAA6-D4D7-4A90-9BFB-B8BD996132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585"/>
            <a:ext cx="12192000" cy="47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2023-01-17T17:24:18Z</dcterms:created>
  <dcterms:modified xsi:type="dcterms:W3CDTF">2023-01-17T17:24:18Z</dcterms:modified>
</cp:coreProperties>
</file>