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64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2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F288-D65B-4FEF-BA85-F9795B49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657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ETL-Project-Group-1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06FDE-D867-4BD1-B727-CAE4281C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798529"/>
            <a:ext cx="9782233" cy="78509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100" b="1" dirty="0" err="1">
                <a:solidFill>
                  <a:schemeClr val="tx1"/>
                </a:solidFill>
              </a:rPr>
              <a:t>Quacquarelli</a:t>
            </a:r>
            <a:r>
              <a:rPr lang="en-US" sz="3100" b="1" dirty="0">
                <a:solidFill>
                  <a:schemeClr val="tx1"/>
                </a:solidFill>
              </a:rPr>
              <a:t> Symonds (QS)</a:t>
            </a:r>
          </a:p>
          <a:p>
            <a:pPr algn="l"/>
            <a:r>
              <a:rPr lang="en-US" sz="3200" b="1" dirty="0">
                <a:solidFill>
                  <a:schemeClr val="tx1"/>
                </a:solidFill>
              </a:rPr>
              <a:t>World University Rankings 2017-2022</a:t>
            </a:r>
          </a:p>
          <a:p>
            <a:pPr algn="l"/>
            <a:endParaRPr lang="en-US" sz="3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84B76-FFC3-4B57-A446-CBE01ECDEF0C}"/>
              </a:ext>
            </a:extLst>
          </p:cNvPr>
          <p:cNvSpPr txBox="1"/>
          <p:nvPr/>
        </p:nvSpPr>
        <p:spPr>
          <a:xfrm>
            <a:off x="1132207" y="4339527"/>
            <a:ext cx="82203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Team Members:</a:t>
            </a:r>
          </a:p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1" dirty="0">
                <a:effectLst/>
                <a:latin typeface="Consolas" panose="020B0609020204030204" pitchFamily="49" charset="0"/>
              </a:rPr>
              <a:t>Anh Huong, Daniela Cornea, Aravind Sama, Mino </a:t>
            </a:r>
            <a:r>
              <a:rPr lang="en-AU" b="1" dirty="0" err="1">
                <a:effectLst/>
                <a:latin typeface="Consolas" panose="020B0609020204030204" pitchFamily="49" charset="0"/>
              </a:rPr>
              <a:t>Peric</a:t>
            </a:r>
            <a:endParaRPr lang="en-AU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5E7-A04E-4902-8C23-1F1612D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Introduction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EB06-2644-4ED8-905C-42BDFE2C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792930" cy="388077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QS World University Rankings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Annually published by UK company Quacquarelli Symonds (QS)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Comprises the top 1,300 universities from around the world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ranking reflects: academic and employer reputation, student ratio and other factors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of the three most-widely read university rankings in the world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E7178-E782-4D1F-A99F-5629070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4821" y="2171347"/>
            <a:ext cx="4559639" cy="388077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Sources of data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Dataset from </a:t>
            </a:r>
            <a:r>
              <a:rPr lang="en-US" sz="1600" dirty="0" err="1">
                <a:solidFill>
                  <a:schemeClr val="tx1"/>
                </a:solidFill>
              </a:rPr>
              <a:t>Kaggle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6 CSV files for the period 2017 - 2022 and 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A combined CSV file with data for the whole period </a:t>
            </a:r>
          </a:p>
          <a:p>
            <a:pPr lvl="1">
              <a:buFont typeface="Wingdings" pitchFamily="2" charset="2"/>
              <a:buChar char="v"/>
            </a:pPr>
            <a:r>
              <a:rPr lang="en-AU" sz="1400" dirty="0">
                <a:solidFill>
                  <a:schemeClr val="tx1"/>
                </a:solidFill>
              </a:rPr>
              <a:t>A word cities </a:t>
            </a:r>
            <a:r>
              <a:rPr lang="en-AU" sz="1400" dirty="0" err="1">
                <a:solidFill>
                  <a:schemeClr val="tx1"/>
                </a:solidFill>
              </a:rPr>
              <a:t>csv</a:t>
            </a:r>
            <a:r>
              <a:rPr lang="en-AU" sz="1400" dirty="0">
                <a:solidFill>
                  <a:schemeClr val="tx1"/>
                </a:solidFill>
              </a:rPr>
              <a:t> file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AU" dirty="0"/>
              <a:t> </a:t>
            </a:r>
            <a:r>
              <a:rPr lang="en-AU" sz="1600" dirty="0">
                <a:solidFill>
                  <a:schemeClr val="tx1"/>
                </a:solidFill>
              </a:rPr>
              <a:t>Data sources URLs</a:t>
            </a:r>
            <a:r>
              <a:rPr lang="en-AU" sz="1600" dirty="0"/>
              <a:t>: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>
                <a:solidFill>
                  <a:schemeClr val="tx1"/>
                </a:solidFill>
              </a:rPr>
              <a:t> https://www.kaggle.com/prasertk/qs-world-university-rankings-2021?select=QS+World+University+Rankings+combined.csv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 https://www.kaggle.com/juanmah/world-cities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>
                <a:solidFill>
                  <a:schemeClr val="tx1"/>
                </a:solidFill>
              </a:rPr>
              <a:t> https://www.topuniversities.com/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7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Scope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43184" cy="2605049"/>
          </a:xfrm>
        </p:spPr>
        <p:txBody>
          <a:bodyPr/>
          <a:lstStyle/>
          <a:p>
            <a:r>
              <a:rPr lang="en-US" dirty="0"/>
              <a:t>Each member of the team worked with at least one CSV file 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PgAdmin</a:t>
            </a:r>
            <a:r>
              <a:rPr lang="en-US" dirty="0"/>
              <a:t> and Excel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E</a:t>
            </a:r>
            <a:r>
              <a:rPr lang="en-US" dirty="0"/>
              <a:t>xtract data from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T</a:t>
            </a:r>
            <a:r>
              <a:rPr lang="en-US" dirty="0"/>
              <a:t>ransform the data in a form that can be easily analyzed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L</a:t>
            </a:r>
            <a:r>
              <a:rPr lang="en-US" dirty="0"/>
              <a:t>oad data into a relational database </a:t>
            </a:r>
          </a:p>
          <a:p>
            <a:r>
              <a:rPr lang="en-AU" dirty="0"/>
              <a:t>Perform data analytics on QS University Ranking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50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61979" cy="13208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Extract, Transform, Load and Validate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397202" cy="4181044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AU" dirty="0"/>
              <a:t>Extract data from </a:t>
            </a:r>
            <a:r>
              <a:rPr lang="en-AU" dirty="0" err="1"/>
              <a:t>csv</a:t>
            </a:r>
            <a:r>
              <a:rPr lang="en-AU" dirty="0"/>
              <a:t> files into pandas </a:t>
            </a:r>
            <a:r>
              <a:rPr lang="en-AU"/>
              <a:t>dataframes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Techniques applied for transformation of the data to ensure no data loss: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Visualise</a:t>
            </a:r>
            <a:r>
              <a:rPr lang="en-US" dirty="0"/>
              <a:t> the “dirty data” of the entire data frame by using </a:t>
            </a:r>
            <a:r>
              <a:rPr lang="en-US" dirty="0" err="1"/>
              <a:t>seaborn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AU" dirty="0"/>
              <a:t>Locate the “dirty data” by using raw python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Clean the “dirty data”: 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Validate the data (e.g. city name, university in multiple cities)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Look up and fill the missing strings from the another data source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Strip, drop, remove and filter the required data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Data conversion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/>
              <a:t>Split/ Slice into sub data frames (prepare for the data load)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Load the cleaned data into </a:t>
            </a:r>
            <a:r>
              <a:rPr lang="en-US" dirty="0" err="1"/>
              <a:t>postgresql</a:t>
            </a:r>
            <a:r>
              <a:rPr lang="en-US" dirty="0"/>
              <a:t> database: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Created database with 2 or 3 tables by using pgAmin4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Load data to the database by using pandas</a:t>
            </a:r>
          </a:p>
          <a:p>
            <a:pPr>
              <a:buFont typeface="+mj-lt"/>
              <a:buAutoNum type="arabicPeriod"/>
            </a:pPr>
            <a:r>
              <a:rPr lang="en-AU" dirty="0"/>
              <a:t>Validate the data load and data loss (from the ETL process) with SQL queries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865" y="1383340"/>
            <a:ext cx="2447178" cy="20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visualizing_missing_data_2021_cou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0818" y="3122824"/>
            <a:ext cx="4116281" cy="28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61979" cy="13208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397202" cy="4181044"/>
          </a:xfrm>
        </p:spPr>
        <p:txBody>
          <a:bodyPr>
            <a:normAutofit/>
          </a:bodyPr>
          <a:lstStyle/>
          <a:p>
            <a:r>
              <a:rPr lang="en-US" dirty="0"/>
              <a:t>2017-2021; Massachusetts Institute of Technology (1</a:t>
            </a:r>
            <a:r>
              <a:rPr lang="en-US" baseline="30000" dirty="0"/>
              <a:t>st</a:t>
            </a:r>
            <a:r>
              <a:rPr lang="en-US" dirty="0"/>
              <a:t>), Stanford University (2</a:t>
            </a:r>
            <a:r>
              <a:rPr lang="en-US" baseline="30000" dirty="0"/>
              <a:t>nd</a:t>
            </a:r>
            <a:r>
              <a:rPr lang="en-US" dirty="0"/>
              <a:t>), Harvard University (3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r>
              <a:rPr lang="en-US" dirty="0"/>
              <a:t>2022; Massachusetts Institute of Technology (1</a:t>
            </a:r>
            <a:r>
              <a:rPr lang="en-US" baseline="30000" dirty="0"/>
              <a:t>st</a:t>
            </a:r>
            <a:r>
              <a:rPr lang="en-US" dirty="0"/>
              <a:t>), University of Oxford (2</a:t>
            </a:r>
            <a:r>
              <a:rPr lang="en-US" baseline="30000" dirty="0"/>
              <a:t>nd</a:t>
            </a:r>
            <a:r>
              <a:rPr lang="en-US" dirty="0"/>
              <a:t>), Stanford University (3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r>
              <a:rPr lang="en-US" dirty="0"/>
              <a:t>OECD-member countries; including USA, UK, Switzerland</a:t>
            </a:r>
          </a:p>
          <a:p>
            <a:r>
              <a:rPr lang="en-US" dirty="0"/>
              <a:t>Positive correlation between high-university standards and high-income economies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229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422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Consolas</vt:lpstr>
      <vt:lpstr>Courier New</vt:lpstr>
      <vt:lpstr>Trebuchet MS</vt:lpstr>
      <vt:lpstr>Wingdings</vt:lpstr>
      <vt:lpstr>Wingdings 3</vt:lpstr>
      <vt:lpstr>Facet</vt:lpstr>
      <vt:lpstr>ETL-Project-Group-1</vt:lpstr>
      <vt:lpstr>Project Introduction</vt:lpstr>
      <vt:lpstr>Project Scope</vt:lpstr>
      <vt:lpstr>Extract, Transform, Load and Validate 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ETL-Project-Group-1</dc:title>
  <dc:creator>Daniela Cornea</dc:creator>
  <cp:lastModifiedBy>Cassandra Jordan</cp:lastModifiedBy>
  <cp:revision>32</cp:revision>
  <dcterms:created xsi:type="dcterms:W3CDTF">2022-02-07T11:02:16Z</dcterms:created>
  <dcterms:modified xsi:type="dcterms:W3CDTF">2022-02-08T11:09:38Z</dcterms:modified>
</cp:coreProperties>
</file>