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E47A-ECFD-D99E-F29F-01F567B23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A0E86-9EAD-E7EB-F419-723FED525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59D6A-87B1-CBDD-F3BF-D713A08B3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858-6426-2D4D-B3CA-0B730F0E8451}" type="datetimeFigureOut">
              <a:rPr lang="en-NO" smtClean="0"/>
              <a:t>21/10/2024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B7C7B-62D5-4B42-9190-1AC485B4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C2244-2691-141A-B0F6-368865B6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1D7-31A0-554F-BFA7-B27EB338E00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21313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4E7C-B0D5-9D15-AF7F-9A6F4E61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6CBD3-8AA3-EB75-9F9C-9EADCBE12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8EC4C-2235-9A10-B425-B8FD8A107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858-6426-2D4D-B3CA-0B730F0E8451}" type="datetimeFigureOut">
              <a:rPr lang="en-NO" smtClean="0"/>
              <a:t>21/10/2024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0AB28-1E14-C305-3A93-3C57EC02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6590D-A685-6E77-F91B-69BA471C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1D7-31A0-554F-BFA7-B27EB338E00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4214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5194F6-3DDA-1EF3-270E-6954EBFC2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C8C0A-FD47-BEFD-9AA7-89B4A8360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8013D-701A-E3C3-86B5-57969AF6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858-6426-2D4D-B3CA-0B730F0E8451}" type="datetimeFigureOut">
              <a:rPr lang="en-NO" smtClean="0"/>
              <a:t>21/10/2024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2E2DA-A2CA-5ACE-6A74-C05BCAB2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69337-09D0-3F5B-1BF5-CA4D0875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1D7-31A0-554F-BFA7-B27EB338E00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4736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A51D-FFA0-E154-CD01-B836FB46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39C26-AA6D-DAD9-940C-A38443AF6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8F42A-E25F-ED9C-B4EB-C9606CFD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858-6426-2D4D-B3CA-0B730F0E8451}" type="datetimeFigureOut">
              <a:rPr lang="en-NO" smtClean="0"/>
              <a:t>21/10/2024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B8C83-E45F-6D66-7F23-B112F23F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E5080-A280-66D3-D732-F2195433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1D7-31A0-554F-BFA7-B27EB338E00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1916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B699-1D23-9D25-3F80-E896725F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C5B5-C76A-C354-A87D-9FFEFC19F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15A15-43CB-771A-0CE7-1C8DFD09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858-6426-2D4D-B3CA-0B730F0E8451}" type="datetimeFigureOut">
              <a:rPr lang="en-NO" smtClean="0"/>
              <a:t>21/10/2024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702A9-11BD-849B-3849-5EF9F0CAE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9CE53-D67A-CB6B-FEAF-06575205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1D7-31A0-554F-BFA7-B27EB338E00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6769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EF07-064B-2D40-0837-ACFD96BA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830DA-41D5-C1AF-5B7F-339823A6E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A987B-0505-093F-1081-6202DB0F5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B3AE7-AB8A-A782-14A3-DC13F7263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858-6426-2D4D-B3CA-0B730F0E8451}" type="datetimeFigureOut">
              <a:rPr lang="en-NO" smtClean="0"/>
              <a:t>21/10/2024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31B7A-FCFA-8063-AA4A-D4124D2A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467D4-1EA7-D074-47A5-30260DD8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1D7-31A0-554F-BFA7-B27EB338E00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5038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819E-1711-946A-5D59-955EEE3F8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9C79F-0429-6C49-3AF2-2F1CB2C53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8FDA9-692F-92E0-8183-975222BC9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DC08AF-3D7E-0376-A381-E878E5B69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E584E-F8BB-DC6B-C428-1AB406921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A60D19-E7F0-4B6E-A8EC-5D0B9B78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858-6426-2D4D-B3CA-0B730F0E8451}" type="datetimeFigureOut">
              <a:rPr lang="en-NO" smtClean="0"/>
              <a:t>21/10/2024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329D5-7160-9F03-4A4E-16418A67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36058A-A4CD-1245-EE21-914F5D5A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1D7-31A0-554F-BFA7-B27EB338E00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8944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E7D7-B02D-EBFC-48A4-4DD47F24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EFE8B-0C6B-90FE-7D89-EFEA627E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858-6426-2D4D-B3CA-0B730F0E8451}" type="datetimeFigureOut">
              <a:rPr lang="en-NO" smtClean="0"/>
              <a:t>21/10/2024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AAA44-9E0C-977E-1B82-BC7413FA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977CE-9946-4075-0F3C-0B3E53A0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1D7-31A0-554F-BFA7-B27EB338E00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8856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5CE199-DFF5-DE9D-1114-0D9272FA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858-6426-2D4D-B3CA-0B730F0E8451}" type="datetimeFigureOut">
              <a:rPr lang="en-NO" smtClean="0"/>
              <a:t>21/10/2024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C919A-C756-CCDE-0246-F7B777DF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0BD7B-9A4B-67CB-FCF9-61575120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1D7-31A0-554F-BFA7-B27EB338E00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0481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5E16-2D69-C259-0885-82709A29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DF1B7-D4E2-8097-D429-404F445EE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FA98A-0606-A33D-508F-3F193B8D7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A4BDF-6366-8D4F-A514-1AB97B4AC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858-6426-2D4D-B3CA-0B730F0E8451}" type="datetimeFigureOut">
              <a:rPr lang="en-NO" smtClean="0"/>
              <a:t>21/10/2024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61058-E6BF-C609-470D-C08973F37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426E4-9C79-C4C5-D64F-62F862A2A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1D7-31A0-554F-BFA7-B27EB338E00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4562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CBB25-A022-029D-669C-D54357F8D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392850-01E4-3624-950A-6C4CE8AFA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60D80-ABCB-3A2C-9803-5120D2FB6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AF1ED-0194-0B06-FE71-EA16831A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858-6426-2D4D-B3CA-0B730F0E8451}" type="datetimeFigureOut">
              <a:rPr lang="en-NO" smtClean="0"/>
              <a:t>21/10/2024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A1BA7-DD47-639F-D089-D7411A53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44A54-C527-5BD3-E848-55847306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1D7-31A0-554F-BFA7-B27EB338E00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9147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2B631-F702-8584-D005-8E5A364B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55C60-93A9-71DF-659F-FD1D25F4E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403D7-C7CF-77E0-CC4E-0CC7C12FC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8E4858-6426-2D4D-B3CA-0B730F0E8451}" type="datetimeFigureOut">
              <a:rPr lang="en-NO" smtClean="0"/>
              <a:t>21/10/2024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090D7-2306-0994-50E0-FCD099CE5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1CBC9-BA3C-0AFA-E7F5-65C19D03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1CC1D7-31A0-554F-BFA7-B27EB338E00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2886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FF235-DABE-31C2-659A-D07104C815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Prosjektoppdatering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5F4A9-3150-01D6-32E4-E914EB3E29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22.10.2024</a:t>
            </a:r>
          </a:p>
        </p:txBody>
      </p:sp>
    </p:spTree>
    <p:extLst>
      <p:ext uri="{BB962C8B-B14F-4D97-AF65-F5344CB8AC3E}">
        <p14:creationId xmlns:p14="http://schemas.microsoft.com/office/powerpoint/2010/main" val="386335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DE78-2DF4-4AFB-C977-E3119A3E8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Finne endring </a:t>
            </a:r>
            <a:r>
              <a:rPr lang="en-GB" dirty="0" err="1"/>
              <a:t>i</a:t>
            </a:r>
            <a:r>
              <a:rPr lang="en-GB" dirty="0"/>
              <a:t> ECM </a:t>
            </a:r>
            <a:r>
              <a:rPr lang="en-GB" dirty="0" err="1"/>
              <a:t>parametre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3DA75-C586-F3D0-2DE9-2569472C3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Har 5 degraderingssteg </a:t>
            </a:r>
            <a:r>
              <a:rPr lang="en-NO" dirty="0">
                <a:sym typeface="Wingdings" pitchFamily="2" charset="2"/>
              </a:rPr>
              <a:t> 5 Nyquist plots jeg kan tilpasse ECM til </a:t>
            </a:r>
          </a:p>
          <a:p>
            <a:pPr lvl="1"/>
            <a:r>
              <a:rPr lang="en-GB" dirty="0">
                <a:sym typeface="Wingdings" pitchFamily="2" charset="2"/>
              </a:rPr>
              <a:t>V</a:t>
            </a:r>
            <a:r>
              <a:rPr lang="en-NO" dirty="0">
                <a:sym typeface="Wingdings" pitchFamily="2" charset="2"/>
              </a:rPr>
              <a:t>elger å tilpasse ECM til degraderingssteg “1” (0 degradering)</a:t>
            </a:r>
          </a:p>
          <a:p>
            <a:pPr lvl="1"/>
            <a:r>
              <a:rPr lang="en-NO" dirty="0">
                <a:sym typeface="Wingdings" pitchFamily="2" charset="2"/>
              </a:rPr>
              <a:t>Se hvordan parametre endrer seg fra steg til steg (1- 5)</a:t>
            </a:r>
          </a:p>
          <a:p>
            <a:pPr marL="457200" lvl="1" indent="0">
              <a:buNone/>
            </a:pPr>
            <a:endParaRPr lang="en-NO" dirty="0">
              <a:sym typeface="Wingdings" pitchFamily="2" charset="2"/>
            </a:endParaRPr>
          </a:p>
          <a:p>
            <a:r>
              <a:rPr lang="en-NO" dirty="0">
                <a:sym typeface="Wingdings" pitchFamily="2" charset="2"/>
              </a:rPr>
              <a:t>Velger den ECM som gir </a:t>
            </a:r>
            <a:r>
              <a:rPr lang="en-NO" dirty="0">
                <a:solidFill>
                  <a:srgbClr val="FF0000"/>
                </a:solidFill>
                <a:sym typeface="Wingdings" pitchFamily="2" charset="2"/>
              </a:rPr>
              <a:t>minst feil </a:t>
            </a:r>
            <a:r>
              <a:rPr lang="en-GB" dirty="0" err="1">
                <a:sym typeface="Wingdings" pitchFamily="2" charset="2"/>
              </a:rPr>
              <a:t>til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degraderingssteg</a:t>
            </a:r>
            <a:r>
              <a:rPr lang="en-GB" dirty="0">
                <a:sym typeface="Wingdings" pitchFamily="2" charset="2"/>
              </a:rPr>
              <a:t> ”1”  </a:t>
            </a:r>
            <a:endParaRPr lang="en-NO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76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855C-583B-F75E-7296-F0B5E1792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1. Randles circuit</a:t>
            </a:r>
          </a:p>
        </p:txBody>
      </p:sp>
      <p:pic>
        <p:nvPicPr>
          <p:cNvPr id="5" name="Content Placeholder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14394E0-A1A0-FB8D-4C88-5151D3881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662" y="1985654"/>
            <a:ext cx="7748588" cy="35293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B517DB-6F41-22CC-273E-091937924402}"/>
              </a:ext>
            </a:extLst>
          </p:cNvPr>
          <p:cNvSpPr txBox="1"/>
          <p:nvPr/>
        </p:nvSpPr>
        <p:spPr>
          <a:xfrm>
            <a:off x="1271588" y="5514976"/>
            <a:ext cx="2786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3200" dirty="0"/>
              <a:t>Error: 7.7 e-07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D83A7E-0737-A836-E519-CF49BC556A5D}"/>
              </a:ext>
            </a:extLst>
          </p:cNvPr>
          <p:cNvSpPr txBox="1"/>
          <p:nvPr/>
        </p:nvSpPr>
        <p:spPr>
          <a:xfrm>
            <a:off x="538573" y="1343024"/>
            <a:ext cx="8672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/>
              <a:t>(with inductance,  non-ideal capicitance and non-ideal Warburg)</a:t>
            </a:r>
          </a:p>
        </p:txBody>
      </p:sp>
    </p:spTree>
    <p:extLst>
      <p:ext uri="{BB962C8B-B14F-4D97-AF65-F5344CB8AC3E}">
        <p14:creationId xmlns:p14="http://schemas.microsoft.com/office/powerpoint/2010/main" val="113692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2679-D703-210A-6B8C-41E3760B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O"/>
          </a:p>
        </p:txBody>
      </p:sp>
      <p:pic>
        <p:nvPicPr>
          <p:cNvPr id="5" name="Content Placeholder 4" descr="A graph with red and green dots&#10;&#10;Description automatically generated">
            <a:extLst>
              <a:ext uri="{FF2B5EF4-FFF2-40B4-BE49-F238E27FC236}">
                <a16:creationId xmlns:a16="http://schemas.microsoft.com/office/drawing/2014/main" id="{9204FBB6-958E-19DA-9789-16F61FEC9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365125"/>
            <a:ext cx="8334376" cy="603873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ACB233-91E9-5E0A-2FDF-6D94FCFF0A0C}"/>
              </a:ext>
            </a:extLst>
          </p:cNvPr>
          <p:cNvSpPr txBox="1"/>
          <p:nvPr/>
        </p:nvSpPr>
        <p:spPr>
          <a:xfrm>
            <a:off x="2336006" y="2201346"/>
            <a:ext cx="61007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O" sz="3200" dirty="0">
                <a:highlight>
                  <a:srgbClr val="FFFF00"/>
                </a:highlight>
              </a:rPr>
              <a:t>Error: 7.7 e-07</a:t>
            </a:r>
          </a:p>
        </p:txBody>
      </p:sp>
    </p:spTree>
    <p:extLst>
      <p:ext uri="{BB962C8B-B14F-4D97-AF65-F5344CB8AC3E}">
        <p14:creationId xmlns:p14="http://schemas.microsoft.com/office/powerpoint/2010/main" val="226350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41859-CAC5-0072-5CDC-0E430DE29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2. Randles circuit + circuit with R and CPE in parallell </a:t>
            </a:r>
          </a:p>
        </p:txBody>
      </p:sp>
      <p:pic>
        <p:nvPicPr>
          <p:cNvPr id="6" name="Content Placeholder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924211B-2D81-7F5B-E0BD-1CC1DF43B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655" y="2921282"/>
            <a:ext cx="10515600" cy="28956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B696D8-5F57-EE3B-CC18-6E138FE8CB7E}"/>
              </a:ext>
            </a:extLst>
          </p:cNvPr>
          <p:cNvSpPr txBox="1"/>
          <p:nvPr/>
        </p:nvSpPr>
        <p:spPr>
          <a:xfrm>
            <a:off x="838200" y="5624507"/>
            <a:ext cx="61007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O" sz="3200" dirty="0"/>
              <a:t>Error: </a:t>
            </a:r>
            <a:r>
              <a:rPr lang="en-GB" sz="3200" b="0" i="0" dirty="0">
                <a:effectLst/>
              </a:rPr>
              <a:t>4.9 e-07</a:t>
            </a:r>
            <a:endParaRPr lang="en-NO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247A1A-31E5-A4A7-4120-CA070273FF15}"/>
              </a:ext>
            </a:extLst>
          </p:cNvPr>
          <p:cNvSpPr txBox="1"/>
          <p:nvPr/>
        </p:nvSpPr>
        <p:spPr>
          <a:xfrm>
            <a:off x="678655" y="1690688"/>
            <a:ext cx="98226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O" sz="2400" dirty="0"/>
              <a:t>(with inductance,  non-ideal capicitance and non-ideal Warburg)</a:t>
            </a:r>
          </a:p>
        </p:txBody>
      </p:sp>
    </p:spTree>
    <p:extLst>
      <p:ext uri="{BB962C8B-B14F-4D97-AF65-F5344CB8AC3E}">
        <p14:creationId xmlns:p14="http://schemas.microsoft.com/office/powerpoint/2010/main" val="116198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BEC67-779D-512C-3642-7B512BC2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O"/>
          </a:p>
        </p:txBody>
      </p:sp>
      <p:pic>
        <p:nvPicPr>
          <p:cNvPr id="5" name="Content Placeholder 4" descr="A graph of a graph&#10;&#10;Description automatically generated">
            <a:extLst>
              <a:ext uri="{FF2B5EF4-FFF2-40B4-BE49-F238E27FC236}">
                <a16:creationId xmlns:a16="http://schemas.microsoft.com/office/drawing/2014/main" id="{BA06EFFE-8F54-7569-0F47-76CBEDA90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322" y="146135"/>
            <a:ext cx="8631528" cy="65657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C08688-6CD2-E5E0-A77C-BFEFECA52B35}"/>
              </a:ext>
            </a:extLst>
          </p:cNvPr>
          <p:cNvSpPr txBox="1"/>
          <p:nvPr/>
        </p:nvSpPr>
        <p:spPr>
          <a:xfrm>
            <a:off x="2269332" y="2238369"/>
            <a:ext cx="61007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O" sz="3200" dirty="0">
                <a:highlight>
                  <a:srgbClr val="FFFF00"/>
                </a:highlight>
              </a:rPr>
              <a:t>Error: </a:t>
            </a:r>
            <a:r>
              <a:rPr lang="en-GB" sz="3200" b="0" i="0" dirty="0">
                <a:effectLst/>
                <a:highlight>
                  <a:srgbClr val="FFFF00"/>
                </a:highlight>
              </a:rPr>
              <a:t>4.9 e-07</a:t>
            </a:r>
            <a:endParaRPr lang="en-NO" sz="3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12666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59C9-AD38-FB70-0504-5BF6D37C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3. Two Randles circuits in series </a:t>
            </a:r>
          </a:p>
        </p:txBody>
      </p:sp>
      <p:pic>
        <p:nvPicPr>
          <p:cNvPr id="7" name="Content Placeholder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D3227BB-5321-D123-9CB9-1AC27E66A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2057917"/>
            <a:ext cx="9329738" cy="256905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85B149-91D4-D1DF-783E-4E8650A2B79B}"/>
              </a:ext>
            </a:extLst>
          </p:cNvPr>
          <p:cNvSpPr txBox="1"/>
          <p:nvPr/>
        </p:nvSpPr>
        <p:spPr>
          <a:xfrm>
            <a:off x="738186" y="1321356"/>
            <a:ext cx="100203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O" sz="2400" dirty="0"/>
              <a:t>(with inductance,  non-ideal capicitance and non-ideal Warburg)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7394E9-1723-55B9-92F3-56F53B89DB24}"/>
              </a:ext>
            </a:extLst>
          </p:cNvPr>
          <p:cNvSpPr txBox="1"/>
          <p:nvPr/>
        </p:nvSpPr>
        <p:spPr>
          <a:xfrm>
            <a:off x="1235868" y="5708093"/>
            <a:ext cx="61007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O" sz="3200" dirty="0"/>
              <a:t>Error: </a:t>
            </a:r>
            <a:r>
              <a:rPr lang="en-GB" sz="3200" dirty="0"/>
              <a:t>5.0</a:t>
            </a:r>
            <a:r>
              <a:rPr lang="en-GB" sz="3200" b="0" i="0" dirty="0">
                <a:effectLst/>
              </a:rPr>
              <a:t> e-07</a:t>
            </a:r>
            <a:endParaRPr lang="en-NO" sz="3200" dirty="0"/>
          </a:p>
        </p:txBody>
      </p:sp>
    </p:spTree>
    <p:extLst>
      <p:ext uri="{BB962C8B-B14F-4D97-AF65-F5344CB8AC3E}">
        <p14:creationId xmlns:p14="http://schemas.microsoft.com/office/powerpoint/2010/main" val="2333154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7CC5-85D6-172F-2EE1-E5C56996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O"/>
          </a:p>
        </p:txBody>
      </p:sp>
      <p:pic>
        <p:nvPicPr>
          <p:cNvPr id="5" name="Content Placeholder 4" descr="A graph of a graph&#10;&#10;Description automatically generated">
            <a:extLst>
              <a:ext uri="{FF2B5EF4-FFF2-40B4-BE49-F238E27FC236}">
                <a16:creationId xmlns:a16="http://schemas.microsoft.com/office/drawing/2014/main" id="{FC20078C-5FB5-C498-25EE-1674BF7B3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8134350" cy="63139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B83B0B-4329-8959-C8CB-C0BF50C6C33A}"/>
              </a:ext>
            </a:extLst>
          </p:cNvPr>
          <p:cNvSpPr txBox="1"/>
          <p:nvPr/>
        </p:nvSpPr>
        <p:spPr>
          <a:xfrm>
            <a:off x="1854994" y="2079068"/>
            <a:ext cx="61007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O" sz="3200" dirty="0">
                <a:highlight>
                  <a:srgbClr val="FFFF00"/>
                </a:highlight>
              </a:rPr>
              <a:t>Error: </a:t>
            </a:r>
            <a:r>
              <a:rPr lang="en-GB" sz="3200" dirty="0">
                <a:highlight>
                  <a:srgbClr val="FFFF00"/>
                </a:highlight>
              </a:rPr>
              <a:t>5.0</a:t>
            </a:r>
            <a:r>
              <a:rPr lang="en-GB" sz="3200" b="0" i="0" dirty="0">
                <a:effectLst/>
                <a:highlight>
                  <a:srgbClr val="FFFF00"/>
                </a:highlight>
              </a:rPr>
              <a:t> e-07</a:t>
            </a:r>
            <a:endParaRPr lang="en-NO" sz="3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89012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135</Words>
  <Application>Microsoft Macintosh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Wingdings</vt:lpstr>
      <vt:lpstr>Office Theme</vt:lpstr>
      <vt:lpstr>Prosjektoppdatering</vt:lpstr>
      <vt:lpstr>Finne endring i ECM parametre</vt:lpstr>
      <vt:lpstr>1. Randles circuit</vt:lpstr>
      <vt:lpstr>PowerPoint Presentation</vt:lpstr>
      <vt:lpstr>2. Randles circuit + circuit with R and CPE in parallell </vt:lpstr>
      <vt:lpstr>PowerPoint Presentation</vt:lpstr>
      <vt:lpstr>3. Two Randles circuits in series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Synne Andrea Ulrica Mård - synneandrea.mard@studio.unibo.it</dc:creator>
  <cp:lastModifiedBy>Synne Andrea Ulrica Mård - synneandrea.mard@studio.unibo.it</cp:lastModifiedBy>
  <cp:revision>6</cp:revision>
  <dcterms:created xsi:type="dcterms:W3CDTF">2024-10-21T07:01:58Z</dcterms:created>
  <dcterms:modified xsi:type="dcterms:W3CDTF">2024-10-21T08:01:36Z</dcterms:modified>
</cp:coreProperties>
</file>