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300A-98B9-ABF5-EE99-3409E328D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EFE32-6BF4-38E1-A4DB-AB5AEFC15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BFFA3-9894-8F65-EDD3-87E18398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0FC0-3A80-690C-7B26-44D92857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2B1C-E39D-B1BE-E452-A354B37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4924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78F1-392F-5DD2-D663-9A29549C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3F33D-9519-0AEE-AC38-345A5152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E5D8-4FD2-2C73-4F18-3DB39D5A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6525-5A5B-BF9C-957D-6DE89807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683B-B5EE-F50E-D043-E9E53F3C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7593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7809D-DC66-34D2-3FAC-C2F0F9171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8740-AEE1-85E3-A80F-035892EC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2170-98F2-B82A-258E-5676F7CF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CD12E-48B3-0E8A-B8B7-7336EE65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B47F-7F2D-0960-71A1-BE448216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63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DB67-583D-8276-6746-AAFDC98A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BAF1-C1C1-3BD9-2DFA-C9DF741C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1078-7423-DF98-AF89-1F7B7894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76CAE-D947-2638-4863-EF7C0A9E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6F86-3B13-35F2-8A2A-9BE14553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853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4C2E-9C39-07F1-388C-4D1C64A1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F135-1A60-3322-6C94-DB0CA7C1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6032-04E8-6EC3-238A-0C442620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4B6C-3AC3-8161-B6FF-7D92C1CC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3793-C9B8-1099-6224-034605E8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81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7A71-6E05-573E-FD38-D06AF181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6AEA-43A8-81F7-A68C-08CB1E0D0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61A1C-CCC6-61E4-3AE1-A3222DA88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D4B85-0AB1-4208-8038-B1D50B08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D086-955B-1440-361D-93FAC87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7305A-9F31-DCA7-8418-DA15606F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370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A5ED-7642-CC67-4A8C-F07DD654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C27FB-4314-0098-5A2F-A5C66291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27045-9615-CA8D-2E05-C261A3E7E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AFA6D-7379-68D0-2A29-7E99648F3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9A716-E1B9-7061-D82D-D21A953B1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2F265-6EC6-D4D4-876F-2B973E79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2CC7C-305D-B6E5-A33B-1C0B0532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24BA5-D14E-2655-D81C-95D6FF5E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1686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45A9-371E-ED03-8AD0-A0373649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55E7F-1D53-3B5B-CB87-82004226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674F7-C2A0-DDC8-5F39-D7CDED5D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CED9B-44F8-E9F7-4936-93D8C7C9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9456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763CF-1490-94B4-81B6-BDB31647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235D6-22D5-C828-3003-A92FC28B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A8B0E-5E03-7371-84EF-183122D3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0155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307D-7855-1E19-4850-C877D5AE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01BD-6CFF-BDAE-97EB-5AE3C93D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E8A1D-AC19-1DC3-1075-DAD6886B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BBE1B-1D74-762E-9E10-D1B7EAD4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26C54-ABD4-E9D9-B20F-9C05D6C3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696A-EDB0-F559-80DC-BEA3AF56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774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B61B-AE2A-7174-BF83-3C9F3DBD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AB85C-0E71-DAAA-E995-B70CD755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45F08-591C-5627-781B-7B374AA35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6C2E4-D791-122D-A88B-A09C28F5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E0858-C7ED-9CF8-5907-CC4A90DD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92C33-4D65-111F-A803-3E5C636D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67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CA7D8-426E-4E5E-8CFD-4E3E0307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36942-F7C1-ADFC-462E-4735277E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60BB-37A5-08A5-6539-965A7D0C7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2FB88-9D9E-5E4D-ACEA-CFFA7B778CCE}" type="datetimeFigureOut">
              <a:rPr lang="en-NO" smtClean="0"/>
              <a:t>08/10/2024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106E-5314-FF7F-8C7E-E382EED7E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BC6C-F6B2-C196-65B8-F433EFBF8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ED17-E0D3-B842-88E7-41C138326EA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5538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559D-8A38-4CD4-5287-144F62E4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Prosjektoppdatering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E42DA-AF59-87CF-AAC6-EDD1FED38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08.10.2024</a:t>
            </a:r>
          </a:p>
        </p:txBody>
      </p:sp>
    </p:spTree>
    <p:extLst>
      <p:ext uri="{BB962C8B-B14F-4D97-AF65-F5344CB8AC3E}">
        <p14:creationId xmlns:p14="http://schemas.microsoft.com/office/powerpoint/2010/main" val="372023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FD5-C3B2-A0E0-6057-8553201E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Equivalent Circuit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50AF-BC48-4CAC-6F43-F09CC52D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sz="2400" dirty="0"/>
              <a:t>Randles circuit (with inductance in series to slightly better describe the cell at higher frequencies) </a:t>
            </a:r>
          </a:p>
          <a:p>
            <a:r>
              <a:rPr lang="en-NO" sz="2400" dirty="0"/>
              <a:t>The optimized Randles parameters work as an estimate for modifying the simulation parameters</a:t>
            </a:r>
          </a:p>
          <a:p>
            <a:endParaRPr lang="en-NO" dirty="0"/>
          </a:p>
        </p:txBody>
      </p:sp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63C61BA6-EA04-5073-786E-61E4EC6D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58" y="3429000"/>
            <a:ext cx="6212857" cy="33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4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CDBB-7738-28A9-AD97-3B79113C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 dirty="0"/>
          </a:p>
        </p:txBody>
      </p:sp>
      <p:pic>
        <p:nvPicPr>
          <p:cNvPr id="5" name="Content Placeholder 4" descr="A graph of a curve&#10;&#10;Description automatically generated">
            <a:extLst>
              <a:ext uri="{FF2B5EF4-FFF2-40B4-BE49-F238E27FC236}">
                <a16:creationId xmlns:a16="http://schemas.microsoft.com/office/drawing/2014/main" id="{6D64ECF4-2A47-8A8F-69B2-B959E92D6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35" y="695324"/>
            <a:ext cx="11845929" cy="5467352"/>
          </a:xfrm>
        </p:spPr>
      </p:pic>
    </p:spTree>
    <p:extLst>
      <p:ext uri="{BB962C8B-B14F-4D97-AF65-F5344CB8AC3E}">
        <p14:creationId xmlns:p14="http://schemas.microsoft.com/office/powerpoint/2010/main" val="216700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1D97-F881-6B46-3FE5-399980A6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Exchange current density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3DB8-DDDA-98B1-4A3E-B9A2F960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O" dirty="0"/>
              <a:t>Increasing exchange current density </a:t>
            </a:r>
            <a:r>
              <a:rPr lang="en-NO" dirty="0">
                <a:sym typeface="Wingdings" pitchFamily="2" charset="2"/>
              </a:rPr>
              <a:t></a:t>
            </a:r>
            <a:r>
              <a:rPr lang="en-NO" dirty="0"/>
              <a:t> decreasing the charge transfer resistance </a:t>
            </a:r>
            <a:r>
              <a:rPr lang="en-NO" dirty="0">
                <a:sym typeface="Wingdings" pitchFamily="2" charset="2"/>
              </a:rPr>
              <a:t> reducing the size of the semicircle</a:t>
            </a:r>
          </a:p>
          <a:p>
            <a:r>
              <a:rPr lang="en-NO" dirty="0">
                <a:sym typeface="Wingdings" pitchFamily="2" charset="2"/>
              </a:rPr>
              <a:t>Observing that it works, </a:t>
            </a:r>
            <a:r>
              <a:rPr lang="en-NO" dirty="0">
                <a:solidFill>
                  <a:srgbClr val="FF0000"/>
                </a:solidFill>
                <a:sym typeface="Wingdings" pitchFamily="2" charset="2"/>
              </a:rPr>
              <a:t>the semicircle dramatically decreases</a:t>
            </a:r>
            <a:r>
              <a:rPr lang="en-NO" dirty="0">
                <a:sym typeface="Wingdings" pitchFamily="2" charset="2"/>
              </a:rPr>
              <a:t>  just have to modify the code, that is optimizing the anodic and cathodic exchange current density so that the simulation best fits the experimental data  </a:t>
            </a:r>
          </a:p>
          <a:p>
            <a:pPr lvl="1"/>
            <a:r>
              <a:rPr lang="en-NO" dirty="0">
                <a:sym typeface="Wingdings" pitchFamily="2" charset="2"/>
              </a:rPr>
              <a:t>Graphite exchange current density function from Chen2020 parameter in Github</a:t>
            </a:r>
          </a:p>
          <a:p>
            <a:pPr lvl="1"/>
            <a:r>
              <a:rPr lang="en-NO" dirty="0">
                <a:sym typeface="Wingdings" pitchFamily="2" charset="2"/>
              </a:rPr>
              <a:t>Cathode exchange current density function from an example in pybammeis documentation on Github. </a:t>
            </a:r>
          </a:p>
          <a:p>
            <a:endParaRPr lang="en-NO" dirty="0">
              <a:sym typeface="Wingdings" pitchFamily="2" charset="2"/>
            </a:endParaRPr>
          </a:p>
          <a:p>
            <a:r>
              <a:rPr lang="en-NO" dirty="0">
                <a:sym typeface="Wingdings" pitchFamily="2" charset="2"/>
              </a:rPr>
              <a:t>Find out how the exchange current density functions directly relates to the charge transfer resistance! (as it is the charge transfer resistance I found an estimate on in the Randles ECM). </a:t>
            </a:r>
          </a:p>
          <a:p>
            <a:endParaRPr lang="en-NO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137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150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Prosjektoppdatering</vt:lpstr>
      <vt:lpstr>Equivalent Circuit Modelling </vt:lpstr>
      <vt:lpstr>PowerPoint Presentation</vt:lpstr>
      <vt:lpstr>Exchange current density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Synne Andrea Ulrica Mård - synneandrea.mard@studio.unibo.it</dc:creator>
  <cp:lastModifiedBy>Synne Andrea Ulrica Mård - synneandrea.mard@studio.unibo.it</cp:lastModifiedBy>
  <cp:revision>3</cp:revision>
  <dcterms:created xsi:type="dcterms:W3CDTF">2024-10-08T07:15:48Z</dcterms:created>
  <dcterms:modified xsi:type="dcterms:W3CDTF">2024-10-08T07:38:19Z</dcterms:modified>
</cp:coreProperties>
</file>