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8D5-F37C-1E6E-2577-5C68579B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44072-CEEE-BB2B-5035-9ED99643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1267-90D4-02F1-D3F4-AF0BF726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0035-1809-6A30-F5E3-7EB09ACC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4706-7B29-80E0-1669-D35C72BD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387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28CC-D77B-1086-1240-FB96D9B4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9F0B8-19C9-72DE-85A6-C0FF781B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4AB7-E501-AB75-51B9-E6733C48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EE8C-52BC-AABD-94A3-80C61623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3A02-796D-7856-112C-B7857A9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53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A71E5-C788-7891-B3FC-DAB2150B4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9FACC-F8F7-7DD9-E3AA-5E74023D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BFBF-2B57-27CF-7BBC-39F5A778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B4092-63D5-8A3F-2021-0C75F244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D44B-24F3-EB28-E381-A4735825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5232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B7F1-93A1-0BF2-2EF4-8909E434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3CCE-4194-334F-4316-5AA0D8CC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3415-54C4-2470-6F79-0E732F1A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7BF-A981-8783-E90A-9CE0EF0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E4CB-97BB-C912-CC06-9061130D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367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6AF9-5937-29A0-FE9D-781B609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80E0-BB8F-992C-CF1A-9EEAE0C9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2BF3-A06E-E94B-B455-8E6F441C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A31E-F309-4045-A14D-761E584A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613-8F07-E158-B99E-C4CBA0EE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6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C03D-A5E5-0441-EC7A-CE9836AF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C54C-28E1-C546-A1A8-94B5D52A4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30B08-5CD9-0D95-3E8A-B2539775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4989F-F9D5-B9EC-E3E5-B4048452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68FFE-2FD3-9D89-490F-A00A2631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E40E-91AB-079B-4E87-D6093A5B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6525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1D96-BC83-BACA-138E-AA29808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B7D83-C722-BCFD-A1B8-8AFC1F6E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CE8BA-61B2-DD6B-4F0B-C2975D30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4F883-08B4-8D5D-6D42-AC1528FA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8FB43-6848-4D43-6657-0C730868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7705B-0A2D-AB92-8F46-5625CE68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A0F1-7862-5F01-034D-278C0E86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0547D-B555-B861-14DA-37BD228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262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E7DC-0FCF-83E5-6E47-F1592BDF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6F6CC-18D6-7F0D-C19F-7324390D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C503-9913-7B66-77D7-765C7337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F3749-8ACB-CF35-7792-75F9B0FD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666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88A30-2657-B678-C9DF-BF262DA3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D27D6-4DC0-BAEC-5ED1-3DCE9B1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FF785-6BF9-A80E-4A89-D4737C5E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574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AEE-AA53-BAA5-0235-86A52B91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A9B5-414F-05DA-1591-0FBC9FFF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63336-6AC1-6241-7D43-4308BBF07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6EDB4-C5D8-D516-9678-BBDE202E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B4F1-546A-D842-14DA-0CDCDA71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25FD-4DA6-61D7-9B05-A1FE9163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90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F340-6D1F-3E5C-3A50-1B9D808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0BF45-DDA6-DC98-287F-F8FE46463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A95FC-0B16-BC66-CADB-1F8EA8A46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5A28B-6A7E-D6B0-5144-2CA7A1F4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9DF7A-D04E-EC03-48FF-778D5032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A4BB-A405-AFA1-DBD1-D8C71B9C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56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4306-6B5C-AF07-75E4-40A85146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5BD1B-1440-8DA0-7594-4804BA5B6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DA1B-C6AD-E040-C565-75347B88D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BFDE3-A0F2-C545-8207-ABAF01D57F60}" type="datetimeFigureOut">
              <a:rPr lang="en-NO" smtClean="0"/>
              <a:t>17/09/2024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1DA5-8214-921F-BA69-9383676C0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8591-FD49-54C7-51FC-49F6AE62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A3E7E-5C58-1841-AE5E-700FB73BA51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5127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2BBA-357B-94CE-E2D4-18B879F28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Prosjekt-oppdatering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F0D8-E869-C284-7DE5-4CF15DFA3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17.09.2024</a:t>
            </a:r>
          </a:p>
        </p:txBody>
      </p:sp>
    </p:spTree>
    <p:extLst>
      <p:ext uri="{BB962C8B-B14F-4D97-AF65-F5344CB8AC3E}">
        <p14:creationId xmlns:p14="http://schemas.microsoft.com/office/powerpoint/2010/main" val="9458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41A5-413B-8D86-94BF-44BBDAE7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Generating EIS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2B0C-34B6-356B-BCB1-F4788325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Assumptions: </a:t>
            </a:r>
          </a:p>
          <a:p>
            <a:pPr lvl="1"/>
            <a:r>
              <a:rPr lang="en-NO" dirty="0"/>
              <a:t>DFN model </a:t>
            </a:r>
          </a:p>
          <a:p>
            <a:pPr lvl="1"/>
            <a:r>
              <a:rPr lang="en-NO" dirty="0"/>
              <a:t>Same parameters as Amund used in the MJ01 cell </a:t>
            </a:r>
          </a:p>
          <a:p>
            <a:pPr lvl="1"/>
            <a:r>
              <a:rPr lang="en-NO" dirty="0"/>
              <a:t>I</a:t>
            </a:r>
            <a:r>
              <a:rPr lang="en-GB" dirty="0"/>
              <a:t>n</a:t>
            </a:r>
            <a:r>
              <a:rPr lang="en-NO" dirty="0"/>
              <a:t>put parameter SOC = 45% </a:t>
            </a:r>
          </a:p>
          <a:p>
            <a:pPr lvl="2"/>
            <a:r>
              <a:rPr lang="en-NO" dirty="0"/>
              <a:t>Then used pybamm-eis example to calculate the initial concentration in the positive and negative electrode (updating these parameters)</a:t>
            </a:r>
          </a:p>
          <a:p>
            <a:pPr lvl="1"/>
            <a:r>
              <a:rPr lang="en-NO" dirty="0"/>
              <a:t>25 degrees Celcius</a:t>
            </a:r>
          </a:p>
          <a:p>
            <a:pPr lvl="1"/>
            <a:r>
              <a:rPr lang="en-NO" dirty="0"/>
              <a:t>Applying an AC current! </a:t>
            </a:r>
          </a:p>
          <a:p>
            <a:pPr lvl="2"/>
            <a:r>
              <a:rPr lang="en-GB" dirty="0"/>
              <a:t>Sinus current applied in the time domain = </a:t>
            </a:r>
          </a:p>
          <a:p>
            <a:pPr lvl="2"/>
            <a:r>
              <a:rPr lang="en-GB" dirty="0"/>
              <a:t>Using a numerical frequency domain method (I used </a:t>
            </a:r>
            <a:r>
              <a:rPr lang="en-GB" dirty="0" err="1"/>
              <a:t>prebicgstab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Have included a plot where I compare these methods</a:t>
            </a:r>
          </a:p>
          <a:p>
            <a:pPr lvl="1"/>
            <a:r>
              <a:rPr lang="en-NO" dirty="0"/>
              <a:t>Did not include the option: surface integral to generate the semicircle. </a:t>
            </a:r>
          </a:p>
          <a:p>
            <a:pPr lvl="1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0075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2278-2676-CD49-DA53-17074C33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Comparing exp. </a:t>
            </a:r>
            <a:r>
              <a:rPr lang="en-GB" dirty="0"/>
              <a:t>and sim. Nyquist plot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9C9E5-F872-0884-53C9-41C417399E55}"/>
              </a:ext>
            </a:extLst>
          </p:cNvPr>
          <p:cNvSpPr txBox="1"/>
          <p:nvPr/>
        </p:nvSpPr>
        <p:spPr>
          <a:xfrm>
            <a:off x="808831" y="5486437"/>
            <a:ext cx="895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Observations: </a:t>
            </a:r>
          </a:p>
          <a:p>
            <a:pPr marL="285750" indent="-285750">
              <a:buFontTx/>
              <a:buChar char="-"/>
            </a:pPr>
            <a:r>
              <a:rPr lang="en-NO" dirty="0"/>
              <a:t>Basically the same if you apply a sinus curve in the time domain or use a numerical method in the frequency domain! Takes shorter time with the latter. </a:t>
            </a:r>
          </a:p>
          <a:p>
            <a:pPr marL="285750" indent="-285750">
              <a:buFontTx/>
              <a:buChar char="-"/>
            </a:pPr>
            <a:r>
              <a:rPr lang="en-NO" dirty="0"/>
              <a:t>Same ish angle? </a:t>
            </a:r>
            <a:r>
              <a:rPr lang="en-GB" dirty="0"/>
              <a:t>S</a:t>
            </a:r>
            <a:r>
              <a:rPr lang="en-NO" dirty="0"/>
              <a:t>imulation shifted to the right? What do you think? Road ahead?  </a:t>
            </a:r>
          </a:p>
          <a:p>
            <a:endParaRPr lang="en-NO" dirty="0"/>
          </a:p>
        </p:txBody>
      </p:sp>
      <p:pic>
        <p:nvPicPr>
          <p:cNvPr id="10" name="Content Placeholder 9" descr="A graph of a graph&#10;&#10;Description automatically generated">
            <a:extLst>
              <a:ext uri="{FF2B5EF4-FFF2-40B4-BE49-F238E27FC236}">
                <a16:creationId xmlns:a16="http://schemas.microsoft.com/office/drawing/2014/main" id="{C4A95B53-0A15-0232-57E3-D0E4D2125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105400" y="5400638"/>
            <a:ext cx="180975" cy="85799"/>
          </a:xfr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0C21FD8B-E58B-4384-AE44-0FBFC4CA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279163"/>
            <a:ext cx="9064626" cy="42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4C76-1D0B-18A5-B439-D1F9FA68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MJ02 Bode plot</a:t>
            </a:r>
          </a:p>
        </p:txBody>
      </p:sp>
      <p:pic>
        <p:nvPicPr>
          <p:cNvPr id="5" name="Content Placeholder 4" descr="A red line graph with numbers&#10;&#10;Description automatically generated">
            <a:extLst>
              <a:ext uri="{FF2B5EF4-FFF2-40B4-BE49-F238E27FC236}">
                <a16:creationId xmlns:a16="http://schemas.microsoft.com/office/drawing/2014/main" id="{FBDEE498-8885-EBF2-29E6-4141E1B3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82" y="1297683"/>
            <a:ext cx="4838699" cy="4485877"/>
          </a:xfrm>
        </p:spPr>
      </p:pic>
      <p:pic>
        <p:nvPicPr>
          <p:cNvPr id="7" name="Picture 6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D2E145CC-10A3-52F4-D274-D2A763DB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63" y="1297683"/>
            <a:ext cx="4676774" cy="4475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B8B6B-F821-45F3-0DC3-33C982C1671D}"/>
              </a:ext>
            </a:extLst>
          </p:cNvPr>
          <p:cNvSpPr txBox="1"/>
          <p:nvPr/>
        </p:nvSpPr>
        <p:spPr>
          <a:xfrm>
            <a:off x="671514" y="5560317"/>
            <a:ext cx="113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Comments: </a:t>
            </a:r>
          </a:p>
          <a:p>
            <a:pPr marL="285750" indent="-285750">
              <a:buFontTx/>
              <a:buChar char="-"/>
            </a:pPr>
            <a:r>
              <a:rPr lang="en-NO" dirty="0"/>
              <a:t>Have not found out how I can extract magnitude and phase data from the simulation (and generate Bode plot from this) </a:t>
            </a:r>
          </a:p>
          <a:p>
            <a:pPr marL="285750" indent="-285750">
              <a:buFontTx/>
              <a:buChar char="-"/>
            </a:pPr>
            <a:r>
              <a:rPr lang="en-NO" dirty="0"/>
              <a:t>Used the same frequency range in the simulation! </a:t>
            </a:r>
          </a:p>
        </p:txBody>
      </p:sp>
    </p:spTree>
    <p:extLst>
      <p:ext uri="{BB962C8B-B14F-4D97-AF65-F5344CB8AC3E}">
        <p14:creationId xmlns:p14="http://schemas.microsoft.com/office/powerpoint/2010/main" val="138337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191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Prosjekt-oppdatering</vt:lpstr>
      <vt:lpstr>Generating EIS Simulation</vt:lpstr>
      <vt:lpstr>Comparing exp. and sim. Nyquist plot</vt:lpstr>
      <vt:lpstr>MJ02 Bode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6</cp:revision>
  <dcterms:created xsi:type="dcterms:W3CDTF">2024-09-17T08:12:34Z</dcterms:created>
  <dcterms:modified xsi:type="dcterms:W3CDTF">2024-09-17T10:43:03Z</dcterms:modified>
</cp:coreProperties>
</file>