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DB23-383E-00CB-8DDA-A9937E84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86F2-59BC-FCD8-4312-3E2803EC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C9E-4C23-E621-981E-7C41A87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610C-2C43-13A9-304A-82223392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4FB6-5F72-3E95-286E-435F92D7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55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BACA-DF86-EA63-01DB-0C6CCCB1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1390-33CF-EF94-A2BC-B918CEABD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E0D1-1897-155D-6285-493BEC2B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B193-1E60-A587-D665-37B24B01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61F1-321D-7A2F-7B15-2D0A74F0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1363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F8358-007A-E8D9-6B69-2AF5E4DD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52009-902B-A7A6-0ECD-9B57F955B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A4DD-CE86-5CE6-4E0A-EB2B52A3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392F-5393-A9E2-D50C-D4967D77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B8D0-13D9-AC8C-D9E3-9DECF90A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803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31BC-94EC-2A45-606E-D1DC560B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01B2-7B5C-081C-FBF0-584C82DE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5BE9-0ACE-AFA7-8FDD-FF2D2102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0314-1D2F-F245-A99C-CEBA1F15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164C-CDBC-99A8-E0F7-E6E5C4D2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860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E805-6BD0-89BC-140F-F2236865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19E41-813F-117D-1017-4F3D44C2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EA9A-E1FE-25A0-C9D8-5A69952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EFBB-01B5-C3AF-E703-393D9591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DC7B-0F84-33E5-F37F-1B0CCF14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49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D11E-06FB-4AF6-7A4C-15C1313D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EA26-FEEE-1462-86EE-7DC2D0215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EE63-8F5B-BD10-758D-259A7172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B4AEE-49B3-9265-7E73-C20D9E2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7E53-CF75-B3CB-E991-1C654A3D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2A3C-1583-915D-C65D-2488216D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738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A296-35BF-EDD8-02C8-30CBF069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A492-6841-0D6C-B2C6-3752AF0A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B4CC8-CE5E-241F-0D8F-BE89F290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7A1B3-562A-4362-F830-91C3A273F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F370E-1D85-051C-9E5C-FB4E0CAEB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99D0-25AE-E11C-6BEA-D0FFDDF0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8757-18E9-B95D-6497-098EB867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3277F-2034-32AC-9E1F-6114424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820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F97-ACAD-CC06-97FA-5756AC3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01969-0EAD-FE95-2BFB-51FC5977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B4AD4-922C-F722-0240-6AF8086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B9E1-7325-F815-D2FD-1BBA740C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11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19791-C56D-23DA-2AB5-83399A6A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BE4E-3D8F-E658-7E8D-9874CDA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28C3-E07C-03D5-2B19-ADE1D03F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969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CFB-CBD2-19E1-2D66-8467E525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DB69-8C89-6246-5FAA-30A10077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A5A8-7CCA-66DF-333A-678457BF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49EF-59AB-3A1A-8C99-11C85272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0206-1D1A-B666-DE82-0ED1E532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36F03-6858-1A88-8E73-5E64E1D5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02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E55B-FE27-C3CB-137C-BFBCD7ED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016CF-EDE6-8EEE-83BD-FA8C185A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B0E81-DC65-7CC2-8A71-6538C756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586A-6D71-A5A4-846B-5371F4F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B3A6-F6A1-A48F-5EAA-BFEE22FC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D233-68AA-F74C-A8F6-5B3CD1A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28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471B3-7624-8D39-77AD-2F6F6289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CBC-010B-F69B-947F-C91C46D3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EE0A-2E0E-FEA6-C7FE-85044136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6796C-AD69-4745-8210-45AA36E0BADE}" type="datetimeFigureOut">
              <a:rPr lang="en-NO" smtClean="0"/>
              <a:t>11/09/2024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12EA-F84E-8DF7-48B6-18506AFF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5B9E-D7E5-6D43-88AC-430C797C5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32DD4-5DB3-414C-8F7E-272B2F7304B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1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8B82-4545-AC2D-EFE8-7911C6110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Pybamm-eis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953C8-45C1-D4A7-C6C3-CD0886C1D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Oppsummering av dokumentasjonen på Github</a:t>
            </a:r>
          </a:p>
        </p:txBody>
      </p:sp>
    </p:spTree>
    <p:extLst>
      <p:ext uri="{BB962C8B-B14F-4D97-AF65-F5344CB8AC3E}">
        <p14:creationId xmlns:p14="http://schemas.microsoft.com/office/powerpoint/2010/main" val="20463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E458-5ECE-7F8D-B55D-5422BE86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Forord om selve </a:t>
            </a:r>
            <a:r>
              <a:rPr lang="nb-NO" dirty="0" err="1"/>
              <a:t>pybammeis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6F36-4520-DB88-D49C-01B5DB76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Angående ”direct extraction” av impedansen som vi diskuterte 10.09.2024, så har pybammeis tre forskjellige metoder for å regne ut impedansen på: </a:t>
            </a:r>
          </a:p>
          <a:p>
            <a:pPr lvl="1"/>
            <a:r>
              <a:rPr lang="en-NO" dirty="0"/>
              <a:t>I ”time domain”: “Traditional method” der man setter på en sinusstrøm og tar FFT av responsen spenning/strøm for å gjøre om til “frequency domain”</a:t>
            </a:r>
          </a:p>
          <a:p>
            <a:pPr lvl="2"/>
            <a:r>
              <a:rPr lang="en-NO" dirty="0"/>
              <a:t>Denne metoden tar mye lenger tid enn de andre </a:t>
            </a:r>
          </a:p>
          <a:p>
            <a:pPr lvl="1"/>
            <a:r>
              <a:rPr lang="en-NO" dirty="0"/>
              <a:t>I “frequency domain”: “Direct method”, “Bicgstab method” eller “Preconditioned Bicgstab method” </a:t>
            </a:r>
          </a:p>
          <a:p>
            <a:pPr lvl="2"/>
            <a:r>
              <a:rPr lang="en-NO" dirty="0"/>
              <a:t>Bicgstab metodene er iterative metoder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numerisk</a:t>
            </a:r>
            <a:r>
              <a:rPr lang="en-GB" dirty="0"/>
              <a:t> </a:t>
            </a:r>
            <a:r>
              <a:rPr lang="en-GB" dirty="0" err="1"/>
              <a:t>lineær</a:t>
            </a:r>
            <a:r>
              <a:rPr lang="en-GB" dirty="0"/>
              <a:t> algebra (</a:t>
            </a:r>
            <a:r>
              <a:rPr lang="en-GB" dirty="0" err="1"/>
              <a:t>antar</a:t>
            </a:r>
            <a:r>
              <a:rPr lang="en-GB" dirty="0"/>
              <a:t> at current-vs-voltage </a:t>
            </a:r>
            <a:r>
              <a:rPr lang="en-GB" dirty="0" err="1"/>
              <a:t>forholdet</a:t>
            </a:r>
            <a:r>
              <a:rPr lang="en-GB" dirty="0"/>
              <a:t> er pseudo-</a:t>
            </a:r>
            <a:r>
              <a:rPr lang="en-GB" dirty="0" err="1"/>
              <a:t>lineært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Alle </a:t>
            </a:r>
            <a:r>
              <a:rPr lang="en-GB" dirty="0" err="1"/>
              <a:t>disse</a:t>
            </a:r>
            <a:r>
              <a:rPr lang="en-GB" dirty="0"/>
              <a:t>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metodene</a:t>
            </a:r>
            <a:r>
              <a:rPr lang="en-GB" dirty="0"/>
              <a:t> er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raskere</a:t>
            </a:r>
            <a:r>
              <a:rPr lang="en-GB" dirty="0"/>
              <a:t> </a:t>
            </a:r>
            <a:r>
              <a:rPr lang="en-GB" dirty="0" err="1"/>
              <a:t>enn</a:t>
            </a:r>
            <a:r>
              <a:rPr lang="en-GB" dirty="0"/>
              <a:t> den </a:t>
            </a:r>
            <a:r>
              <a:rPr lang="en-GB" dirty="0" err="1"/>
              <a:t>tradisjonelle</a:t>
            </a:r>
            <a:r>
              <a:rPr lang="en-GB" dirty="0"/>
              <a:t> </a:t>
            </a:r>
            <a:r>
              <a:rPr lang="en-GB" dirty="0" err="1"/>
              <a:t>metoden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“time domain”! </a:t>
            </a:r>
          </a:p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velger</a:t>
            </a:r>
            <a:r>
              <a:rPr lang="en-GB" dirty="0"/>
              <a:t> man </a:t>
            </a:r>
            <a:r>
              <a:rPr lang="en-GB" dirty="0" err="1"/>
              <a:t>metode</a:t>
            </a:r>
            <a:r>
              <a:rPr lang="en-GB" dirty="0"/>
              <a:t>? Input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funksjonen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.solve(frequencies,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method</a:t>
            </a:r>
            <a:r>
              <a:rPr lang="en-GB" dirty="0">
                <a:highlight>
                  <a:srgbClr val="FFFF00"/>
                </a:highlight>
              </a:rPr>
              <a:t>)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løser</a:t>
            </a:r>
            <a:r>
              <a:rPr lang="en-GB" dirty="0"/>
              <a:t> </a:t>
            </a:r>
            <a:r>
              <a:rPr lang="en-GB" dirty="0" err="1"/>
              <a:t>impedansene</a:t>
            </a:r>
            <a:r>
              <a:rPr lang="en-GB" dirty="0"/>
              <a:t> dine!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365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28B17-F5A3-2D46-ECB0-053A6034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5560"/>
            <a:ext cx="5197475" cy="554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87B8B-833C-8C18-FF3A-2C96F1C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CC28-F802-56E6-7EA8-F5E23AE9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327" y="2211288"/>
            <a:ext cx="5197475" cy="4486275"/>
          </a:xfrm>
        </p:spPr>
        <p:txBody>
          <a:bodyPr>
            <a:normAutofit/>
          </a:bodyPr>
          <a:lstStyle/>
          <a:p>
            <a:r>
              <a:rPr lang="en-GB" sz="2400" b="0" i="0" dirty="0">
                <a:effectLst/>
              </a:rPr>
              <a:t>Time domain method: 40.48309779167175 s </a:t>
            </a:r>
          </a:p>
          <a:p>
            <a:r>
              <a:rPr lang="en-GB" sz="2400" b="0" i="0" dirty="0">
                <a:effectLst/>
              </a:rPr>
              <a:t>Frequency domain (direct): 0.324246883392334 s </a:t>
            </a:r>
          </a:p>
          <a:p>
            <a:r>
              <a:rPr lang="en-GB" sz="2400" b="0" i="0" dirty="0">
                <a:effectLst/>
              </a:rPr>
              <a:t>Frequency domain (</a:t>
            </a:r>
            <a:r>
              <a:rPr lang="en-GB" sz="2400" b="0" i="0" dirty="0" err="1">
                <a:effectLst/>
              </a:rPr>
              <a:t>bicgstab</a:t>
            </a:r>
            <a:r>
              <a:rPr lang="en-GB" sz="2400" b="0" i="0" dirty="0">
                <a:effectLst/>
              </a:rPr>
              <a:t>): 0.38288307189941406 s </a:t>
            </a:r>
          </a:p>
          <a:p>
            <a:r>
              <a:rPr lang="en-GB" sz="2400" b="0" i="0" dirty="0">
                <a:effectLst/>
              </a:rPr>
              <a:t>Frequency domain (</a:t>
            </a:r>
            <a:r>
              <a:rPr lang="en-GB" sz="2400" b="0" i="0" dirty="0" err="1">
                <a:effectLst/>
              </a:rPr>
              <a:t>prebicgstab</a:t>
            </a:r>
            <a:r>
              <a:rPr lang="en-GB" sz="2400" b="0" i="0" dirty="0">
                <a:effectLst/>
              </a:rPr>
              <a:t>): 0.34482884407043457 s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16382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741B-9EB1-62FD-1E4B-CB76BA3F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Autofunksjoner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Pybamm-eis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DA75-59D4-11E0-00D4-5ADE654D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Numeriske metoder (som man velger via .solve())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ybammeis.bicgstab 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ybammeis.prebicgstab </a:t>
            </a:r>
          </a:p>
          <a:p>
            <a:r>
              <a:rPr lang="en-NO" dirty="0"/>
              <a:t>Plotting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ybammeeis.nyquist_plot</a:t>
            </a:r>
          </a:p>
          <a:p>
            <a:pPr lvl="1"/>
            <a:r>
              <a:rPr lang="en-NO" dirty="0">
                <a:solidFill>
                  <a:srgbClr val="FF0000"/>
                </a:solidFill>
              </a:rPr>
              <a:t>Definere funksjon for Bode plot? </a:t>
            </a:r>
          </a:p>
          <a:p>
            <a:r>
              <a:rPr lang="en-NO" dirty="0"/>
              <a:t>Simulation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ybammeis.EISSimulation</a:t>
            </a:r>
          </a:p>
          <a:p>
            <a:r>
              <a:rPr lang="en-NO" dirty="0"/>
              <a:t>Verktøy 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ybammeis.SymbolReplacer</a:t>
            </a:r>
          </a:p>
          <a:p>
            <a:pPr lvl="1"/>
            <a:r>
              <a:rPr lang="en-NO" dirty="0">
                <a:highlight>
                  <a:srgbClr val="FFFF00"/>
                </a:highlight>
              </a:rPr>
              <a:t>Vet ikke hva dette betyr eller om det er relevant? </a:t>
            </a:r>
          </a:p>
          <a:p>
            <a:pPr lvl="1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031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CAE1-3285-3009-A0FA-1401FC1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Parameter udate/input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731B-1802-7A93-2B49-551C17D8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Ekstremt nyttig og relevant! Kan lage et program som tar input parametre (f.eks de optimiserte parametrene fra Amund) </a:t>
            </a:r>
          </a:p>
          <a:p>
            <a:pPr lvl="1"/>
            <a:r>
              <a:rPr lang="en-NO" dirty="0"/>
              <a:t>Har dermed muligheten til å sammenligne eller oppdatere parameterlisten. </a:t>
            </a:r>
          </a:p>
          <a:p>
            <a:r>
              <a:rPr lang="en-NO" dirty="0"/>
              <a:t>Parameter update: </a:t>
            </a:r>
          </a:p>
          <a:p>
            <a:pPr lvl="1"/>
            <a:r>
              <a:rPr lang="en-GB" dirty="0"/>
              <a:t>p</a:t>
            </a:r>
            <a:r>
              <a:rPr lang="en-NO" dirty="0"/>
              <a:t>arameter_values.update()</a:t>
            </a:r>
          </a:p>
          <a:p>
            <a:r>
              <a:rPr lang="en-NO" dirty="0"/>
              <a:t>Parameter input: </a:t>
            </a:r>
          </a:p>
          <a:p>
            <a:pPr lvl="1"/>
            <a:r>
              <a:rPr lang="en-NO" dirty="0"/>
              <a:t>.</a:t>
            </a:r>
            <a:r>
              <a:rPr lang="en-NO" dirty="0">
                <a:highlight>
                  <a:srgbClr val="FFFF00"/>
                </a:highlight>
              </a:rPr>
              <a:t>solve(frequencies, </a:t>
            </a:r>
            <a:r>
              <a:rPr lang="en-NO" dirty="0">
                <a:solidFill>
                  <a:srgbClr val="FF0000"/>
                </a:solidFill>
                <a:highlight>
                  <a:srgbClr val="FFFF00"/>
                </a:highlight>
              </a:rPr>
              <a:t>inputs</a:t>
            </a:r>
            <a:r>
              <a:rPr lang="en-NO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en-NO" dirty="0"/>
              <a:t>SOC kan også være en input! </a:t>
            </a:r>
          </a:p>
        </p:txBody>
      </p:sp>
    </p:spTree>
    <p:extLst>
      <p:ext uri="{BB962C8B-B14F-4D97-AF65-F5344CB8AC3E}">
        <p14:creationId xmlns:p14="http://schemas.microsoft.com/office/powerpoint/2010/main" val="197579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C841-4DA5-CB20-87B7-0F0B5B5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Endre parametre – del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E0065C-2010-072A-FBD4-E0AB44D1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626" y="1690688"/>
            <a:ext cx="5089876" cy="4802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76B93-75D6-E63E-7681-81FAAC7CD58F}"/>
              </a:ext>
            </a:extLst>
          </p:cNvPr>
          <p:cNvSpPr txBox="1"/>
          <p:nvPr/>
        </p:nvSpPr>
        <p:spPr>
          <a:xfrm>
            <a:off x="838200" y="2136338"/>
            <a:ext cx="3843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dirty="0">
                <a:effectLst/>
              </a:rPr>
              <a:t>Her er:</a:t>
            </a:r>
          </a:p>
          <a:p>
            <a:pPr marL="285750" indent="-285750">
              <a:buFontTx/>
              <a:buChar char="-"/>
            </a:pPr>
            <a:r>
              <a:rPr lang="en-GB" sz="2400" b="0" dirty="0">
                <a:effectLst/>
              </a:rPr>
              <a:t>j0_ref = "Positive electrode reference exchange-current density [A.m-2]</a:t>
            </a:r>
          </a:p>
          <a:p>
            <a:pPr marL="285750" indent="-285750">
              <a:buFontTx/>
              <a:buChar char="-"/>
            </a:pPr>
            <a:endParaRPr lang="en-GB" sz="2400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sz="2400" b="0" dirty="0" err="1">
                <a:effectLst/>
              </a:rPr>
              <a:t>C_dls</a:t>
            </a:r>
            <a:r>
              <a:rPr lang="en-GB" sz="2400" b="0" dirty="0">
                <a:effectLst/>
              </a:rPr>
              <a:t> = "Positive electrode double-layer capacity [F.m-2]</a:t>
            </a:r>
          </a:p>
          <a:p>
            <a:pPr marL="285750" indent="-285750">
              <a:buFontTx/>
              <a:buChar char="-"/>
            </a:pP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921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0C3B-80A1-4B98-9496-6E24D680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Endre parametre – del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97F505-A89F-784B-D74B-51E69DA7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1341063"/>
            <a:ext cx="5456238" cy="51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FE5-3E7C-2227-5EF2-7A17BD6C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Bygge egen modell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277-E35D-4E4B-9081-F5D3FB23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dirty="0">
                <a:effectLst/>
              </a:rPr>
              <a:t>Man </a:t>
            </a:r>
            <a:r>
              <a:rPr lang="en-GB" sz="2400" b="0" dirty="0" err="1">
                <a:effectLst/>
              </a:rPr>
              <a:t>kan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også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bygge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og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kjøre</a:t>
            </a:r>
            <a:r>
              <a:rPr lang="en-GB" sz="2400" b="0" dirty="0">
                <a:effectLst/>
              </a:rPr>
              <a:t> EIS </a:t>
            </a:r>
            <a:r>
              <a:rPr lang="en-GB" sz="2400" b="0" dirty="0" err="1">
                <a:effectLst/>
              </a:rPr>
              <a:t>simuleringer</a:t>
            </a:r>
            <a:r>
              <a:rPr lang="en-GB" sz="2400" b="0" dirty="0">
                <a:effectLst/>
              </a:rPr>
              <a:t> (med </a:t>
            </a:r>
            <a:r>
              <a:rPr lang="en-GB" sz="2400" b="0" dirty="0" err="1">
                <a:effectLst/>
              </a:rPr>
              <a:t>en</a:t>
            </a:r>
            <a:r>
              <a:rPr lang="en-GB" sz="2400" b="0" dirty="0">
                <a:effectLst/>
              </a:rPr>
              <a:t> frequency domain approach) </a:t>
            </a:r>
            <a:r>
              <a:rPr lang="en-GB" sz="2400" b="0" dirty="0" err="1">
                <a:effectLst/>
              </a:rPr>
              <a:t>fra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bunnen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av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ved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å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bruke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pybamm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og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definere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en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rekke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funksjoner</a:t>
            </a:r>
            <a:r>
              <a:rPr lang="en-GB" sz="2400" b="0" dirty="0">
                <a:effectLst/>
              </a:rPr>
              <a:t>. </a:t>
            </a:r>
          </a:p>
          <a:p>
            <a:r>
              <a:rPr lang="en-GB" sz="2400" b="0" dirty="0">
                <a:effectLst/>
              </a:rPr>
              <a:t>Vet </a:t>
            </a:r>
            <a:r>
              <a:rPr lang="en-GB" sz="2400" b="0" dirty="0" err="1">
                <a:effectLst/>
              </a:rPr>
              <a:t>ikke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hvor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viktig</a:t>
            </a:r>
            <a:r>
              <a:rPr lang="en-GB" sz="2400" b="0" dirty="0">
                <a:effectLst/>
              </a:rPr>
              <a:t>/relevant </a:t>
            </a:r>
            <a:r>
              <a:rPr lang="en-GB" sz="2400" b="0" dirty="0" err="1">
                <a:effectLst/>
              </a:rPr>
              <a:t>dette</a:t>
            </a:r>
            <a:r>
              <a:rPr lang="en-GB" sz="2400" b="0" dirty="0">
                <a:effectLst/>
              </a:rPr>
              <a:t> er for </a:t>
            </a:r>
            <a:r>
              <a:rPr lang="en-GB" sz="2400" b="0" dirty="0" err="1">
                <a:effectLst/>
              </a:rPr>
              <a:t>oppgaven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ettersom</a:t>
            </a:r>
            <a:r>
              <a:rPr lang="en-GB" sz="2400" b="0" dirty="0">
                <a:effectLst/>
              </a:rPr>
              <a:t> den </a:t>
            </a:r>
            <a:r>
              <a:rPr lang="en-GB" sz="2400" b="0" dirty="0" err="1">
                <a:effectLst/>
              </a:rPr>
              <a:t>eksisterende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pybammeis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virker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tilstrekkelig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nok</a:t>
            </a:r>
            <a:r>
              <a:rPr lang="en-GB" sz="2400" b="0" dirty="0">
                <a:effectLst/>
              </a:rPr>
              <a:t> for </a:t>
            </a:r>
            <a:r>
              <a:rPr lang="en-GB" sz="2400" b="0" dirty="0" err="1">
                <a:effectLst/>
              </a:rPr>
              <a:t>vårt</a:t>
            </a:r>
            <a:r>
              <a:rPr lang="en-GB" sz="2400" b="0" dirty="0">
                <a:effectLst/>
              </a:rPr>
              <a:t> formal. I </a:t>
            </a:r>
            <a:r>
              <a:rPr lang="en-GB" sz="2400" b="0" dirty="0" err="1">
                <a:effectLst/>
              </a:rPr>
              <a:t>så</a:t>
            </a:r>
            <a:r>
              <a:rPr lang="en-GB" sz="2400" b="0" dirty="0">
                <a:effectLst/>
              </a:rPr>
              <a:t> fall, </a:t>
            </a:r>
            <a:r>
              <a:rPr lang="en-GB" sz="2400" b="0" dirty="0" err="1">
                <a:effectLst/>
              </a:rPr>
              <a:t>hvis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jeg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skal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bygge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modellen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fra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bunnen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av</a:t>
            </a:r>
            <a:r>
              <a:rPr lang="en-GB" sz="2400" b="0" dirty="0">
                <a:effectLst/>
              </a:rPr>
              <a:t>, </a:t>
            </a:r>
            <a:r>
              <a:rPr lang="en-GB" sz="2400" b="0" dirty="0" err="1">
                <a:effectLst/>
              </a:rPr>
              <a:t>trenger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jeg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nok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hjelp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til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å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forstå</a:t>
            </a:r>
            <a:r>
              <a:rPr lang="en-GB" sz="2400" b="0" dirty="0">
                <a:effectLst/>
              </a:rPr>
              <a:t> meg </a:t>
            </a:r>
            <a:r>
              <a:rPr lang="en-GB" sz="2400" b="0" dirty="0" err="1">
                <a:effectLst/>
              </a:rPr>
              <a:t>på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 err="1">
                <a:effectLst/>
              </a:rPr>
              <a:t>koden</a:t>
            </a:r>
            <a:r>
              <a:rPr lang="en-GB" sz="2400" b="0" dirty="0">
                <a:effectLst/>
              </a:rPr>
              <a:t>:) Ligger under </a:t>
            </a:r>
            <a:r>
              <a:rPr lang="en-GB" sz="2400" b="0" dirty="0" err="1">
                <a:effectLst/>
              </a:rPr>
              <a:t>pybamm-eis</a:t>
            </a:r>
            <a:r>
              <a:rPr lang="en-GB" sz="2400" b="0" dirty="0">
                <a:effectLst/>
              </a:rPr>
              <a:t>/</a:t>
            </a:r>
            <a:r>
              <a:rPr lang="en-GB" sz="2400" b="0" dirty="0" err="1">
                <a:effectLst/>
              </a:rPr>
              <a:t>pybammeis</a:t>
            </a:r>
            <a:r>
              <a:rPr lang="en-GB" sz="2400" b="0" dirty="0">
                <a:effectLst/>
              </a:rPr>
              <a:t>/</a:t>
            </a:r>
            <a:r>
              <a:rPr lang="en-GB" sz="2400" b="0" dirty="0" err="1">
                <a:effectLst/>
              </a:rPr>
              <a:t>eis_simulation.py</a:t>
            </a:r>
            <a:r>
              <a:rPr lang="en-GB" sz="2400" b="0" dirty="0">
                <a:effectLst/>
              </a:rPr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Men </a:t>
            </a:r>
            <a:r>
              <a:rPr lang="en-GB" sz="2400" dirty="0" err="1">
                <a:solidFill>
                  <a:srgbClr val="FF0000"/>
                </a:solidFill>
              </a:rPr>
              <a:t>jeg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kan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prøve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selv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å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definere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en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funksjon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som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genererer</a:t>
            </a:r>
            <a:r>
              <a:rPr lang="en-GB" sz="2400" dirty="0">
                <a:solidFill>
                  <a:srgbClr val="FF0000"/>
                </a:solidFill>
              </a:rPr>
              <a:t> Bode plot? </a:t>
            </a:r>
          </a:p>
          <a:p>
            <a:r>
              <a:rPr lang="en-GB" sz="2400" b="0" dirty="0">
                <a:effectLst/>
              </a:rPr>
              <a:t>Det</a:t>
            </a:r>
            <a:r>
              <a:rPr lang="en-GB" sz="2400" dirty="0"/>
              <a:t> </a:t>
            </a:r>
            <a:r>
              <a:rPr lang="en-GB" sz="2400" dirty="0" err="1"/>
              <a:t>finnes</a:t>
            </a:r>
            <a:r>
              <a:rPr lang="en-GB" sz="2400" dirty="0"/>
              <a:t> </a:t>
            </a:r>
            <a:r>
              <a:rPr lang="en-GB" sz="2400" dirty="0" err="1"/>
              <a:t>også</a:t>
            </a:r>
            <a:r>
              <a:rPr lang="en-GB" sz="2400" dirty="0"/>
              <a:t> </a:t>
            </a:r>
            <a:r>
              <a:rPr lang="en-GB" sz="2400" dirty="0" err="1"/>
              <a:t>definerte</a:t>
            </a:r>
            <a:r>
              <a:rPr lang="en-GB" sz="2400" dirty="0"/>
              <a:t> </a:t>
            </a:r>
            <a:r>
              <a:rPr lang="en-GB" sz="2400" dirty="0" err="1"/>
              <a:t>funksjoner</a:t>
            </a:r>
            <a:r>
              <a:rPr lang="en-GB" sz="2400" dirty="0"/>
              <a:t> for </a:t>
            </a:r>
            <a:r>
              <a:rPr lang="en-GB" sz="2400" dirty="0" err="1"/>
              <a:t>å</a:t>
            </a:r>
            <a:r>
              <a:rPr lang="en-GB" sz="2400" dirty="0"/>
              <a:t> “teste” om det er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dårlig</a:t>
            </a:r>
            <a:r>
              <a:rPr lang="en-GB" sz="2400" dirty="0"/>
              <a:t> </a:t>
            </a:r>
            <a:r>
              <a:rPr lang="en-GB" sz="2400" dirty="0" err="1"/>
              <a:t>simuleringsmetode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.</a:t>
            </a:r>
            <a:endParaRPr lang="en-GB" sz="2400" b="0" dirty="0">
              <a:effectLst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029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ABF2-517C-F518-9B52-2C183BF8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Spørsmål (kanskje litt for spesifikke)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4677-E66A-E6BA-A7FF-9ECBB83A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array med datapoints for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post-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processert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f.eks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voltage V,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så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skrevet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voltage = sol["Voltage [V]"].entries[-5 * </a:t>
            </a:r>
            <a:r>
              <a:rPr lang="en-GB" sz="1800" b="0" i="0" u="none" strike="noStrike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samples_per_period</a:t>
            </a:r>
            <a:r>
              <a:rPr lang="en-GB" sz="1800" b="0" i="0" u="none" strike="noStrike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:]</a:t>
            </a:r>
            <a:endParaRPr lang="en-GB" sz="1800" b="0" i="0" u="none" strike="noStrike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“sol” er at man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løser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korresponderente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[],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.entries er for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å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array med datapoints. </a:t>
            </a:r>
            <a:endParaRPr lang="en-GB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spesifikke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tilfellet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to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periodene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løsningen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eller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grunn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skrevet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de starter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på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-5*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samples_per_period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I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eksempel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samples_per_period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56.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skjønner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hvorfor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starter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på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tall? 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sammenligner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modeller,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DFN (den vi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skal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men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spesifikt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DFN pouch,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flest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“number of states”.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Hva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betyr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dette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simulerer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velge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“options={surface form: differential”}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så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skriften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over: “DFN model with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capicitance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”. Som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sagt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semi-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sirkelen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dukker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denne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option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står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beskrevet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kanskje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 er det at de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inkluderer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kapitansen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genererer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semi-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sirkelen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Skjønner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ikke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class:SymbolReplacer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7230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682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Menlo</vt:lpstr>
      <vt:lpstr>Office Theme</vt:lpstr>
      <vt:lpstr>Pybamm-eis</vt:lpstr>
      <vt:lpstr>Forord om selve pybammeis</vt:lpstr>
      <vt:lpstr>Comparing</vt:lpstr>
      <vt:lpstr>Autofunksjoner i Pybamm-eis</vt:lpstr>
      <vt:lpstr>Parameter udate/input</vt:lpstr>
      <vt:lpstr>Endre parametre – del 1</vt:lpstr>
      <vt:lpstr>Endre parametre – del 2</vt:lpstr>
      <vt:lpstr>Bygge egen modell </vt:lpstr>
      <vt:lpstr>Spørsmål (kanskje litt for spesifikke)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7</cp:revision>
  <dcterms:created xsi:type="dcterms:W3CDTF">2024-09-11T10:43:26Z</dcterms:created>
  <dcterms:modified xsi:type="dcterms:W3CDTF">2024-09-11T11:29:13Z</dcterms:modified>
</cp:coreProperties>
</file>