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6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</p:sldIdLst>
  <p:sldSz cy="5143500" cx="9144000"/>
  <p:notesSz cx="6858000" cy="9144000"/>
  <p:embeddedFontLst>
    <p:embeddedFont>
      <p:font typeface="Albert Sans Medium"/>
      <p:regular r:id="rId36"/>
      <p:bold r:id="rId37"/>
      <p:italic r:id="rId38"/>
      <p:boldItalic r:id="rId39"/>
    </p:embeddedFont>
    <p:embeddedFont>
      <p:font typeface="Bebas Neue"/>
      <p:regular r:id="rId40"/>
    </p:embeddedFont>
    <p:embeddedFont>
      <p:font typeface="Albert Sans SemiBold"/>
      <p:regular r:id="rId41"/>
      <p:bold r:id="rId42"/>
      <p:italic r:id="rId43"/>
      <p:boldItalic r:id="rId44"/>
    </p:embeddedFont>
    <p:embeddedFont>
      <p:font typeface="Albert Sans"/>
      <p:regular r:id="rId45"/>
      <p:bold r:id="rId46"/>
      <p:italic r:id="rId47"/>
      <p:boldItalic r:id="rId48"/>
    </p:embeddedFont>
    <p:embeddedFont>
      <p:font typeface="Roboto Mono"/>
      <p:regular r:id="rId49"/>
      <p:bold r:id="rId50"/>
      <p:italic r:id="rId51"/>
      <p:boldItalic r:id="rId5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BebasNeue-regular.fntdata"/><Relationship Id="rId42" Type="http://schemas.openxmlformats.org/officeDocument/2006/relationships/font" Target="fonts/AlbertSansSemiBold-bold.fntdata"/><Relationship Id="rId41" Type="http://schemas.openxmlformats.org/officeDocument/2006/relationships/font" Target="fonts/AlbertSansSemiBold-regular.fntdata"/><Relationship Id="rId44" Type="http://schemas.openxmlformats.org/officeDocument/2006/relationships/font" Target="fonts/AlbertSansSemiBold-boldItalic.fntdata"/><Relationship Id="rId43" Type="http://schemas.openxmlformats.org/officeDocument/2006/relationships/font" Target="fonts/AlbertSansSemiBold-italic.fntdata"/><Relationship Id="rId46" Type="http://schemas.openxmlformats.org/officeDocument/2006/relationships/font" Target="fonts/AlbertSans-bold.fntdata"/><Relationship Id="rId45" Type="http://schemas.openxmlformats.org/officeDocument/2006/relationships/font" Target="fonts/AlbertSans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AlbertSans-boldItalic.fntdata"/><Relationship Id="rId47" Type="http://schemas.openxmlformats.org/officeDocument/2006/relationships/font" Target="fonts/AlbertSans-italic.fntdata"/><Relationship Id="rId49" Type="http://schemas.openxmlformats.org/officeDocument/2006/relationships/font" Target="fonts/RobotoMon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font" Target="fonts/AlbertSansMedium-bold.fntdata"/><Relationship Id="rId36" Type="http://schemas.openxmlformats.org/officeDocument/2006/relationships/font" Target="fonts/AlbertSansMedium-regular.fntdata"/><Relationship Id="rId39" Type="http://schemas.openxmlformats.org/officeDocument/2006/relationships/font" Target="fonts/AlbertSansMedium-boldItalic.fntdata"/><Relationship Id="rId38" Type="http://schemas.openxmlformats.org/officeDocument/2006/relationships/font" Target="fonts/AlbertSansMedium-italic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RobotoMono-italic.fntdata"/><Relationship Id="rId50" Type="http://schemas.openxmlformats.org/officeDocument/2006/relationships/font" Target="fonts/RobotoMono-bold.fntdata"/><Relationship Id="rId52" Type="http://schemas.openxmlformats.org/officeDocument/2006/relationships/font" Target="fonts/RobotoMon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49862fcd1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249862fcd1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33aad949306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33aad949306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33aad949306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33aad949306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33aad949306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33aad949306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33aad949306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33aad949306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33aad949306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33aad949306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33aad949306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33aad949306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33aad949306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33aad949306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33aad949306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33aad949306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33aad949306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33aad949306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33aad949306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33aad949306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21cbd03e63e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21cbd03e63e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33aad949306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33aad949306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33aad949306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33aad949306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33aad949306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33aad949306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33aad949306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33aad949306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33aad949306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33aad949306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33aad949306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33aad949306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33aad949306_3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33aad949306_3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33aad949306_3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33aad949306_3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33aad949306_3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33aad949306_3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33aad949306_3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33aad949306_3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df52a00d07_0_2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1df52a00d07_0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25459e70b79_0_4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25459e70b79_0_4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25459e70b79_0_4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25459e70b79_0_4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10f9e629ec3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10f9e629ec3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33aad949306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33aad949306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33aad949306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33aad949306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33aad949306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33aad949306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33aad949306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33aad949306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2164950" y="737225"/>
            <a:ext cx="4814100" cy="2945700"/>
          </a:xfrm>
          <a:prstGeom prst="rect">
            <a:avLst/>
          </a:prstGeom>
          <a:solidFill>
            <a:schemeClr val="l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0" sz="8500">
                <a:latin typeface="Albert Sans SemiBold"/>
                <a:ea typeface="Albert Sans SemiBold"/>
                <a:cs typeface="Albert Sans SemiBold"/>
                <a:sym typeface="Albert Sans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2488500" y="3653275"/>
            <a:ext cx="4167000" cy="352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cxnSp>
        <p:nvCxnSpPr>
          <p:cNvPr id="11" name="Google Shape;11;p2"/>
          <p:cNvCxnSpPr/>
          <p:nvPr/>
        </p:nvCxnSpPr>
        <p:spPr>
          <a:xfrm rot="10800000">
            <a:off x="269250" y="362050"/>
            <a:ext cx="10977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" name="Google Shape;12;p2"/>
          <p:cNvCxnSpPr/>
          <p:nvPr/>
        </p:nvCxnSpPr>
        <p:spPr>
          <a:xfrm rot="10800000">
            <a:off x="7750700" y="4970800"/>
            <a:ext cx="10977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 txBox="1"/>
          <p:nvPr>
            <p:ph hasCustomPrompt="1" type="title"/>
          </p:nvPr>
        </p:nvSpPr>
        <p:spPr>
          <a:xfrm>
            <a:off x="1284000" y="1744025"/>
            <a:ext cx="6576000" cy="1393200"/>
          </a:xfrm>
          <a:prstGeom prst="rect">
            <a:avLst/>
          </a:prstGeom>
          <a:solidFill>
            <a:schemeClr val="dk2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000">
                <a:solidFill>
                  <a:srgbClr val="10112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2pPr>
            <a:lvl3pPr lvl="2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3pPr>
            <a:lvl4pPr lvl="3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4pPr>
            <a:lvl5pPr lvl="4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5pPr>
            <a:lvl6pPr lvl="5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6pPr>
            <a:lvl7pPr lvl="6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7pPr>
            <a:lvl8pPr lvl="7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8pPr>
            <a:lvl9pPr lvl="8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9pPr>
          </a:lstStyle>
          <a:p>
            <a:r>
              <a:t>xx%</a:t>
            </a:r>
          </a:p>
        </p:txBody>
      </p:sp>
      <p:sp>
        <p:nvSpPr>
          <p:cNvPr id="65" name="Google Shape;65;p11"/>
          <p:cNvSpPr txBox="1"/>
          <p:nvPr>
            <p:ph idx="1" type="subTitle"/>
          </p:nvPr>
        </p:nvSpPr>
        <p:spPr>
          <a:xfrm>
            <a:off x="1284000" y="3255175"/>
            <a:ext cx="6576000" cy="44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lt2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"/>
          <p:cNvSpPr txBox="1"/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9" name="Google Shape;69;p13"/>
          <p:cNvSpPr txBox="1"/>
          <p:nvPr>
            <p:ph hasCustomPrompt="1" idx="2" type="title"/>
          </p:nvPr>
        </p:nvSpPr>
        <p:spPr>
          <a:xfrm>
            <a:off x="813050" y="1559125"/>
            <a:ext cx="597300" cy="5934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1"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0" name="Google Shape;70;p13"/>
          <p:cNvSpPr txBox="1"/>
          <p:nvPr>
            <p:ph idx="1" type="subTitle"/>
          </p:nvPr>
        </p:nvSpPr>
        <p:spPr>
          <a:xfrm>
            <a:off x="715100" y="2153950"/>
            <a:ext cx="25380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1" name="Google Shape;71;p13"/>
          <p:cNvSpPr txBox="1"/>
          <p:nvPr>
            <p:ph hasCustomPrompt="1" idx="3" type="title"/>
          </p:nvPr>
        </p:nvSpPr>
        <p:spPr>
          <a:xfrm>
            <a:off x="3352238" y="1559125"/>
            <a:ext cx="597300" cy="5934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1"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2" name="Google Shape;72;p13"/>
          <p:cNvSpPr txBox="1"/>
          <p:nvPr>
            <p:ph idx="4" type="subTitle"/>
          </p:nvPr>
        </p:nvSpPr>
        <p:spPr>
          <a:xfrm>
            <a:off x="3254288" y="2152525"/>
            <a:ext cx="25380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3" name="Google Shape;73;p13"/>
          <p:cNvSpPr txBox="1"/>
          <p:nvPr>
            <p:ph hasCustomPrompt="1" idx="5" type="title"/>
          </p:nvPr>
        </p:nvSpPr>
        <p:spPr>
          <a:xfrm>
            <a:off x="804988" y="3090200"/>
            <a:ext cx="597300" cy="5934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1"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4" name="Google Shape;74;p13"/>
          <p:cNvSpPr txBox="1"/>
          <p:nvPr>
            <p:ph idx="6" type="subTitle"/>
          </p:nvPr>
        </p:nvSpPr>
        <p:spPr>
          <a:xfrm>
            <a:off x="719163" y="3673250"/>
            <a:ext cx="25380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5" name="Google Shape;75;p13"/>
          <p:cNvSpPr txBox="1"/>
          <p:nvPr>
            <p:ph hasCustomPrompt="1" idx="7" type="title"/>
          </p:nvPr>
        </p:nvSpPr>
        <p:spPr>
          <a:xfrm>
            <a:off x="3347638" y="3090200"/>
            <a:ext cx="597300" cy="5934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1"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6" name="Google Shape;76;p13"/>
          <p:cNvSpPr txBox="1"/>
          <p:nvPr>
            <p:ph idx="8" type="subTitle"/>
          </p:nvPr>
        </p:nvSpPr>
        <p:spPr>
          <a:xfrm>
            <a:off x="3258363" y="3673250"/>
            <a:ext cx="25380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7" name="Google Shape;77;p13"/>
          <p:cNvSpPr txBox="1"/>
          <p:nvPr>
            <p:ph idx="9" type="subTitle"/>
          </p:nvPr>
        </p:nvSpPr>
        <p:spPr>
          <a:xfrm>
            <a:off x="1410350" y="1559125"/>
            <a:ext cx="1940700" cy="593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1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8" name="Google Shape;78;p13"/>
          <p:cNvSpPr txBox="1"/>
          <p:nvPr>
            <p:ph idx="13" type="subTitle"/>
          </p:nvPr>
        </p:nvSpPr>
        <p:spPr>
          <a:xfrm>
            <a:off x="3950738" y="1559125"/>
            <a:ext cx="1940700" cy="593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1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9" name="Google Shape;79;p13"/>
          <p:cNvSpPr txBox="1"/>
          <p:nvPr>
            <p:ph idx="14" type="subTitle"/>
          </p:nvPr>
        </p:nvSpPr>
        <p:spPr>
          <a:xfrm>
            <a:off x="1405738" y="3090200"/>
            <a:ext cx="1940700" cy="593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1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0" name="Google Shape;80;p13"/>
          <p:cNvSpPr txBox="1"/>
          <p:nvPr>
            <p:ph idx="15" type="subTitle"/>
          </p:nvPr>
        </p:nvSpPr>
        <p:spPr>
          <a:xfrm>
            <a:off x="3944938" y="3090200"/>
            <a:ext cx="1940700" cy="593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1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1" name="Google Shape;81;p13"/>
          <p:cNvSpPr txBox="1"/>
          <p:nvPr>
            <p:ph hasCustomPrompt="1" idx="16" type="title"/>
          </p:nvPr>
        </p:nvSpPr>
        <p:spPr>
          <a:xfrm>
            <a:off x="5891438" y="1559125"/>
            <a:ext cx="597300" cy="5934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1"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2" name="Google Shape;82;p13"/>
          <p:cNvSpPr txBox="1"/>
          <p:nvPr>
            <p:ph idx="17" type="subTitle"/>
          </p:nvPr>
        </p:nvSpPr>
        <p:spPr>
          <a:xfrm>
            <a:off x="5799900" y="2152525"/>
            <a:ext cx="25380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83" name="Google Shape;83;p13"/>
          <p:cNvSpPr txBox="1"/>
          <p:nvPr>
            <p:ph hasCustomPrompt="1" idx="18" type="title"/>
          </p:nvPr>
        </p:nvSpPr>
        <p:spPr>
          <a:xfrm>
            <a:off x="5886838" y="3090200"/>
            <a:ext cx="597300" cy="5934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1"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4" name="Google Shape;84;p13"/>
          <p:cNvSpPr txBox="1"/>
          <p:nvPr>
            <p:ph idx="19" type="subTitle"/>
          </p:nvPr>
        </p:nvSpPr>
        <p:spPr>
          <a:xfrm>
            <a:off x="5796363" y="3673250"/>
            <a:ext cx="25380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85" name="Google Shape;85;p13"/>
          <p:cNvSpPr txBox="1"/>
          <p:nvPr>
            <p:ph idx="20" type="subTitle"/>
          </p:nvPr>
        </p:nvSpPr>
        <p:spPr>
          <a:xfrm>
            <a:off x="6488200" y="1559125"/>
            <a:ext cx="1940700" cy="593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1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6" name="Google Shape;86;p13"/>
          <p:cNvSpPr txBox="1"/>
          <p:nvPr>
            <p:ph idx="21" type="subTitle"/>
          </p:nvPr>
        </p:nvSpPr>
        <p:spPr>
          <a:xfrm>
            <a:off x="6484138" y="3090200"/>
            <a:ext cx="1940700" cy="593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1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7" name="Google Shape;87;p13"/>
          <p:cNvSpPr/>
          <p:nvPr/>
        </p:nvSpPr>
        <p:spPr>
          <a:xfrm>
            <a:off x="959850" y="-2267500"/>
            <a:ext cx="7224300" cy="26370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3"/>
          <p:cNvSpPr/>
          <p:nvPr/>
        </p:nvSpPr>
        <p:spPr>
          <a:xfrm>
            <a:off x="959850" y="4668300"/>
            <a:ext cx="7224300" cy="26370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3"/>
          <p:cNvSpPr/>
          <p:nvPr/>
        </p:nvSpPr>
        <p:spPr>
          <a:xfrm>
            <a:off x="1831947" y="129996"/>
            <a:ext cx="85800" cy="858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3"/>
          <p:cNvSpPr/>
          <p:nvPr/>
        </p:nvSpPr>
        <p:spPr>
          <a:xfrm>
            <a:off x="8098347" y="4964471"/>
            <a:ext cx="85800" cy="858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93" name="Google Shape;93;p14"/>
          <p:cNvSpPr/>
          <p:nvPr/>
        </p:nvSpPr>
        <p:spPr>
          <a:xfrm rot="654462">
            <a:off x="6471773" y="3274495"/>
            <a:ext cx="2430409" cy="2224834"/>
          </a:xfrm>
          <a:prstGeom prst="arc">
            <a:avLst>
              <a:gd fmla="val 18943264" name="adj1"/>
              <a:gd fmla="val 2363121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4"/>
          <p:cNvSpPr/>
          <p:nvPr/>
        </p:nvSpPr>
        <p:spPr>
          <a:xfrm flipH="1" rot="2838442">
            <a:off x="8518935" y="3605472"/>
            <a:ext cx="173877" cy="173877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4"/>
          <p:cNvSpPr/>
          <p:nvPr/>
        </p:nvSpPr>
        <p:spPr>
          <a:xfrm flipH="1" rot="10800000">
            <a:off x="295277" y="905500"/>
            <a:ext cx="152400" cy="1524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4"/>
          <p:cNvSpPr/>
          <p:nvPr/>
        </p:nvSpPr>
        <p:spPr>
          <a:xfrm flipH="1" rot="10800000">
            <a:off x="447676" y="819702"/>
            <a:ext cx="85800" cy="858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7" name="Google Shape;97;p14"/>
          <p:cNvCxnSpPr/>
          <p:nvPr/>
        </p:nvCxnSpPr>
        <p:spPr>
          <a:xfrm rot="10800000">
            <a:off x="295275" y="375178"/>
            <a:ext cx="10977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TITLE_AND_BODY_1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720000" y="1433675"/>
            <a:ext cx="3489300" cy="126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720000" y="2632525"/>
            <a:ext cx="2655300" cy="107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Anaheim"/>
              <a:buChar char="●"/>
              <a:defRPr/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Anaheim"/>
              <a:buChar char="○"/>
              <a:defRPr/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Anaheim"/>
              <a:buChar char="■"/>
              <a:defRPr/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Anaheim"/>
              <a:buChar char="●"/>
              <a:defRPr/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Anaheim"/>
              <a:buChar char="○"/>
              <a:defRPr/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Anaheim"/>
              <a:buChar char="■"/>
              <a:defRPr/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Anaheim"/>
              <a:buChar char="●"/>
              <a:defRPr/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Anaheim"/>
              <a:buChar char="○"/>
              <a:defRPr/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Anaheim"/>
              <a:buChar char="■"/>
              <a:defRPr/>
            </a:lvl9pPr>
          </a:lstStyle>
          <a:p/>
        </p:txBody>
      </p:sp>
      <p:sp>
        <p:nvSpPr>
          <p:cNvPr id="101" name="Google Shape;101;p15"/>
          <p:cNvSpPr/>
          <p:nvPr/>
        </p:nvSpPr>
        <p:spPr>
          <a:xfrm rot="-5400000">
            <a:off x="6349125" y="1133175"/>
            <a:ext cx="7224300" cy="26370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5"/>
          <p:cNvSpPr/>
          <p:nvPr/>
        </p:nvSpPr>
        <p:spPr>
          <a:xfrm rot="-5400000">
            <a:off x="8556971" y="327753"/>
            <a:ext cx="85800" cy="858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TITLE_AND_BODY_1_2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4939600" y="1654663"/>
            <a:ext cx="3489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4939600" y="2454638"/>
            <a:ext cx="3489300" cy="92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Anaheim"/>
              <a:buChar char="●"/>
              <a:defRPr/>
            </a:lvl1pPr>
            <a:lvl2pPr indent="-304800" lvl="1" marL="9144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Anaheim"/>
              <a:buChar char="○"/>
              <a:defRPr/>
            </a:lvl2pPr>
            <a:lvl3pPr indent="-304800" lvl="2" marL="13716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Anaheim"/>
              <a:buChar char="■"/>
              <a:defRPr/>
            </a:lvl3pPr>
            <a:lvl4pPr indent="-304800" lvl="3" marL="18288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Anaheim"/>
              <a:buChar char="●"/>
              <a:defRPr/>
            </a:lvl4pPr>
            <a:lvl5pPr indent="-304800" lvl="4" marL="22860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Anaheim"/>
              <a:buChar char="○"/>
              <a:defRPr/>
            </a:lvl5pPr>
            <a:lvl6pPr indent="-304800" lvl="5" marL="2743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Anaheim"/>
              <a:buChar char="■"/>
              <a:defRPr/>
            </a:lvl6pPr>
            <a:lvl7pPr indent="-304800" lvl="6" marL="32004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Anaheim"/>
              <a:buChar char="●"/>
              <a:defRPr/>
            </a:lvl7pPr>
            <a:lvl8pPr indent="-304800" lvl="7" marL="36576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Anaheim"/>
              <a:buChar char="○"/>
              <a:defRPr/>
            </a:lvl8pPr>
            <a:lvl9pPr indent="-304800" lvl="8" marL="41148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Anaheim"/>
              <a:buChar char="■"/>
              <a:defRPr/>
            </a:lvl9pPr>
          </a:lstStyle>
          <a:p/>
        </p:txBody>
      </p:sp>
      <p:sp>
        <p:nvSpPr>
          <p:cNvPr id="106" name="Google Shape;106;p16"/>
          <p:cNvSpPr/>
          <p:nvPr/>
        </p:nvSpPr>
        <p:spPr>
          <a:xfrm flipH="1" rot="5400000">
            <a:off x="-4357104" y="1133175"/>
            <a:ext cx="7224300" cy="26370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6"/>
          <p:cNvSpPr/>
          <p:nvPr/>
        </p:nvSpPr>
        <p:spPr>
          <a:xfrm flipH="1" rot="5400000">
            <a:off x="573550" y="327753"/>
            <a:ext cx="85800" cy="858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TITLE_AND_BODY_1_1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768650" y="1261275"/>
            <a:ext cx="3559500" cy="176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10" name="Google Shape;110;p17"/>
          <p:cNvSpPr txBox="1"/>
          <p:nvPr>
            <p:ph idx="1" type="body"/>
          </p:nvPr>
        </p:nvSpPr>
        <p:spPr>
          <a:xfrm>
            <a:off x="768650" y="3064725"/>
            <a:ext cx="3559500" cy="154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Anaheim"/>
              <a:buChar char="●"/>
              <a:defRPr/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Anaheim"/>
              <a:buChar char="○"/>
              <a:defRPr/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Anaheim"/>
              <a:buChar char="■"/>
              <a:defRPr/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Anaheim"/>
              <a:buChar char="●"/>
              <a:defRPr/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Anaheim"/>
              <a:buChar char="○"/>
              <a:defRPr/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Anaheim"/>
              <a:buChar char="■"/>
              <a:defRPr/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Anaheim"/>
              <a:buChar char="●"/>
              <a:defRPr/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Anaheim"/>
              <a:buChar char="○"/>
              <a:defRPr/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Anaheim"/>
              <a:buChar char="■"/>
              <a:defRPr/>
            </a:lvl9pPr>
          </a:lstStyle>
          <a:p/>
        </p:txBody>
      </p:sp>
      <p:sp>
        <p:nvSpPr>
          <p:cNvPr id="111" name="Google Shape;111;p17"/>
          <p:cNvSpPr/>
          <p:nvPr>
            <p:ph idx="2" type="pic"/>
          </p:nvPr>
        </p:nvSpPr>
        <p:spPr>
          <a:xfrm>
            <a:off x="5641848" y="539496"/>
            <a:ext cx="2788800" cy="4059900"/>
          </a:xfrm>
          <a:prstGeom prst="round2SameRect">
            <a:avLst>
              <a:gd fmla="val 0" name="adj1"/>
              <a:gd fmla="val 0" name="adj2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TITLE_AND_BODY_1_1_1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/>
          <p:nvPr/>
        </p:nvSpPr>
        <p:spPr>
          <a:xfrm>
            <a:off x="8452603" y="4532131"/>
            <a:ext cx="176700" cy="1770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8"/>
          <p:cNvSpPr/>
          <p:nvPr/>
        </p:nvSpPr>
        <p:spPr>
          <a:xfrm rot="-5400000">
            <a:off x="6349125" y="1133175"/>
            <a:ext cx="7224300" cy="26370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8"/>
          <p:cNvSpPr/>
          <p:nvPr/>
        </p:nvSpPr>
        <p:spPr>
          <a:xfrm rot="-5400000">
            <a:off x="8556971" y="327753"/>
            <a:ext cx="85800" cy="858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8"/>
          <p:cNvSpPr txBox="1"/>
          <p:nvPr>
            <p:ph type="title"/>
          </p:nvPr>
        </p:nvSpPr>
        <p:spPr>
          <a:xfrm>
            <a:off x="6050850" y="539500"/>
            <a:ext cx="2402100" cy="114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17" name="Google Shape;117;p18"/>
          <p:cNvSpPr txBox="1"/>
          <p:nvPr>
            <p:ph idx="1" type="subTitle"/>
          </p:nvPr>
        </p:nvSpPr>
        <p:spPr>
          <a:xfrm>
            <a:off x="6050850" y="1799350"/>
            <a:ext cx="2402100" cy="102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18" name="Google Shape;118;p18"/>
          <p:cNvSpPr/>
          <p:nvPr>
            <p:ph idx="2" type="pic"/>
          </p:nvPr>
        </p:nvSpPr>
        <p:spPr>
          <a:xfrm>
            <a:off x="713225" y="554676"/>
            <a:ext cx="2801100" cy="4049400"/>
          </a:xfrm>
          <a:prstGeom prst="rect">
            <a:avLst/>
          </a:prstGeom>
          <a:noFill/>
          <a:ln>
            <a:noFill/>
          </a:ln>
        </p:spPr>
      </p:sp>
      <p:sp>
        <p:nvSpPr>
          <p:cNvPr id="119" name="Google Shape;119;p18"/>
          <p:cNvSpPr/>
          <p:nvPr>
            <p:ph idx="3" type="pic"/>
          </p:nvPr>
        </p:nvSpPr>
        <p:spPr>
          <a:xfrm>
            <a:off x="3671775" y="539500"/>
            <a:ext cx="2304300" cy="2285700"/>
          </a:xfrm>
          <a:prstGeom prst="rect">
            <a:avLst/>
          </a:prstGeom>
          <a:noFill/>
          <a:ln>
            <a:noFill/>
          </a:ln>
        </p:spPr>
      </p:sp>
      <p:sp>
        <p:nvSpPr>
          <p:cNvPr id="120" name="Google Shape;120;p18"/>
          <p:cNvSpPr/>
          <p:nvPr>
            <p:ph idx="4" type="pic"/>
          </p:nvPr>
        </p:nvSpPr>
        <p:spPr>
          <a:xfrm flipH="1">
            <a:off x="3671776" y="2953775"/>
            <a:ext cx="4740300" cy="16503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715100" y="3210625"/>
            <a:ext cx="6227700" cy="531900"/>
          </a:xfrm>
          <a:prstGeom prst="rect">
            <a:avLst/>
          </a:prstGeom>
          <a:solidFill>
            <a:schemeClr val="dk2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23" name="Google Shape;123;p19"/>
          <p:cNvSpPr txBox="1"/>
          <p:nvPr>
            <p:ph idx="1" type="subTitle"/>
          </p:nvPr>
        </p:nvSpPr>
        <p:spPr>
          <a:xfrm>
            <a:off x="715100" y="1230325"/>
            <a:ext cx="6227700" cy="174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24" name="Google Shape;124;p19"/>
          <p:cNvSpPr/>
          <p:nvPr/>
        </p:nvSpPr>
        <p:spPr>
          <a:xfrm>
            <a:off x="256327" y="4184953"/>
            <a:ext cx="152400" cy="1524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9"/>
          <p:cNvSpPr/>
          <p:nvPr/>
        </p:nvSpPr>
        <p:spPr>
          <a:xfrm>
            <a:off x="408726" y="4337351"/>
            <a:ext cx="85800" cy="858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6" name="Google Shape;126;p19"/>
          <p:cNvCxnSpPr/>
          <p:nvPr/>
        </p:nvCxnSpPr>
        <p:spPr>
          <a:xfrm rot="10800000">
            <a:off x="256325" y="4867675"/>
            <a:ext cx="10977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idx="1" type="subTitle"/>
          </p:nvPr>
        </p:nvSpPr>
        <p:spPr>
          <a:xfrm>
            <a:off x="2810925" y="1527350"/>
            <a:ext cx="4782900" cy="45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lbert Sans Medium"/>
              <a:buNone/>
              <a:defRPr sz="2100">
                <a:latin typeface="Albert Sans Medium"/>
                <a:ea typeface="Albert Sans Medium"/>
                <a:cs typeface="Albert Sans Medium"/>
                <a:sym typeface="Albert Sans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lbert Sans Medium"/>
              <a:buNone/>
              <a:defRPr sz="2500">
                <a:latin typeface="Albert Sans Medium"/>
                <a:ea typeface="Albert Sans Medium"/>
                <a:cs typeface="Albert Sans Medium"/>
                <a:sym typeface="Albert Sans Medium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lbert Sans Medium"/>
              <a:buNone/>
              <a:defRPr sz="2500">
                <a:latin typeface="Albert Sans Medium"/>
                <a:ea typeface="Albert Sans Medium"/>
                <a:cs typeface="Albert Sans Medium"/>
                <a:sym typeface="Albert Sans Medium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lbert Sans Medium"/>
              <a:buNone/>
              <a:defRPr sz="2500">
                <a:latin typeface="Albert Sans Medium"/>
                <a:ea typeface="Albert Sans Medium"/>
                <a:cs typeface="Albert Sans Medium"/>
                <a:sym typeface="Albert Sans Medium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lbert Sans Medium"/>
              <a:buNone/>
              <a:defRPr sz="2500">
                <a:latin typeface="Albert Sans Medium"/>
                <a:ea typeface="Albert Sans Medium"/>
                <a:cs typeface="Albert Sans Medium"/>
                <a:sym typeface="Albert Sans Medium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lbert Sans Medium"/>
              <a:buNone/>
              <a:defRPr sz="2500">
                <a:latin typeface="Albert Sans Medium"/>
                <a:ea typeface="Albert Sans Medium"/>
                <a:cs typeface="Albert Sans Medium"/>
                <a:sym typeface="Albert Sans Medium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lbert Sans Medium"/>
              <a:buNone/>
              <a:defRPr sz="2500">
                <a:latin typeface="Albert Sans Medium"/>
                <a:ea typeface="Albert Sans Medium"/>
                <a:cs typeface="Albert Sans Medium"/>
                <a:sym typeface="Albert Sans Medium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lbert Sans Medium"/>
              <a:buNone/>
              <a:defRPr sz="2500">
                <a:latin typeface="Albert Sans Medium"/>
                <a:ea typeface="Albert Sans Medium"/>
                <a:cs typeface="Albert Sans Medium"/>
                <a:sym typeface="Albert Sans Medium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lbert Sans Medium"/>
              <a:buNone/>
              <a:defRPr sz="2500">
                <a:latin typeface="Albert Sans Medium"/>
                <a:ea typeface="Albert Sans Medium"/>
                <a:cs typeface="Albert Sans Medium"/>
                <a:sym typeface="Albert Sans Medium"/>
              </a:defRPr>
            </a:lvl9pPr>
          </a:lstStyle>
          <a:p/>
        </p:txBody>
      </p:sp>
      <p:sp>
        <p:nvSpPr>
          <p:cNvPr id="129" name="Google Shape;129;p20"/>
          <p:cNvSpPr txBox="1"/>
          <p:nvPr>
            <p:ph idx="2" type="subTitle"/>
          </p:nvPr>
        </p:nvSpPr>
        <p:spPr>
          <a:xfrm>
            <a:off x="2810925" y="3177600"/>
            <a:ext cx="4782900" cy="45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lbert Sans Medium"/>
              <a:buNone/>
              <a:defRPr sz="2100">
                <a:latin typeface="Albert Sans Medium"/>
                <a:ea typeface="Albert Sans Medium"/>
                <a:cs typeface="Albert Sans Medium"/>
                <a:sym typeface="Albert Sans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lbert Sans Medium"/>
              <a:buNone/>
              <a:defRPr sz="2500">
                <a:latin typeface="Albert Sans Medium"/>
                <a:ea typeface="Albert Sans Medium"/>
                <a:cs typeface="Albert Sans Medium"/>
                <a:sym typeface="Albert Sans Medium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lbert Sans Medium"/>
              <a:buNone/>
              <a:defRPr sz="2500">
                <a:latin typeface="Albert Sans Medium"/>
                <a:ea typeface="Albert Sans Medium"/>
                <a:cs typeface="Albert Sans Medium"/>
                <a:sym typeface="Albert Sans Medium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lbert Sans Medium"/>
              <a:buNone/>
              <a:defRPr sz="2500">
                <a:latin typeface="Albert Sans Medium"/>
                <a:ea typeface="Albert Sans Medium"/>
                <a:cs typeface="Albert Sans Medium"/>
                <a:sym typeface="Albert Sans Medium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lbert Sans Medium"/>
              <a:buNone/>
              <a:defRPr sz="2500">
                <a:latin typeface="Albert Sans Medium"/>
                <a:ea typeface="Albert Sans Medium"/>
                <a:cs typeface="Albert Sans Medium"/>
                <a:sym typeface="Albert Sans Medium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lbert Sans Medium"/>
              <a:buNone/>
              <a:defRPr sz="2500">
                <a:latin typeface="Albert Sans Medium"/>
                <a:ea typeface="Albert Sans Medium"/>
                <a:cs typeface="Albert Sans Medium"/>
                <a:sym typeface="Albert Sans Medium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lbert Sans Medium"/>
              <a:buNone/>
              <a:defRPr sz="2500">
                <a:latin typeface="Albert Sans Medium"/>
                <a:ea typeface="Albert Sans Medium"/>
                <a:cs typeface="Albert Sans Medium"/>
                <a:sym typeface="Albert Sans Medium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lbert Sans Medium"/>
              <a:buNone/>
              <a:defRPr sz="2500">
                <a:latin typeface="Albert Sans Medium"/>
                <a:ea typeface="Albert Sans Medium"/>
                <a:cs typeface="Albert Sans Medium"/>
                <a:sym typeface="Albert Sans Medium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lbert Sans Medium"/>
              <a:buNone/>
              <a:defRPr sz="2500">
                <a:latin typeface="Albert Sans Medium"/>
                <a:ea typeface="Albert Sans Medium"/>
                <a:cs typeface="Albert Sans Medium"/>
                <a:sym typeface="Albert Sans Medium"/>
              </a:defRPr>
            </a:lvl9pPr>
          </a:lstStyle>
          <a:p/>
        </p:txBody>
      </p:sp>
      <p:sp>
        <p:nvSpPr>
          <p:cNvPr id="130" name="Google Shape;130;p20"/>
          <p:cNvSpPr txBox="1"/>
          <p:nvPr>
            <p:ph idx="3" type="subTitle"/>
          </p:nvPr>
        </p:nvSpPr>
        <p:spPr>
          <a:xfrm>
            <a:off x="2810929" y="1977900"/>
            <a:ext cx="4782900" cy="86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✦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31" name="Google Shape;131;p20"/>
          <p:cNvSpPr txBox="1"/>
          <p:nvPr>
            <p:ph idx="4" type="subTitle"/>
          </p:nvPr>
        </p:nvSpPr>
        <p:spPr>
          <a:xfrm>
            <a:off x="2810929" y="3628200"/>
            <a:ext cx="4782900" cy="86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✦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32" name="Google Shape;132;p20"/>
          <p:cNvSpPr txBox="1"/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715100" y="3053300"/>
            <a:ext cx="60372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sp>
        <p:nvSpPr>
          <p:cNvPr id="15" name="Google Shape;15;p3"/>
          <p:cNvSpPr txBox="1"/>
          <p:nvPr>
            <p:ph hasCustomPrompt="1" idx="2" type="title"/>
          </p:nvPr>
        </p:nvSpPr>
        <p:spPr>
          <a:xfrm>
            <a:off x="715100" y="1990600"/>
            <a:ext cx="1029000" cy="9522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 txBox="1"/>
          <p:nvPr>
            <p:ph idx="1" type="subTitle"/>
          </p:nvPr>
        </p:nvSpPr>
        <p:spPr>
          <a:xfrm>
            <a:off x="715175" y="3895100"/>
            <a:ext cx="60372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2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35" name="Google Shape;135;p21"/>
          <p:cNvSpPr txBox="1"/>
          <p:nvPr>
            <p:ph idx="1" type="subTitle"/>
          </p:nvPr>
        </p:nvSpPr>
        <p:spPr>
          <a:xfrm>
            <a:off x="720000" y="2669863"/>
            <a:ext cx="2531400" cy="48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1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9pPr>
          </a:lstStyle>
          <a:p/>
        </p:txBody>
      </p:sp>
      <p:sp>
        <p:nvSpPr>
          <p:cNvPr id="136" name="Google Shape;136;p21"/>
          <p:cNvSpPr txBox="1"/>
          <p:nvPr>
            <p:ph idx="2" type="subTitle"/>
          </p:nvPr>
        </p:nvSpPr>
        <p:spPr>
          <a:xfrm>
            <a:off x="720000" y="3108463"/>
            <a:ext cx="2531400" cy="7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37" name="Google Shape;137;p21"/>
          <p:cNvSpPr txBox="1"/>
          <p:nvPr>
            <p:ph idx="3" type="subTitle"/>
          </p:nvPr>
        </p:nvSpPr>
        <p:spPr>
          <a:xfrm>
            <a:off x="3306355" y="3108463"/>
            <a:ext cx="2531400" cy="7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38" name="Google Shape;138;p21"/>
          <p:cNvSpPr txBox="1"/>
          <p:nvPr>
            <p:ph idx="4" type="subTitle"/>
          </p:nvPr>
        </p:nvSpPr>
        <p:spPr>
          <a:xfrm>
            <a:off x="5892709" y="3108463"/>
            <a:ext cx="2531400" cy="7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39" name="Google Shape;139;p21"/>
          <p:cNvSpPr txBox="1"/>
          <p:nvPr>
            <p:ph idx="5" type="subTitle"/>
          </p:nvPr>
        </p:nvSpPr>
        <p:spPr>
          <a:xfrm>
            <a:off x="3306355" y="2669863"/>
            <a:ext cx="2531400" cy="48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1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9pPr>
          </a:lstStyle>
          <a:p/>
        </p:txBody>
      </p:sp>
      <p:sp>
        <p:nvSpPr>
          <p:cNvPr id="140" name="Google Shape;140;p21"/>
          <p:cNvSpPr txBox="1"/>
          <p:nvPr>
            <p:ph idx="6" type="subTitle"/>
          </p:nvPr>
        </p:nvSpPr>
        <p:spPr>
          <a:xfrm>
            <a:off x="5892709" y="2669863"/>
            <a:ext cx="2531400" cy="48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1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9pPr>
          </a:lstStyle>
          <a:p/>
        </p:txBody>
      </p:sp>
      <p:sp>
        <p:nvSpPr>
          <p:cNvPr id="141" name="Google Shape;141;p21"/>
          <p:cNvSpPr/>
          <p:nvPr/>
        </p:nvSpPr>
        <p:spPr>
          <a:xfrm rot="10800000">
            <a:off x="8510169" y="-318200"/>
            <a:ext cx="1287300" cy="1287300"/>
          </a:xfrm>
          <a:prstGeom prst="arc">
            <a:avLst>
              <a:gd fmla="val 16200000" name="adj1"/>
              <a:gd fmla="val 40412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1"/>
          <p:cNvSpPr/>
          <p:nvPr/>
        </p:nvSpPr>
        <p:spPr>
          <a:xfrm rot="-10567992">
            <a:off x="8429653" y="157679"/>
            <a:ext cx="173495" cy="173495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1"/>
          <p:cNvSpPr/>
          <p:nvPr/>
        </p:nvSpPr>
        <p:spPr>
          <a:xfrm>
            <a:off x="8865847" y="396721"/>
            <a:ext cx="85800" cy="858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1"/>
          <p:cNvSpPr/>
          <p:nvPr/>
        </p:nvSpPr>
        <p:spPr>
          <a:xfrm>
            <a:off x="256327" y="4184953"/>
            <a:ext cx="152400" cy="1524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1"/>
          <p:cNvSpPr/>
          <p:nvPr/>
        </p:nvSpPr>
        <p:spPr>
          <a:xfrm>
            <a:off x="408726" y="4337351"/>
            <a:ext cx="85800" cy="858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6" name="Google Shape;146;p21"/>
          <p:cNvCxnSpPr/>
          <p:nvPr/>
        </p:nvCxnSpPr>
        <p:spPr>
          <a:xfrm rot="10800000">
            <a:off x="256325" y="4867675"/>
            <a:ext cx="10977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BLANK_1_1_1_2_1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 txBox="1"/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49" name="Google Shape;149;p22"/>
          <p:cNvSpPr txBox="1"/>
          <p:nvPr>
            <p:ph idx="1" type="subTitle"/>
          </p:nvPr>
        </p:nvSpPr>
        <p:spPr>
          <a:xfrm>
            <a:off x="3277700" y="1357475"/>
            <a:ext cx="4046100" cy="5262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 Medium"/>
              <a:buNone/>
              <a:defRPr sz="2100">
                <a:latin typeface="Albert Sans Medium"/>
                <a:ea typeface="Albert Sans Medium"/>
                <a:cs typeface="Albert Sans Medium"/>
                <a:sym typeface="Albert Sans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 Medium"/>
              <a:buNone/>
              <a:defRPr sz="2400">
                <a:latin typeface="Albert Sans Medium"/>
                <a:ea typeface="Albert Sans Medium"/>
                <a:cs typeface="Albert Sans Medium"/>
                <a:sym typeface="Albert Sans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 Medium"/>
              <a:buNone/>
              <a:defRPr sz="2400">
                <a:latin typeface="Albert Sans Medium"/>
                <a:ea typeface="Albert Sans Medium"/>
                <a:cs typeface="Albert Sans Medium"/>
                <a:sym typeface="Albert Sans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 Medium"/>
              <a:buNone/>
              <a:defRPr sz="2400">
                <a:latin typeface="Albert Sans Medium"/>
                <a:ea typeface="Albert Sans Medium"/>
                <a:cs typeface="Albert Sans Medium"/>
                <a:sym typeface="Albert Sans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 Medium"/>
              <a:buNone/>
              <a:defRPr sz="2400">
                <a:latin typeface="Albert Sans Medium"/>
                <a:ea typeface="Albert Sans Medium"/>
                <a:cs typeface="Albert Sans Medium"/>
                <a:sym typeface="Albert Sans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 Medium"/>
              <a:buNone/>
              <a:defRPr sz="2400">
                <a:latin typeface="Albert Sans Medium"/>
                <a:ea typeface="Albert Sans Medium"/>
                <a:cs typeface="Albert Sans Medium"/>
                <a:sym typeface="Albert Sans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 Medium"/>
              <a:buNone/>
              <a:defRPr sz="2400">
                <a:latin typeface="Albert Sans Medium"/>
                <a:ea typeface="Albert Sans Medium"/>
                <a:cs typeface="Albert Sans Medium"/>
                <a:sym typeface="Albert Sans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 Medium"/>
              <a:buNone/>
              <a:defRPr sz="2400">
                <a:latin typeface="Albert Sans Medium"/>
                <a:ea typeface="Albert Sans Medium"/>
                <a:cs typeface="Albert Sans Medium"/>
                <a:sym typeface="Albert Sans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 Medium"/>
              <a:buNone/>
              <a:defRPr sz="2400">
                <a:latin typeface="Albert Sans Medium"/>
                <a:ea typeface="Albert Sans Medium"/>
                <a:cs typeface="Albert Sans Medium"/>
                <a:sym typeface="Albert Sans Medium"/>
              </a:defRPr>
            </a:lvl9pPr>
          </a:lstStyle>
          <a:p/>
        </p:txBody>
      </p:sp>
      <p:sp>
        <p:nvSpPr>
          <p:cNvPr id="150" name="Google Shape;150;p22"/>
          <p:cNvSpPr txBox="1"/>
          <p:nvPr>
            <p:ph idx="2" type="subTitle"/>
          </p:nvPr>
        </p:nvSpPr>
        <p:spPr>
          <a:xfrm>
            <a:off x="3277700" y="2500972"/>
            <a:ext cx="4046100" cy="5262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 Medium"/>
              <a:buNone/>
              <a:defRPr sz="2100">
                <a:latin typeface="Albert Sans Medium"/>
                <a:ea typeface="Albert Sans Medium"/>
                <a:cs typeface="Albert Sans Medium"/>
                <a:sym typeface="Albert Sans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 Medium"/>
              <a:buNone/>
              <a:defRPr sz="2400">
                <a:latin typeface="Albert Sans Medium"/>
                <a:ea typeface="Albert Sans Medium"/>
                <a:cs typeface="Albert Sans Medium"/>
                <a:sym typeface="Albert Sans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 Medium"/>
              <a:buNone/>
              <a:defRPr sz="2400">
                <a:latin typeface="Albert Sans Medium"/>
                <a:ea typeface="Albert Sans Medium"/>
                <a:cs typeface="Albert Sans Medium"/>
                <a:sym typeface="Albert Sans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 Medium"/>
              <a:buNone/>
              <a:defRPr sz="2400">
                <a:latin typeface="Albert Sans Medium"/>
                <a:ea typeface="Albert Sans Medium"/>
                <a:cs typeface="Albert Sans Medium"/>
                <a:sym typeface="Albert Sans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 Medium"/>
              <a:buNone/>
              <a:defRPr sz="2400">
                <a:latin typeface="Albert Sans Medium"/>
                <a:ea typeface="Albert Sans Medium"/>
                <a:cs typeface="Albert Sans Medium"/>
                <a:sym typeface="Albert Sans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 Medium"/>
              <a:buNone/>
              <a:defRPr sz="2400">
                <a:latin typeface="Albert Sans Medium"/>
                <a:ea typeface="Albert Sans Medium"/>
                <a:cs typeface="Albert Sans Medium"/>
                <a:sym typeface="Albert Sans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 Medium"/>
              <a:buNone/>
              <a:defRPr sz="2400">
                <a:latin typeface="Albert Sans Medium"/>
                <a:ea typeface="Albert Sans Medium"/>
                <a:cs typeface="Albert Sans Medium"/>
                <a:sym typeface="Albert Sans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 Medium"/>
              <a:buNone/>
              <a:defRPr sz="2400">
                <a:latin typeface="Albert Sans Medium"/>
                <a:ea typeface="Albert Sans Medium"/>
                <a:cs typeface="Albert Sans Medium"/>
                <a:sym typeface="Albert Sans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 Medium"/>
              <a:buNone/>
              <a:defRPr sz="2400">
                <a:latin typeface="Albert Sans Medium"/>
                <a:ea typeface="Albert Sans Medium"/>
                <a:cs typeface="Albert Sans Medium"/>
                <a:sym typeface="Albert Sans Medium"/>
              </a:defRPr>
            </a:lvl9pPr>
          </a:lstStyle>
          <a:p/>
        </p:txBody>
      </p:sp>
      <p:sp>
        <p:nvSpPr>
          <p:cNvPr id="151" name="Google Shape;151;p22"/>
          <p:cNvSpPr txBox="1"/>
          <p:nvPr>
            <p:ph idx="3" type="subTitle"/>
          </p:nvPr>
        </p:nvSpPr>
        <p:spPr>
          <a:xfrm>
            <a:off x="3277700" y="3644468"/>
            <a:ext cx="4046100" cy="5262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 Medium"/>
              <a:buNone/>
              <a:defRPr sz="2100">
                <a:latin typeface="Albert Sans Medium"/>
                <a:ea typeface="Albert Sans Medium"/>
                <a:cs typeface="Albert Sans Medium"/>
                <a:sym typeface="Albert Sans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 Medium"/>
              <a:buNone/>
              <a:defRPr sz="2400">
                <a:latin typeface="Albert Sans Medium"/>
                <a:ea typeface="Albert Sans Medium"/>
                <a:cs typeface="Albert Sans Medium"/>
                <a:sym typeface="Albert Sans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 Medium"/>
              <a:buNone/>
              <a:defRPr sz="2400">
                <a:latin typeface="Albert Sans Medium"/>
                <a:ea typeface="Albert Sans Medium"/>
                <a:cs typeface="Albert Sans Medium"/>
                <a:sym typeface="Albert Sans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 Medium"/>
              <a:buNone/>
              <a:defRPr sz="2400">
                <a:latin typeface="Albert Sans Medium"/>
                <a:ea typeface="Albert Sans Medium"/>
                <a:cs typeface="Albert Sans Medium"/>
                <a:sym typeface="Albert Sans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 Medium"/>
              <a:buNone/>
              <a:defRPr sz="2400">
                <a:latin typeface="Albert Sans Medium"/>
                <a:ea typeface="Albert Sans Medium"/>
                <a:cs typeface="Albert Sans Medium"/>
                <a:sym typeface="Albert Sans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 Medium"/>
              <a:buNone/>
              <a:defRPr sz="2400">
                <a:latin typeface="Albert Sans Medium"/>
                <a:ea typeface="Albert Sans Medium"/>
                <a:cs typeface="Albert Sans Medium"/>
                <a:sym typeface="Albert Sans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 Medium"/>
              <a:buNone/>
              <a:defRPr sz="2400">
                <a:latin typeface="Albert Sans Medium"/>
                <a:ea typeface="Albert Sans Medium"/>
                <a:cs typeface="Albert Sans Medium"/>
                <a:sym typeface="Albert Sans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 Medium"/>
              <a:buNone/>
              <a:defRPr sz="2400">
                <a:latin typeface="Albert Sans Medium"/>
                <a:ea typeface="Albert Sans Medium"/>
                <a:cs typeface="Albert Sans Medium"/>
                <a:sym typeface="Albert Sans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 Medium"/>
              <a:buNone/>
              <a:defRPr sz="2400">
                <a:latin typeface="Albert Sans Medium"/>
                <a:ea typeface="Albert Sans Medium"/>
                <a:cs typeface="Albert Sans Medium"/>
                <a:sym typeface="Albert Sans Medium"/>
              </a:defRPr>
            </a:lvl9pPr>
          </a:lstStyle>
          <a:p/>
        </p:txBody>
      </p:sp>
      <p:sp>
        <p:nvSpPr>
          <p:cNvPr id="152" name="Google Shape;152;p22"/>
          <p:cNvSpPr txBox="1"/>
          <p:nvPr>
            <p:ph idx="4" type="subTitle"/>
          </p:nvPr>
        </p:nvSpPr>
        <p:spPr>
          <a:xfrm>
            <a:off x="3277700" y="1801650"/>
            <a:ext cx="4046100" cy="4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53" name="Google Shape;153;p22"/>
          <p:cNvSpPr txBox="1"/>
          <p:nvPr>
            <p:ph idx="5" type="subTitle"/>
          </p:nvPr>
        </p:nvSpPr>
        <p:spPr>
          <a:xfrm>
            <a:off x="3277700" y="2945150"/>
            <a:ext cx="4046100" cy="4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54" name="Google Shape;154;p22"/>
          <p:cNvSpPr txBox="1"/>
          <p:nvPr>
            <p:ph idx="6" type="subTitle"/>
          </p:nvPr>
        </p:nvSpPr>
        <p:spPr>
          <a:xfrm>
            <a:off x="3277700" y="4088650"/>
            <a:ext cx="4046100" cy="4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55" name="Google Shape;155;p22"/>
          <p:cNvSpPr/>
          <p:nvPr/>
        </p:nvSpPr>
        <p:spPr>
          <a:xfrm rot="10800000">
            <a:off x="8510169" y="-318200"/>
            <a:ext cx="1287300" cy="1287300"/>
          </a:xfrm>
          <a:prstGeom prst="arc">
            <a:avLst>
              <a:gd fmla="val 16200000" name="adj1"/>
              <a:gd fmla="val 40412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2"/>
          <p:cNvSpPr/>
          <p:nvPr/>
        </p:nvSpPr>
        <p:spPr>
          <a:xfrm rot="-10567992">
            <a:off x="8429653" y="157679"/>
            <a:ext cx="173495" cy="173495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2"/>
          <p:cNvSpPr/>
          <p:nvPr/>
        </p:nvSpPr>
        <p:spPr>
          <a:xfrm>
            <a:off x="8865847" y="396721"/>
            <a:ext cx="85800" cy="858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1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3"/>
          <p:cNvSpPr txBox="1"/>
          <p:nvPr>
            <p:ph idx="1" type="subTitle"/>
          </p:nvPr>
        </p:nvSpPr>
        <p:spPr>
          <a:xfrm>
            <a:off x="1776475" y="1371401"/>
            <a:ext cx="4515300" cy="51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60" name="Google Shape;160;p23"/>
          <p:cNvSpPr txBox="1"/>
          <p:nvPr>
            <p:ph idx="2" type="subTitle"/>
          </p:nvPr>
        </p:nvSpPr>
        <p:spPr>
          <a:xfrm>
            <a:off x="1776475" y="855400"/>
            <a:ext cx="4515300" cy="516000"/>
          </a:xfrm>
          <a:prstGeom prst="rect">
            <a:avLst/>
          </a:prstGeom>
          <a:solidFill>
            <a:schemeClr val="dk2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 Medium"/>
              <a:buNone/>
              <a:defRPr sz="2100">
                <a:latin typeface="Albert Sans Medium"/>
                <a:ea typeface="Albert Sans Medium"/>
                <a:cs typeface="Albert Sans Medium"/>
                <a:sym typeface="Albert Sans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 Medium"/>
              <a:buNone/>
              <a:defRPr sz="2400">
                <a:latin typeface="Albert Sans Medium"/>
                <a:ea typeface="Albert Sans Medium"/>
                <a:cs typeface="Albert Sans Medium"/>
                <a:sym typeface="Albert Sans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 Medium"/>
              <a:buNone/>
              <a:defRPr sz="2400">
                <a:latin typeface="Albert Sans Medium"/>
                <a:ea typeface="Albert Sans Medium"/>
                <a:cs typeface="Albert Sans Medium"/>
                <a:sym typeface="Albert Sans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 Medium"/>
              <a:buNone/>
              <a:defRPr sz="2400">
                <a:latin typeface="Albert Sans Medium"/>
                <a:ea typeface="Albert Sans Medium"/>
                <a:cs typeface="Albert Sans Medium"/>
                <a:sym typeface="Albert Sans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 Medium"/>
              <a:buNone/>
              <a:defRPr sz="2400">
                <a:latin typeface="Albert Sans Medium"/>
                <a:ea typeface="Albert Sans Medium"/>
                <a:cs typeface="Albert Sans Medium"/>
                <a:sym typeface="Albert Sans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 Medium"/>
              <a:buNone/>
              <a:defRPr sz="2400">
                <a:latin typeface="Albert Sans Medium"/>
                <a:ea typeface="Albert Sans Medium"/>
                <a:cs typeface="Albert Sans Medium"/>
                <a:sym typeface="Albert Sans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 Medium"/>
              <a:buNone/>
              <a:defRPr sz="2400">
                <a:latin typeface="Albert Sans Medium"/>
                <a:ea typeface="Albert Sans Medium"/>
                <a:cs typeface="Albert Sans Medium"/>
                <a:sym typeface="Albert Sans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 Medium"/>
              <a:buNone/>
              <a:defRPr sz="2400">
                <a:latin typeface="Albert Sans Medium"/>
                <a:ea typeface="Albert Sans Medium"/>
                <a:cs typeface="Albert Sans Medium"/>
                <a:sym typeface="Albert Sans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 Medium"/>
              <a:buNone/>
              <a:defRPr sz="2400">
                <a:latin typeface="Albert Sans Medium"/>
                <a:ea typeface="Albert Sans Medium"/>
                <a:cs typeface="Albert Sans Medium"/>
                <a:sym typeface="Albert Sans Medium"/>
              </a:defRPr>
            </a:lvl9pPr>
          </a:lstStyle>
          <a:p/>
        </p:txBody>
      </p:sp>
      <p:sp>
        <p:nvSpPr>
          <p:cNvPr id="161" name="Google Shape;161;p23"/>
          <p:cNvSpPr txBox="1"/>
          <p:nvPr>
            <p:ph idx="3" type="subTitle"/>
          </p:nvPr>
        </p:nvSpPr>
        <p:spPr>
          <a:xfrm>
            <a:off x="1776475" y="2646001"/>
            <a:ext cx="4515300" cy="51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62" name="Google Shape;162;p23"/>
          <p:cNvSpPr txBox="1"/>
          <p:nvPr>
            <p:ph idx="4" type="subTitle"/>
          </p:nvPr>
        </p:nvSpPr>
        <p:spPr>
          <a:xfrm>
            <a:off x="1776475" y="2130000"/>
            <a:ext cx="4515300" cy="516000"/>
          </a:xfrm>
          <a:prstGeom prst="rect">
            <a:avLst/>
          </a:prstGeom>
          <a:solidFill>
            <a:schemeClr val="dk2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 Medium"/>
              <a:buNone/>
              <a:defRPr sz="2100">
                <a:latin typeface="Albert Sans Medium"/>
                <a:ea typeface="Albert Sans Medium"/>
                <a:cs typeface="Albert Sans Medium"/>
                <a:sym typeface="Albert Sans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 Medium"/>
              <a:buNone/>
              <a:defRPr sz="2400">
                <a:latin typeface="Albert Sans Medium"/>
                <a:ea typeface="Albert Sans Medium"/>
                <a:cs typeface="Albert Sans Medium"/>
                <a:sym typeface="Albert Sans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 Medium"/>
              <a:buNone/>
              <a:defRPr sz="2400">
                <a:latin typeface="Albert Sans Medium"/>
                <a:ea typeface="Albert Sans Medium"/>
                <a:cs typeface="Albert Sans Medium"/>
                <a:sym typeface="Albert Sans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 Medium"/>
              <a:buNone/>
              <a:defRPr sz="2400">
                <a:latin typeface="Albert Sans Medium"/>
                <a:ea typeface="Albert Sans Medium"/>
                <a:cs typeface="Albert Sans Medium"/>
                <a:sym typeface="Albert Sans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 Medium"/>
              <a:buNone/>
              <a:defRPr sz="2400">
                <a:latin typeface="Albert Sans Medium"/>
                <a:ea typeface="Albert Sans Medium"/>
                <a:cs typeface="Albert Sans Medium"/>
                <a:sym typeface="Albert Sans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 Medium"/>
              <a:buNone/>
              <a:defRPr sz="2400">
                <a:latin typeface="Albert Sans Medium"/>
                <a:ea typeface="Albert Sans Medium"/>
                <a:cs typeface="Albert Sans Medium"/>
                <a:sym typeface="Albert Sans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 Medium"/>
              <a:buNone/>
              <a:defRPr sz="2400">
                <a:latin typeface="Albert Sans Medium"/>
                <a:ea typeface="Albert Sans Medium"/>
                <a:cs typeface="Albert Sans Medium"/>
                <a:sym typeface="Albert Sans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 Medium"/>
              <a:buNone/>
              <a:defRPr sz="2400">
                <a:latin typeface="Albert Sans Medium"/>
                <a:ea typeface="Albert Sans Medium"/>
                <a:cs typeface="Albert Sans Medium"/>
                <a:sym typeface="Albert Sans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 Medium"/>
              <a:buNone/>
              <a:defRPr sz="2400">
                <a:latin typeface="Albert Sans Medium"/>
                <a:ea typeface="Albert Sans Medium"/>
                <a:cs typeface="Albert Sans Medium"/>
                <a:sym typeface="Albert Sans Medium"/>
              </a:defRPr>
            </a:lvl9pPr>
          </a:lstStyle>
          <a:p/>
        </p:txBody>
      </p:sp>
      <p:sp>
        <p:nvSpPr>
          <p:cNvPr id="163" name="Google Shape;163;p23"/>
          <p:cNvSpPr txBox="1"/>
          <p:nvPr>
            <p:ph idx="5" type="subTitle"/>
          </p:nvPr>
        </p:nvSpPr>
        <p:spPr>
          <a:xfrm>
            <a:off x="1776475" y="3920600"/>
            <a:ext cx="4515300" cy="51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64" name="Google Shape;164;p23"/>
          <p:cNvSpPr txBox="1"/>
          <p:nvPr>
            <p:ph idx="6" type="subTitle"/>
          </p:nvPr>
        </p:nvSpPr>
        <p:spPr>
          <a:xfrm>
            <a:off x="1776475" y="3404598"/>
            <a:ext cx="4515300" cy="516000"/>
          </a:xfrm>
          <a:prstGeom prst="rect">
            <a:avLst/>
          </a:prstGeom>
          <a:solidFill>
            <a:schemeClr val="dk2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 Medium"/>
              <a:buNone/>
              <a:defRPr sz="2100">
                <a:latin typeface="Albert Sans Medium"/>
                <a:ea typeface="Albert Sans Medium"/>
                <a:cs typeface="Albert Sans Medium"/>
                <a:sym typeface="Albert Sans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 Medium"/>
              <a:buNone/>
              <a:defRPr sz="2400">
                <a:latin typeface="Albert Sans Medium"/>
                <a:ea typeface="Albert Sans Medium"/>
                <a:cs typeface="Albert Sans Medium"/>
                <a:sym typeface="Albert Sans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 Medium"/>
              <a:buNone/>
              <a:defRPr sz="2400">
                <a:latin typeface="Albert Sans Medium"/>
                <a:ea typeface="Albert Sans Medium"/>
                <a:cs typeface="Albert Sans Medium"/>
                <a:sym typeface="Albert Sans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 Medium"/>
              <a:buNone/>
              <a:defRPr sz="2400">
                <a:latin typeface="Albert Sans Medium"/>
                <a:ea typeface="Albert Sans Medium"/>
                <a:cs typeface="Albert Sans Medium"/>
                <a:sym typeface="Albert Sans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 Medium"/>
              <a:buNone/>
              <a:defRPr sz="2400">
                <a:latin typeface="Albert Sans Medium"/>
                <a:ea typeface="Albert Sans Medium"/>
                <a:cs typeface="Albert Sans Medium"/>
                <a:sym typeface="Albert Sans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 Medium"/>
              <a:buNone/>
              <a:defRPr sz="2400">
                <a:latin typeface="Albert Sans Medium"/>
                <a:ea typeface="Albert Sans Medium"/>
                <a:cs typeface="Albert Sans Medium"/>
                <a:sym typeface="Albert Sans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 Medium"/>
              <a:buNone/>
              <a:defRPr sz="2400">
                <a:latin typeface="Albert Sans Medium"/>
                <a:ea typeface="Albert Sans Medium"/>
                <a:cs typeface="Albert Sans Medium"/>
                <a:sym typeface="Albert Sans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 Medium"/>
              <a:buNone/>
              <a:defRPr sz="2400">
                <a:latin typeface="Albert Sans Medium"/>
                <a:ea typeface="Albert Sans Medium"/>
                <a:cs typeface="Albert Sans Medium"/>
                <a:sym typeface="Albert Sans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 Medium"/>
              <a:buNone/>
              <a:defRPr sz="2400">
                <a:latin typeface="Albert Sans Medium"/>
                <a:ea typeface="Albert Sans Medium"/>
                <a:cs typeface="Albert Sans Medium"/>
                <a:sym typeface="Albert Sans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4"/>
          <p:cNvSpPr txBox="1"/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67" name="Google Shape;167;p24"/>
          <p:cNvSpPr txBox="1"/>
          <p:nvPr>
            <p:ph idx="1" type="subTitle"/>
          </p:nvPr>
        </p:nvSpPr>
        <p:spPr>
          <a:xfrm>
            <a:off x="1946871" y="1736175"/>
            <a:ext cx="2042700" cy="525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1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9pPr>
          </a:lstStyle>
          <a:p/>
        </p:txBody>
      </p:sp>
      <p:sp>
        <p:nvSpPr>
          <p:cNvPr id="168" name="Google Shape;168;p24"/>
          <p:cNvSpPr txBox="1"/>
          <p:nvPr>
            <p:ph idx="2" type="subTitle"/>
          </p:nvPr>
        </p:nvSpPr>
        <p:spPr>
          <a:xfrm>
            <a:off x="1946850" y="2165325"/>
            <a:ext cx="20427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69" name="Google Shape;169;p24"/>
          <p:cNvSpPr txBox="1"/>
          <p:nvPr>
            <p:ph idx="3" type="subTitle"/>
          </p:nvPr>
        </p:nvSpPr>
        <p:spPr>
          <a:xfrm>
            <a:off x="5673076" y="2165325"/>
            <a:ext cx="20427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70" name="Google Shape;170;p24"/>
          <p:cNvSpPr txBox="1"/>
          <p:nvPr>
            <p:ph idx="4" type="subTitle"/>
          </p:nvPr>
        </p:nvSpPr>
        <p:spPr>
          <a:xfrm>
            <a:off x="1946850" y="3682100"/>
            <a:ext cx="20427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71" name="Google Shape;171;p24"/>
          <p:cNvSpPr txBox="1"/>
          <p:nvPr>
            <p:ph idx="5" type="subTitle"/>
          </p:nvPr>
        </p:nvSpPr>
        <p:spPr>
          <a:xfrm>
            <a:off x="5673076" y="3682100"/>
            <a:ext cx="20427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72" name="Google Shape;172;p24"/>
          <p:cNvSpPr txBox="1"/>
          <p:nvPr>
            <p:ph idx="6" type="subTitle"/>
          </p:nvPr>
        </p:nvSpPr>
        <p:spPr>
          <a:xfrm>
            <a:off x="1946925" y="3252950"/>
            <a:ext cx="2042700" cy="525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1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9pPr>
          </a:lstStyle>
          <a:p/>
        </p:txBody>
      </p:sp>
      <p:sp>
        <p:nvSpPr>
          <p:cNvPr id="173" name="Google Shape;173;p24"/>
          <p:cNvSpPr txBox="1"/>
          <p:nvPr>
            <p:ph idx="7" type="subTitle"/>
          </p:nvPr>
        </p:nvSpPr>
        <p:spPr>
          <a:xfrm>
            <a:off x="5673078" y="1736175"/>
            <a:ext cx="2042700" cy="525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1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9pPr>
          </a:lstStyle>
          <a:p/>
        </p:txBody>
      </p:sp>
      <p:sp>
        <p:nvSpPr>
          <p:cNvPr id="174" name="Google Shape;174;p24"/>
          <p:cNvSpPr txBox="1"/>
          <p:nvPr>
            <p:ph idx="8" type="subTitle"/>
          </p:nvPr>
        </p:nvSpPr>
        <p:spPr>
          <a:xfrm>
            <a:off x="5673078" y="3252950"/>
            <a:ext cx="2042700" cy="525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1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9pPr>
          </a:lstStyle>
          <a:p/>
        </p:txBody>
      </p:sp>
      <p:sp>
        <p:nvSpPr>
          <p:cNvPr id="175" name="Google Shape;175;p24"/>
          <p:cNvSpPr/>
          <p:nvPr/>
        </p:nvSpPr>
        <p:spPr>
          <a:xfrm rot="-5400000">
            <a:off x="-4429425" y="1133175"/>
            <a:ext cx="7224300" cy="26370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4"/>
          <p:cNvSpPr/>
          <p:nvPr/>
        </p:nvSpPr>
        <p:spPr>
          <a:xfrm rot="-5400000">
            <a:off x="415421" y="4700003"/>
            <a:ext cx="85800" cy="858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4"/>
          <p:cNvSpPr/>
          <p:nvPr/>
        </p:nvSpPr>
        <p:spPr>
          <a:xfrm rot="-5400000">
            <a:off x="6349125" y="1133175"/>
            <a:ext cx="7224300" cy="26370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4"/>
          <p:cNvSpPr/>
          <p:nvPr/>
        </p:nvSpPr>
        <p:spPr>
          <a:xfrm rot="-5400000">
            <a:off x="8556971" y="327753"/>
            <a:ext cx="85800" cy="858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5"/>
          <p:cNvSpPr txBox="1"/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81" name="Google Shape;181;p25"/>
          <p:cNvSpPr txBox="1"/>
          <p:nvPr>
            <p:ph idx="1" type="subTitle"/>
          </p:nvPr>
        </p:nvSpPr>
        <p:spPr>
          <a:xfrm>
            <a:off x="1389200" y="2148025"/>
            <a:ext cx="19059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82" name="Google Shape;182;p25"/>
          <p:cNvSpPr txBox="1"/>
          <p:nvPr>
            <p:ph idx="2" type="subTitle"/>
          </p:nvPr>
        </p:nvSpPr>
        <p:spPr>
          <a:xfrm>
            <a:off x="3956100" y="2148025"/>
            <a:ext cx="19059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83" name="Google Shape;183;p25"/>
          <p:cNvSpPr txBox="1"/>
          <p:nvPr>
            <p:ph idx="3" type="subTitle"/>
          </p:nvPr>
        </p:nvSpPr>
        <p:spPr>
          <a:xfrm>
            <a:off x="6523000" y="2148025"/>
            <a:ext cx="19059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84" name="Google Shape;184;p25"/>
          <p:cNvSpPr txBox="1"/>
          <p:nvPr>
            <p:ph idx="4" type="subTitle"/>
          </p:nvPr>
        </p:nvSpPr>
        <p:spPr>
          <a:xfrm>
            <a:off x="1389200" y="3526175"/>
            <a:ext cx="19059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85" name="Google Shape;185;p25"/>
          <p:cNvSpPr txBox="1"/>
          <p:nvPr>
            <p:ph idx="5" type="subTitle"/>
          </p:nvPr>
        </p:nvSpPr>
        <p:spPr>
          <a:xfrm>
            <a:off x="3956100" y="3526175"/>
            <a:ext cx="19059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86" name="Google Shape;186;p25"/>
          <p:cNvSpPr txBox="1"/>
          <p:nvPr>
            <p:ph idx="6" type="subTitle"/>
          </p:nvPr>
        </p:nvSpPr>
        <p:spPr>
          <a:xfrm>
            <a:off x="6523000" y="3526175"/>
            <a:ext cx="19059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87" name="Google Shape;187;p25"/>
          <p:cNvSpPr txBox="1"/>
          <p:nvPr>
            <p:ph idx="7" type="subTitle"/>
          </p:nvPr>
        </p:nvSpPr>
        <p:spPr>
          <a:xfrm>
            <a:off x="1389200" y="1729025"/>
            <a:ext cx="1905900" cy="484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1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9pPr>
          </a:lstStyle>
          <a:p/>
        </p:txBody>
      </p:sp>
      <p:sp>
        <p:nvSpPr>
          <p:cNvPr id="188" name="Google Shape;188;p25"/>
          <p:cNvSpPr txBox="1"/>
          <p:nvPr>
            <p:ph idx="8" type="subTitle"/>
          </p:nvPr>
        </p:nvSpPr>
        <p:spPr>
          <a:xfrm>
            <a:off x="3956100" y="1729025"/>
            <a:ext cx="1905900" cy="484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1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9pPr>
          </a:lstStyle>
          <a:p/>
        </p:txBody>
      </p:sp>
      <p:sp>
        <p:nvSpPr>
          <p:cNvPr id="189" name="Google Shape;189;p25"/>
          <p:cNvSpPr txBox="1"/>
          <p:nvPr>
            <p:ph idx="9" type="subTitle"/>
          </p:nvPr>
        </p:nvSpPr>
        <p:spPr>
          <a:xfrm>
            <a:off x="6520750" y="1729025"/>
            <a:ext cx="1905900" cy="484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1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9pPr>
          </a:lstStyle>
          <a:p/>
        </p:txBody>
      </p:sp>
      <p:sp>
        <p:nvSpPr>
          <p:cNvPr id="190" name="Google Shape;190;p25"/>
          <p:cNvSpPr txBox="1"/>
          <p:nvPr>
            <p:ph idx="13" type="subTitle"/>
          </p:nvPr>
        </p:nvSpPr>
        <p:spPr>
          <a:xfrm>
            <a:off x="1389200" y="3107174"/>
            <a:ext cx="1905900" cy="484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1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9pPr>
          </a:lstStyle>
          <a:p/>
        </p:txBody>
      </p:sp>
      <p:sp>
        <p:nvSpPr>
          <p:cNvPr id="191" name="Google Shape;191;p25"/>
          <p:cNvSpPr txBox="1"/>
          <p:nvPr>
            <p:ph idx="14" type="subTitle"/>
          </p:nvPr>
        </p:nvSpPr>
        <p:spPr>
          <a:xfrm>
            <a:off x="3956100" y="3107174"/>
            <a:ext cx="1905900" cy="484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1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9pPr>
          </a:lstStyle>
          <a:p/>
        </p:txBody>
      </p:sp>
      <p:sp>
        <p:nvSpPr>
          <p:cNvPr id="192" name="Google Shape;192;p25"/>
          <p:cNvSpPr txBox="1"/>
          <p:nvPr>
            <p:ph idx="15" type="subTitle"/>
          </p:nvPr>
        </p:nvSpPr>
        <p:spPr>
          <a:xfrm>
            <a:off x="6520750" y="3107174"/>
            <a:ext cx="1905900" cy="484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1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9pPr>
          </a:lstStyle>
          <a:p/>
        </p:txBody>
      </p:sp>
      <p:sp>
        <p:nvSpPr>
          <p:cNvPr id="193" name="Google Shape;193;p25"/>
          <p:cNvSpPr/>
          <p:nvPr/>
        </p:nvSpPr>
        <p:spPr>
          <a:xfrm>
            <a:off x="959850" y="4668300"/>
            <a:ext cx="7224300" cy="26370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25"/>
          <p:cNvSpPr/>
          <p:nvPr/>
        </p:nvSpPr>
        <p:spPr>
          <a:xfrm>
            <a:off x="8098347" y="4964471"/>
            <a:ext cx="85800" cy="858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6"/>
          <p:cNvSpPr txBox="1"/>
          <p:nvPr>
            <p:ph hasCustomPrompt="1" type="title"/>
          </p:nvPr>
        </p:nvSpPr>
        <p:spPr>
          <a:xfrm>
            <a:off x="3429416" y="1978339"/>
            <a:ext cx="2280600" cy="800100"/>
          </a:xfrm>
          <a:prstGeom prst="rect">
            <a:avLst/>
          </a:prstGeom>
          <a:solidFill>
            <a:schemeClr val="dk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r>
              <a:t>xx%</a:t>
            </a:r>
          </a:p>
        </p:txBody>
      </p:sp>
      <p:sp>
        <p:nvSpPr>
          <p:cNvPr id="197" name="Google Shape;197;p26"/>
          <p:cNvSpPr txBox="1"/>
          <p:nvPr>
            <p:ph idx="1" type="subTitle"/>
          </p:nvPr>
        </p:nvSpPr>
        <p:spPr>
          <a:xfrm flipH="1">
            <a:off x="3431700" y="2886325"/>
            <a:ext cx="2280600" cy="3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>
                <a:latin typeface="Albert Sans Medium"/>
                <a:ea typeface="Albert Sans Medium"/>
                <a:cs typeface="Albert Sans Medium"/>
                <a:sym typeface="Albert Sans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>
                <a:latin typeface="Albert Sans Medium"/>
                <a:ea typeface="Albert Sans Medium"/>
                <a:cs typeface="Albert Sans Medium"/>
                <a:sym typeface="Albert Sans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>
                <a:latin typeface="Albert Sans Medium"/>
                <a:ea typeface="Albert Sans Medium"/>
                <a:cs typeface="Albert Sans Medium"/>
                <a:sym typeface="Albert Sans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>
                <a:latin typeface="Albert Sans Medium"/>
                <a:ea typeface="Albert Sans Medium"/>
                <a:cs typeface="Albert Sans Medium"/>
                <a:sym typeface="Albert Sans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>
                <a:latin typeface="Albert Sans Medium"/>
                <a:ea typeface="Albert Sans Medium"/>
                <a:cs typeface="Albert Sans Medium"/>
                <a:sym typeface="Albert Sans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>
                <a:latin typeface="Albert Sans Medium"/>
                <a:ea typeface="Albert Sans Medium"/>
                <a:cs typeface="Albert Sans Medium"/>
                <a:sym typeface="Albert Sans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>
                <a:latin typeface="Albert Sans Medium"/>
                <a:ea typeface="Albert Sans Medium"/>
                <a:cs typeface="Albert Sans Medium"/>
                <a:sym typeface="Albert Sans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>
                <a:latin typeface="Albert Sans Medium"/>
                <a:ea typeface="Albert Sans Medium"/>
                <a:cs typeface="Albert Sans Medium"/>
                <a:sym typeface="Albert Sans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>
                <a:latin typeface="Albert Sans Medium"/>
                <a:ea typeface="Albert Sans Medium"/>
                <a:cs typeface="Albert Sans Medium"/>
                <a:sym typeface="Albert Sans Medium"/>
              </a:defRPr>
            </a:lvl9pPr>
          </a:lstStyle>
          <a:p/>
        </p:txBody>
      </p:sp>
      <p:sp>
        <p:nvSpPr>
          <p:cNvPr id="198" name="Google Shape;198;p26"/>
          <p:cNvSpPr txBox="1"/>
          <p:nvPr>
            <p:ph hasCustomPrompt="1" idx="2" type="title"/>
          </p:nvPr>
        </p:nvSpPr>
        <p:spPr>
          <a:xfrm>
            <a:off x="717725" y="1978339"/>
            <a:ext cx="2280600" cy="800100"/>
          </a:xfrm>
          <a:prstGeom prst="rect">
            <a:avLst/>
          </a:prstGeom>
          <a:solidFill>
            <a:schemeClr val="dk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r>
              <a:t>xx%</a:t>
            </a:r>
          </a:p>
        </p:txBody>
      </p:sp>
      <p:sp>
        <p:nvSpPr>
          <p:cNvPr id="199" name="Google Shape;199;p26"/>
          <p:cNvSpPr txBox="1"/>
          <p:nvPr>
            <p:ph idx="3" type="subTitle"/>
          </p:nvPr>
        </p:nvSpPr>
        <p:spPr>
          <a:xfrm flipH="1">
            <a:off x="717718" y="2886325"/>
            <a:ext cx="2280600" cy="3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>
                <a:latin typeface="Albert Sans Medium"/>
                <a:ea typeface="Albert Sans Medium"/>
                <a:cs typeface="Albert Sans Medium"/>
                <a:sym typeface="Albert Sans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>
                <a:latin typeface="Albert Sans Medium"/>
                <a:ea typeface="Albert Sans Medium"/>
                <a:cs typeface="Albert Sans Medium"/>
                <a:sym typeface="Albert Sans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>
                <a:latin typeface="Albert Sans Medium"/>
                <a:ea typeface="Albert Sans Medium"/>
                <a:cs typeface="Albert Sans Medium"/>
                <a:sym typeface="Albert Sans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>
                <a:latin typeface="Albert Sans Medium"/>
                <a:ea typeface="Albert Sans Medium"/>
                <a:cs typeface="Albert Sans Medium"/>
                <a:sym typeface="Albert Sans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>
                <a:latin typeface="Albert Sans Medium"/>
                <a:ea typeface="Albert Sans Medium"/>
                <a:cs typeface="Albert Sans Medium"/>
                <a:sym typeface="Albert Sans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>
                <a:latin typeface="Albert Sans Medium"/>
                <a:ea typeface="Albert Sans Medium"/>
                <a:cs typeface="Albert Sans Medium"/>
                <a:sym typeface="Albert Sans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>
                <a:latin typeface="Albert Sans Medium"/>
                <a:ea typeface="Albert Sans Medium"/>
                <a:cs typeface="Albert Sans Medium"/>
                <a:sym typeface="Albert Sans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>
                <a:latin typeface="Albert Sans Medium"/>
                <a:ea typeface="Albert Sans Medium"/>
                <a:cs typeface="Albert Sans Medium"/>
                <a:sym typeface="Albert Sans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>
                <a:latin typeface="Albert Sans Medium"/>
                <a:ea typeface="Albert Sans Medium"/>
                <a:cs typeface="Albert Sans Medium"/>
                <a:sym typeface="Albert Sans Medium"/>
              </a:defRPr>
            </a:lvl9pPr>
          </a:lstStyle>
          <a:p/>
        </p:txBody>
      </p:sp>
      <p:sp>
        <p:nvSpPr>
          <p:cNvPr id="200" name="Google Shape;200;p26"/>
          <p:cNvSpPr txBox="1"/>
          <p:nvPr>
            <p:ph hasCustomPrompt="1" idx="4" type="title"/>
          </p:nvPr>
        </p:nvSpPr>
        <p:spPr>
          <a:xfrm>
            <a:off x="6145677" y="1978339"/>
            <a:ext cx="2280600" cy="800100"/>
          </a:xfrm>
          <a:prstGeom prst="rect">
            <a:avLst/>
          </a:prstGeom>
          <a:solidFill>
            <a:schemeClr val="dk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r>
              <a:t>xx%</a:t>
            </a:r>
          </a:p>
        </p:txBody>
      </p:sp>
      <p:sp>
        <p:nvSpPr>
          <p:cNvPr id="201" name="Google Shape;201;p26"/>
          <p:cNvSpPr txBox="1"/>
          <p:nvPr>
            <p:ph idx="5" type="subTitle"/>
          </p:nvPr>
        </p:nvSpPr>
        <p:spPr>
          <a:xfrm flipH="1">
            <a:off x="6145687" y="2886325"/>
            <a:ext cx="2280600" cy="3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>
                <a:latin typeface="Albert Sans Medium"/>
                <a:ea typeface="Albert Sans Medium"/>
                <a:cs typeface="Albert Sans Medium"/>
                <a:sym typeface="Albert Sans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>
                <a:latin typeface="Albert Sans Medium"/>
                <a:ea typeface="Albert Sans Medium"/>
                <a:cs typeface="Albert Sans Medium"/>
                <a:sym typeface="Albert Sans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>
                <a:latin typeface="Albert Sans Medium"/>
                <a:ea typeface="Albert Sans Medium"/>
                <a:cs typeface="Albert Sans Medium"/>
                <a:sym typeface="Albert Sans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>
                <a:latin typeface="Albert Sans Medium"/>
                <a:ea typeface="Albert Sans Medium"/>
                <a:cs typeface="Albert Sans Medium"/>
                <a:sym typeface="Albert Sans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>
                <a:latin typeface="Albert Sans Medium"/>
                <a:ea typeface="Albert Sans Medium"/>
                <a:cs typeface="Albert Sans Medium"/>
                <a:sym typeface="Albert Sans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>
                <a:latin typeface="Albert Sans Medium"/>
                <a:ea typeface="Albert Sans Medium"/>
                <a:cs typeface="Albert Sans Medium"/>
                <a:sym typeface="Albert Sans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>
                <a:latin typeface="Albert Sans Medium"/>
                <a:ea typeface="Albert Sans Medium"/>
                <a:cs typeface="Albert Sans Medium"/>
                <a:sym typeface="Albert Sans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>
                <a:latin typeface="Albert Sans Medium"/>
                <a:ea typeface="Albert Sans Medium"/>
                <a:cs typeface="Albert Sans Medium"/>
                <a:sym typeface="Albert Sans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>
                <a:latin typeface="Albert Sans Medium"/>
                <a:ea typeface="Albert Sans Medium"/>
                <a:cs typeface="Albert Sans Medium"/>
                <a:sym typeface="Albert Sans Medium"/>
              </a:defRPr>
            </a:lvl9pPr>
          </a:lstStyle>
          <a:p/>
        </p:txBody>
      </p:sp>
      <p:sp>
        <p:nvSpPr>
          <p:cNvPr id="202" name="Google Shape;202;p26"/>
          <p:cNvSpPr txBox="1"/>
          <p:nvPr>
            <p:ph idx="6" type="subTitle"/>
          </p:nvPr>
        </p:nvSpPr>
        <p:spPr>
          <a:xfrm>
            <a:off x="717725" y="3159150"/>
            <a:ext cx="22806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03" name="Google Shape;203;p26"/>
          <p:cNvSpPr txBox="1"/>
          <p:nvPr>
            <p:ph idx="7" type="subTitle"/>
          </p:nvPr>
        </p:nvSpPr>
        <p:spPr>
          <a:xfrm>
            <a:off x="3431700" y="3159150"/>
            <a:ext cx="22806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04" name="Google Shape;204;p26"/>
          <p:cNvSpPr txBox="1"/>
          <p:nvPr>
            <p:ph idx="8" type="subTitle"/>
          </p:nvPr>
        </p:nvSpPr>
        <p:spPr>
          <a:xfrm>
            <a:off x="6143375" y="3159150"/>
            <a:ext cx="22806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05" name="Google Shape;205;p26"/>
          <p:cNvSpPr/>
          <p:nvPr/>
        </p:nvSpPr>
        <p:spPr>
          <a:xfrm flipH="1" rot="10800000">
            <a:off x="-653475" y="-318200"/>
            <a:ext cx="1287300" cy="1287300"/>
          </a:xfrm>
          <a:prstGeom prst="arc">
            <a:avLst>
              <a:gd fmla="val 16200000" name="adj1"/>
              <a:gd fmla="val 40412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26"/>
          <p:cNvSpPr/>
          <p:nvPr/>
        </p:nvSpPr>
        <p:spPr>
          <a:xfrm flipH="1" rot="10567992">
            <a:off x="540846" y="157679"/>
            <a:ext cx="173495" cy="173495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26"/>
          <p:cNvSpPr/>
          <p:nvPr/>
        </p:nvSpPr>
        <p:spPr>
          <a:xfrm flipH="1">
            <a:off x="192346" y="396721"/>
            <a:ext cx="85800" cy="858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7"/>
          <p:cNvSpPr txBox="1"/>
          <p:nvPr>
            <p:ph type="ctrTitle"/>
          </p:nvPr>
        </p:nvSpPr>
        <p:spPr>
          <a:xfrm>
            <a:off x="715100" y="665375"/>
            <a:ext cx="4005600" cy="89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5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10" name="Google Shape;210;p27"/>
          <p:cNvSpPr txBox="1"/>
          <p:nvPr>
            <p:ph idx="1" type="subTitle"/>
          </p:nvPr>
        </p:nvSpPr>
        <p:spPr>
          <a:xfrm>
            <a:off x="715100" y="1607375"/>
            <a:ext cx="4005600" cy="103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11" name="Google Shape;211;p27"/>
          <p:cNvSpPr txBox="1"/>
          <p:nvPr/>
        </p:nvSpPr>
        <p:spPr>
          <a:xfrm>
            <a:off x="715100" y="3754400"/>
            <a:ext cx="3964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CREDITS:</a:t>
            </a:r>
            <a:r>
              <a:rPr lang="en" sz="9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 This presentation template was created by </a:t>
            </a:r>
            <a:r>
              <a:rPr b="1" lang="en" sz="900" u="sng">
                <a:solidFill>
                  <a:schemeClr val="hlink"/>
                </a:solidFill>
                <a:latin typeface="Albert Sans"/>
                <a:ea typeface="Albert Sans"/>
                <a:cs typeface="Albert Sans"/>
                <a:sym typeface="Albert Sans"/>
                <a:hlinkClick r:id="rId2"/>
              </a:rPr>
              <a:t>Slidesgo</a:t>
            </a:r>
            <a:r>
              <a:rPr b="1" lang="en" sz="900" u="sng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,</a:t>
            </a:r>
            <a:r>
              <a:rPr b="1" lang="en" sz="9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 </a:t>
            </a:r>
            <a:r>
              <a:rPr lang="en" sz="9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including icons by </a:t>
            </a:r>
            <a:r>
              <a:rPr b="1" lang="en" sz="900" u="sng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1" lang="en" sz="9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 </a:t>
            </a:r>
            <a:r>
              <a:rPr lang="en" sz="9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and infographics &amp; images by </a:t>
            </a:r>
            <a:r>
              <a:rPr b="1" lang="en" sz="900" u="sng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900" u="sng">
              <a:solidFill>
                <a:schemeClr val="dk1"/>
              </a:solidFill>
              <a:highlight>
                <a:srgbClr val="DFDEFC"/>
              </a:highlight>
              <a:latin typeface="Albert Sans"/>
              <a:ea typeface="Albert Sans"/>
              <a:cs typeface="Albert Sans"/>
              <a:sym typeface="Albert Sans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8"/>
          <p:cNvSpPr/>
          <p:nvPr/>
        </p:nvSpPr>
        <p:spPr>
          <a:xfrm rot="-804930">
            <a:off x="3666097" y="266076"/>
            <a:ext cx="5574305" cy="3295020"/>
          </a:xfrm>
          <a:prstGeom prst="arc">
            <a:avLst>
              <a:gd fmla="val 16057500" name="adj1"/>
              <a:gd fmla="val 55157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28"/>
          <p:cNvSpPr/>
          <p:nvPr/>
        </p:nvSpPr>
        <p:spPr>
          <a:xfrm rot="-6395119">
            <a:off x="5840319" y="263514"/>
            <a:ext cx="173415" cy="173415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28"/>
          <p:cNvSpPr/>
          <p:nvPr/>
        </p:nvSpPr>
        <p:spPr>
          <a:xfrm flipH="1" rot="10800000">
            <a:off x="476902" y="4694300"/>
            <a:ext cx="152400" cy="1524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28"/>
          <p:cNvSpPr/>
          <p:nvPr/>
        </p:nvSpPr>
        <p:spPr>
          <a:xfrm flipH="1" rot="10800000">
            <a:off x="629301" y="4608502"/>
            <a:ext cx="85800" cy="858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_1"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9"/>
          <p:cNvSpPr/>
          <p:nvPr/>
        </p:nvSpPr>
        <p:spPr>
          <a:xfrm rot="-2254707">
            <a:off x="-4148942" y="-1447448"/>
            <a:ext cx="7224432" cy="2637023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29"/>
          <p:cNvSpPr/>
          <p:nvPr/>
        </p:nvSpPr>
        <p:spPr>
          <a:xfrm rot="-5400000">
            <a:off x="1425296" y="222178"/>
            <a:ext cx="85800" cy="858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29"/>
          <p:cNvSpPr/>
          <p:nvPr/>
        </p:nvSpPr>
        <p:spPr>
          <a:xfrm rot="-2254707">
            <a:off x="6325708" y="3760577"/>
            <a:ext cx="7224432" cy="2637023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29"/>
          <p:cNvSpPr/>
          <p:nvPr/>
        </p:nvSpPr>
        <p:spPr>
          <a:xfrm rot="-5400000">
            <a:off x="7659671" y="4726428"/>
            <a:ext cx="85800" cy="858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720000" y="53535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720000" y="1227475"/>
            <a:ext cx="7704000" cy="29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/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0" name="Google Shape;20;p4"/>
          <p:cNvSpPr/>
          <p:nvPr/>
        </p:nvSpPr>
        <p:spPr>
          <a:xfrm>
            <a:off x="-658375" y="87725"/>
            <a:ext cx="1287300" cy="1287300"/>
          </a:xfrm>
          <a:prstGeom prst="arc">
            <a:avLst>
              <a:gd fmla="val 16200000" name="adj1"/>
              <a:gd fmla="val 40412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 rot="232008">
            <a:off x="535946" y="725651"/>
            <a:ext cx="173495" cy="173495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/>
          <p:nvPr/>
        </p:nvSpPr>
        <p:spPr>
          <a:xfrm rot="10800000">
            <a:off x="8510156" y="3873725"/>
            <a:ext cx="1287300" cy="1287300"/>
          </a:xfrm>
          <a:prstGeom prst="arc">
            <a:avLst>
              <a:gd fmla="val 16200000" name="adj1"/>
              <a:gd fmla="val 40412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4"/>
          <p:cNvSpPr/>
          <p:nvPr/>
        </p:nvSpPr>
        <p:spPr>
          <a:xfrm rot="-10567992">
            <a:off x="8429640" y="4349604"/>
            <a:ext cx="173495" cy="173495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idx="1" type="subTitle"/>
          </p:nvPr>
        </p:nvSpPr>
        <p:spPr>
          <a:xfrm>
            <a:off x="1290770" y="2312800"/>
            <a:ext cx="2907600" cy="49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lbert Sans Medium"/>
              <a:buNone/>
              <a:defRPr sz="2100">
                <a:latin typeface="Albert Sans Medium"/>
                <a:ea typeface="Albert Sans Medium"/>
                <a:cs typeface="Albert Sans Medium"/>
                <a:sym typeface="Albert Sans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lbert Sans Medium"/>
              <a:buNone/>
              <a:defRPr sz="2500">
                <a:latin typeface="Albert Sans Medium"/>
                <a:ea typeface="Albert Sans Medium"/>
                <a:cs typeface="Albert Sans Medium"/>
                <a:sym typeface="Albert Sans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lbert Sans Medium"/>
              <a:buNone/>
              <a:defRPr sz="2500">
                <a:latin typeface="Albert Sans Medium"/>
                <a:ea typeface="Albert Sans Medium"/>
                <a:cs typeface="Albert Sans Medium"/>
                <a:sym typeface="Albert Sans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lbert Sans Medium"/>
              <a:buNone/>
              <a:defRPr sz="2500">
                <a:latin typeface="Albert Sans Medium"/>
                <a:ea typeface="Albert Sans Medium"/>
                <a:cs typeface="Albert Sans Medium"/>
                <a:sym typeface="Albert Sans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lbert Sans Medium"/>
              <a:buNone/>
              <a:defRPr sz="2500">
                <a:latin typeface="Albert Sans Medium"/>
                <a:ea typeface="Albert Sans Medium"/>
                <a:cs typeface="Albert Sans Medium"/>
                <a:sym typeface="Albert Sans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lbert Sans Medium"/>
              <a:buNone/>
              <a:defRPr sz="2500">
                <a:latin typeface="Albert Sans Medium"/>
                <a:ea typeface="Albert Sans Medium"/>
                <a:cs typeface="Albert Sans Medium"/>
                <a:sym typeface="Albert Sans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lbert Sans Medium"/>
              <a:buNone/>
              <a:defRPr sz="2500">
                <a:latin typeface="Albert Sans Medium"/>
                <a:ea typeface="Albert Sans Medium"/>
                <a:cs typeface="Albert Sans Medium"/>
                <a:sym typeface="Albert Sans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lbert Sans Medium"/>
              <a:buNone/>
              <a:defRPr sz="2500">
                <a:latin typeface="Albert Sans Medium"/>
                <a:ea typeface="Albert Sans Medium"/>
                <a:cs typeface="Albert Sans Medium"/>
                <a:sym typeface="Albert Sans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lbert Sans Medium"/>
              <a:buNone/>
              <a:defRPr sz="2500">
                <a:latin typeface="Albert Sans Medium"/>
                <a:ea typeface="Albert Sans Medium"/>
                <a:cs typeface="Albert Sans Medium"/>
                <a:sym typeface="Albert Sans Medium"/>
              </a:defRPr>
            </a:lvl9pPr>
          </a:lstStyle>
          <a:p/>
        </p:txBody>
      </p:sp>
      <p:sp>
        <p:nvSpPr>
          <p:cNvPr id="26" name="Google Shape;26;p5"/>
          <p:cNvSpPr txBox="1"/>
          <p:nvPr>
            <p:ph idx="2" type="subTitle"/>
          </p:nvPr>
        </p:nvSpPr>
        <p:spPr>
          <a:xfrm>
            <a:off x="4945644" y="2312800"/>
            <a:ext cx="2907600" cy="49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lbert Sans Medium"/>
              <a:buNone/>
              <a:defRPr sz="2100">
                <a:latin typeface="Albert Sans Medium"/>
                <a:ea typeface="Albert Sans Medium"/>
                <a:cs typeface="Albert Sans Medium"/>
                <a:sym typeface="Albert Sans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lbert Sans Medium"/>
              <a:buNone/>
              <a:defRPr sz="2500">
                <a:latin typeface="Albert Sans Medium"/>
                <a:ea typeface="Albert Sans Medium"/>
                <a:cs typeface="Albert Sans Medium"/>
                <a:sym typeface="Albert Sans Medium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lbert Sans Medium"/>
              <a:buNone/>
              <a:defRPr sz="2500">
                <a:latin typeface="Albert Sans Medium"/>
                <a:ea typeface="Albert Sans Medium"/>
                <a:cs typeface="Albert Sans Medium"/>
                <a:sym typeface="Albert Sans Medium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lbert Sans Medium"/>
              <a:buNone/>
              <a:defRPr sz="2500">
                <a:latin typeface="Albert Sans Medium"/>
                <a:ea typeface="Albert Sans Medium"/>
                <a:cs typeface="Albert Sans Medium"/>
                <a:sym typeface="Albert Sans Medium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lbert Sans Medium"/>
              <a:buNone/>
              <a:defRPr sz="2500">
                <a:latin typeface="Albert Sans Medium"/>
                <a:ea typeface="Albert Sans Medium"/>
                <a:cs typeface="Albert Sans Medium"/>
                <a:sym typeface="Albert Sans Medium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lbert Sans Medium"/>
              <a:buNone/>
              <a:defRPr sz="2500">
                <a:latin typeface="Albert Sans Medium"/>
                <a:ea typeface="Albert Sans Medium"/>
                <a:cs typeface="Albert Sans Medium"/>
                <a:sym typeface="Albert Sans Medium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lbert Sans Medium"/>
              <a:buNone/>
              <a:defRPr sz="2500">
                <a:latin typeface="Albert Sans Medium"/>
                <a:ea typeface="Albert Sans Medium"/>
                <a:cs typeface="Albert Sans Medium"/>
                <a:sym typeface="Albert Sans Medium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lbert Sans Medium"/>
              <a:buNone/>
              <a:defRPr sz="2500">
                <a:latin typeface="Albert Sans Medium"/>
                <a:ea typeface="Albert Sans Medium"/>
                <a:cs typeface="Albert Sans Medium"/>
                <a:sym typeface="Albert Sans Medium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lbert Sans Medium"/>
              <a:buNone/>
              <a:defRPr sz="2500">
                <a:latin typeface="Albert Sans Medium"/>
                <a:ea typeface="Albert Sans Medium"/>
                <a:cs typeface="Albert Sans Medium"/>
                <a:sym typeface="Albert Sans Medium"/>
              </a:defRPr>
            </a:lvl9pPr>
          </a:lstStyle>
          <a:p/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3" type="subTitle"/>
          </p:nvPr>
        </p:nvSpPr>
        <p:spPr>
          <a:xfrm>
            <a:off x="1290756" y="2730400"/>
            <a:ext cx="2907600" cy="147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4" type="subTitle"/>
          </p:nvPr>
        </p:nvSpPr>
        <p:spPr>
          <a:xfrm>
            <a:off x="4945631" y="2730400"/>
            <a:ext cx="2907600" cy="147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0" name="Google Shape;30;p5"/>
          <p:cNvSpPr/>
          <p:nvPr/>
        </p:nvSpPr>
        <p:spPr>
          <a:xfrm flipH="1" rot="10800000">
            <a:off x="166252" y="905500"/>
            <a:ext cx="152400" cy="1524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5"/>
          <p:cNvSpPr/>
          <p:nvPr/>
        </p:nvSpPr>
        <p:spPr>
          <a:xfrm flipH="1" rot="10800000">
            <a:off x="318651" y="819702"/>
            <a:ext cx="85800" cy="858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2" name="Google Shape;32;p5"/>
          <p:cNvCxnSpPr/>
          <p:nvPr/>
        </p:nvCxnSpPr>
        <p:spPr>
          <a:xfrm rot="10800000">
            <a:off x="166250" y="375178"/>
            <a:ext cx="10977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" name="Google Shape;33;p5"/>
          <p:cNvSpPr/>
          <p:nvPr/>
        </p:nvSpPr>
        <p:spPr>
          <a:xfrm flipH="1">
            <a:off x="7601400" y="1523600"/>
            <a:ext cx="1542600" cy="15426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5"/>
          <p:cNvSpPr/>
          <p:nvPr/>
        </p:nvSpPr>
        <p:spPr>
          <a:xfrm flipH="1">
            <a:off x="7304650" y="1442400"/>
            <a:ext cx="1542600" cy="1542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5"/>
          <p:cNvSpPr/>
          <p:nvPr/>
        </p:nvSpPr>
        <p:spPr>
          <a:xfrm>
            <a:off x="0" y="1385875"/>
            <a:ext cx="1542600" cy="15426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5"/>
          <p:cNvSpPr/>
          <p:nvPr/>
        </p:nvSpPr>
        <p:spPr>
          <a:xfrm>
            <a:off x="296750" y="1304675"/>
            <a:ext cx="1542600" cy="1542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5"/>
          <p:cNvSpPr/>
          <p:nvPr/>
        </p:nvSpPr>
        <p:spPr>
          <a:xfrm rot="-5524846">
            <a:off x="684613" y="1301076"/>
            <a:ext cx="173514" cy="173514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5"/>
          <p:cNvSpPr/>
          <p:nvPr/>
        </p:nvSpPr>
        <p:spPr>
          <a:xfrm rot="-4723736">
            <a:off x="8296439" y="1426672"/>
            <a:ext cx="173445" cy="173445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/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1" name="Google Shape;41;p6"/>
          <p:cNvSpPr/>
          <p:nvPr/>
        </p:nvSpPr>
        <p:spPr>
          <a:xfrm rot="10800000">
            <a:off x="8825348" y="905500"/>
            <a:ext cx="152400" cy="1524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6"/>
          <p:cNvSpPr/>
          <p:nvPr/>
        </p:nvSpPr>
        <p:spPr>
          <a:xfrm rot="10800000">
            <a:off x="8739549" y="819702"/>
            <a:ext cx="85800" cy="858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6"/>
          <p:cNvCxnSpPr/>
          <p:nvPr/>
        </p:nvCxnSpPr>
        <p:spPr>
          <a:xfrm>
            <a:off x="7880050" y="375178"/>
            <a:ext cx="10977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4" name="Google Shape;44;p6"/>
          <p:cNvSpPr/>
          <p:nvPr/>
        </p:nvSpPr>
        <p:spPr>
          <a:xfrm rot="10800000">
            <a:off x="187881" y="3873725"/>
            <a:ext cx="1287300" cy="1287300"/>
          </a:xfrm>
          <a:prstGeom prst="arc">
            <a:avLst>
              <a:gd fmla="val 16200000" name="adj1"/>
              <a:gd fmla="val 40412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6"/>
          <p:cNvSpPr/>
          <p:nvPr/>
        </p:nvSpPr>
        <p:spPr>
          <a:xfrm rot="-10567992">
            <a:off x="107365" y="4349604"/>
            <a:ext cx="173495" cy="173495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720000" y="535000"/>
            <a:ext cx="4208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8" name="Google Shape;48;p7"/>
          <p:cNvSpPr/>
          <p:nvPr/>
        </p:nvSpPr>
        <p:spPr>
          <a:xfrm>
            <a:off x="959850" y="4668300"/>
            <a:ext cx="7224300" cy="26370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7"/>
          <p:cNvSpPr/>
          <p:nvPr/>
        </p:nvSpPr>
        <p:spPr>
          <a:xfrm>
            <a:off x="8098347" y="4964471"/>
            <a:ext cx="85800" cy="858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7"/>
          <p:cNvSpPr/>
          <p:nvPr>
            <p:ph idx="2" type="pic"/>
          </p:nvPr>
        </p:nvSpPr>
        <p:spPr>
          <a:xfrm flipH="1">
            <a:off x="5641848" y="539496"/>
            <a:ext cx="2788800" cy="4059900"/>
          </a:xfrm>
          <a:prstGeom prst="round2SameRect">
            <a:avLst>
              <a:gd fmla="val 0" name="adj1"/>
              <a:gd fmla="val 0" name="adj2"/>
            </a:avLst>
          </a:prstGeom>
          <a:noFill/>
          <a:ln>
            <a:noFill/>
          </a:ln>
        </p:spPr>
      </p:sp>
      <p:sp>
        <p:nvSpPr>
          <p:cNvPr id="51" name="Google Shape;51;p7"/>
          <p:cNvSpPr txBox="1"/>
          <p:nvPr>
            <p:ph idx="1" type="subTitle"/>
          </p:nvPr>
        </p:nvSpPr>
        <p:spPr>
          <a:xfrm>
            <a:off x="720000" y="1704600"/>
            <a:ext cx="4208400" cy="17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unito Light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 txBox="1"/>
          <p:nvPr>
            <p:ph type="title"/>
          </p:nvPr>
        </p:nvSpPr>
        <p:spPr>
          <a:xfrm>
            <a:off x="1388100" y="1307100"/>
            <a:ext cx="63678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2301300" y="1536450"/>
            <a:ext cx="4541400" cy="8418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6" name="Google Shape;56;p9"/>
          <p:cNvSpPr txBox="1"/>
          <p:nvPr>
            <p:ph idx="1" type="subTitle"/>
          </p:nvPr>
        </p:nvSpPr>
        <p:spPr>
          <a:xfrm>
            <a:off x="2301300" y="2517775"/>
            <a:ext cx="4541400" cy="9795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7" name="Google Shape;57;p9"/>
          <p:cNvSpPr/>
          <p:nvPr/>
        </p:nvSpPr>
        <p:spPr>
          <a:xfrm>
            <a:off x="924600" y="698700"/>
            <a:ext cx="7294800" cy="37461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9"/>
          <p:cNvSpPr/>
          <p:nvPr/>
        </p:nvSpPr>
        <p:spPr>
          <a:xfrm>
            <a:off x="3026700" y="446525"/>
            <a:ext cx="3090600" cy="60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9"/>
          <p:cNvSpPr/>
          <p:nvPr/>
        </p:nvSpPr>
        <p:spPr>
          <a:xfrm>
            <a:off x="3026700" y="4128725"/>
            <a:ext cx="3090600" cy="60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/>
          <p:nvPr>
            <p:ph type="title"/>
          </p:nvPr>
        </p:nvSpPr>
        <p:spPr>
          <a:xfrm>
            <a:off x="713225" y="535000"/>
            <a:ext cx="3325500" cy="10248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2" name="Google Shape;62;p10"/>
          <p:cNvSpPr/>
          <p:nvPr>
            <p:ph idx="2" type="pic"/>
          </p:nvPr>
        </p:nvSpPr>
        <p:spPr>
          <a:xfrm>
            <a:off x="5875" y="0"/>
            <a:ext cx="9144000" cy="5143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theme" Target="../theme/theme2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bert Sans SemiBold"/>
              <a:buNone/>
              <a:defRPr sz="3500">
                <a:solidFill>
                  <a:schemeClr val="dk1"/>
                </a:solidFill>
                <a:latin typeface="Albert Sans SemiBold"/>
                <a:ea typeface="Albert Sans SemiBold"/>
                <a:cs typeface="Albert Sans SemiBold"/>
                <a:sym typeface="Albert Sa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bert Sans SemiBold"/>
              <a:buNone/>
              <a:defRPr sz="3500">
                <a:solidFill>
                  <a:schemeClr val="dk1"/>
                </a:solidFill>
                <a:latin typeface="Albert Sans SemiBold"/>
                <a:ea typeface="Albert Sans SemiBold"/>
                <a:cs typeface="Albert Sans SemiBold"/>
                <a:sym typeface="Albert Sans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bert Sans SemiBold"/>
              <a:buNone/>
              <a:defRPr sz="3500">
                <a:solidFill>
                  <a:schemeClr val="dk1"/>
                </a:solidFill>
                <a:latin typeface="Albert Sans SemiBold"/>
                <a:ea typeface="Albert Sans SemiBold"/>
                <a:cs typeface="Albert Sans SemiBold"/>
                <a:sym typeface="Albert Sans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bert Sans SemiBold"/>
              <a:buNone/>
              <a:defRPr sz="3500">
                <a:solidFill>
                  <a:schemeClr val="dk1"/>
                </a:solidFill>
                <a:latin typeface="Albert Sans SemiBold"/>
                <a:ea typeface="Albert Sans SemiBold"/>
                <a:cs typeface="Albert Sans SemiBold"/>
                <a:sym typeface="Albert Sans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bert Sans SemiBold"/>
              <a:buNone/>
              <a:defRPr sz="3500">
                <a:solidFill>
                  <a:schemeClr val="dk1"/>
                </a:solidFill>
                <a:latin typeface="Albert Sans SemiBold"/>
                <a:ea typeface="Albert Sans SemiBold"/>
                <a:cs typeface="Albert Sans SemiBold"/>
                <a:sym typeface="Albert Sans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bert Sans SemiBold"/>
              <a:buNone/>
              <a:defRPr sz="3500">
                <a:solidFill>
                  <a:schemeClr val="dk1"/>
                </a:solidFill>
                <a:latin typeface="Albert Sans SemiBold"/>
                <a:ea typeface="Albert Sans SemiBold"/>
                <a:cs typeface="Albert Sans SemiBold"/>
                <a:sym typeface="Albert Sans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bert Sans SemiBold"/>
              <a:buNone/>
              <a:defRPr sz="3500">
                <a:solidFill>
                  <a:schemeClr val="dk1"/>
                </a:solidFill>
                <a:latin typeface="Albert Sans SemiBold"/>
                <a:ea typeface="Albert Sans SemiBold"/>
                <a:cs typeface="Albert Sans SemiBold"/>
                <a:sym typeface="Albert Sans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bert Sans SemiBold"/>
              <a:buNone/>
              <a:defRPr sz="3500">
                <a:solidFill>
                  <a:schemeClr val="dk1"/>
                </a:solidFill>
                <a:latin typeface="Albert Sans SemiBold"/>
                <a:ea typeface="Albert Sans SemiBold"/>
                <a:cs typeface="Albert Sans SemiBold"/>
                <a:sym typeface="Albert Sans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bert Sans SemiBold"/>
              <a:buNone/>
              <a:defRPr sz="3500">
                <a:solidFill>
                  <a:schemeClr val="dk1"/>
                </a:solidFill>
                <a:latin typeface="Albert Sans SemiBold"/>
                <a:ea typeface="Albert Sans SemiBold"/>
                <a:cs typeface="Albert Sans SemiBold"/>
                <a:sym typeface="Albert Sans SemiBo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indent="-3048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indent="-3048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indent="-3048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indent="-3048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indent="-3048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indent="-3048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indent="-3048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indent="-3048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://drive.google.com/file/d/1VmPhMb0jv1bQK7KOcC2_ifqen7T6pvTv/view" TargetMode="External"/><Relationship Id="rId4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30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0"/>
          <p:cNvSpPr/>
          <p:nvPr/>
        </p:nvSpPr>
        <p:spPr>
          <a:xfrm rot="2260023">
            <a:off x="2241254" y="-402920"/>
            <a:ext cx="4502416" cy="584919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30"/>
          <p:cNvSpPr txBox="1"/>
          <p:nvPr>
            <p:ph type="ctrTitle"/>
          </p:nvPr>
        </p:nvSpPr>
        <p:spPr>
          <a:xfrm>
            <a:off x="1713075" y="814825"/>
            <a:ext cx="5882100" cy="290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AI PDF Chatbot</a:t>
            </a:r>
            <a:r>
              <a:rPr lang="en" sz="6500"/>
              <a:t> </a:t>
            </a:r>
            <a:r>
              <a:rPr lang="en" sz="3400"/>
              <a:t>NLP-Powered Document Assistant</a:t>
            </a:r>
            <a:endParaRPr sz="3400"/>
          </a:p>
        </p:txBody>
      </p:sp>
      <p:sp>
        <p:nvSpPr>
          <p:cNvPr id="228" name="Google Shape;228;p30"/>
          <p:cNvSpPr/>
          <p:nvPr/>
        </p:nvSpPr>
        <p:spPr>
          <a:xfrm rot="-428975">
            <a:off x="1955424" y="3663395"/>
            <a:ext cx="173549" cy="173549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30"/>
          <p:cNvSpPr/>
          <p:nvPr/>
        </p:nvSpPr>
        <p:spPr>
          <a:xfrm rot="-1124341">
            <a:off x="6652921" y="729319"/>
            <a:ext cx="250266" cy="250266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30"/>
          <p:cNvSpPr txBox="1"/>
          <p:nvPr>
            <p:ph idx="1" type="subTitle"/>
          </p:nvPr>
        </p:nvSpPr>
        <p:spPr>
          <a:xfrm>
            <a:off x="2488500" y="3653275"/>
            <a:ext cx="4167000" cy="35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Presented by Samaa Sabry </a:t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9"/>
          <p:cNvSpPr txBox="1"/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High-level </a:t>
            </a:r>
            <a:r>
              <a:rPr lang="en"/>
              <a:t>Architecture</a:t>
            </a:r>
            <a:endParaRPr/>
          </a:p>
        </p:txBody>
      </p:sp>
      <p:pic>
        <p:nvPicPr>
          <p:cNvPr id="314" name="Google Shape;314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5063" y="1281475"/>
            <a:ext cx="6853873" cy="3447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0"/>
          <p:cNvSpPr txBox="1"/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High-level Architecture</a:t>
            </a:r>
            <a:endParaRPr/>
          </a:p>
        </p:txBody>
      </p:sp>
      <p:pic>
        <p:nvPicPr>
          <p:cNvPr id="320" name="Google Shape;320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9500" y="1289050"/>
            <a:ext cx="6706524" cy="3441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41"/>
          <p:cNvSpPr txBox="1"/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High-level Architecture</a:t>
            </a:r>
            <a:endParaRPr/>
          </a:p>
        </p:txBody>
      </p:sp>
      <p:sp>
        <p:nvSpPr>
          <p:cNvPr id="326" name="Google Shape;326;p41"/>
          <p:cNvSpPr txBox="1"/>
          <p:nvPr/>
        </p:nvSpPr>
        <p:spPr>
          <a:xfrm>
            <a:off x="936300" y="1779350"/>
            <a:ext cx="7271400" cy="27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User Uploads PDF</a:t>
            </a:r>
            <a:r>
              <a:rPr lang="en" sz="1600"/>
              <a:t> → Extracts text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Embeddings Stored in FAISS</a:t>
            </a:r>
            <a:r>
              <a:rPr lang="en" sz="1600"/>
              <a:t> → Enables fast document retrieval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User Asks Question</a:t>
            </a:r>
            <a:r>
              <a:rPr lang="en" sz="1600"/>
              <a:t> → Finds relevant text chunks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LLaMA3 Generates Response</a:t>
            </a:r>
            <a:r>
              <a:rPr lang="en" sz="1600"/>
              <a:t> → Uses context to provide an answer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Response Sent to User</a:t>
            </a:r>
            <a:r>
              <a:rPr lang="en" sz="1600"/>
              <a:t> → Through the </a:t>
            </a:r>
            <a:r>
              <a:rPr lang="en" sz="1600"/>
              <a:t>Streamlit</a:t>
            </a:r>
            <a:r>
              <a:rPr lang="en" sz="1600"/>
              <a:t> UI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42"/>
          <p:cNvSpPr txBox="1"/>
          <p:nvPr>
            <p:ph type="title"/>
          </p:nvPr>
        </p:nvSpPr>
        <p:spPr>
          <a:xfrm>
            <a:off x="2301300" y="2039050"/>
            <a:ext cx="45414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 Stack</a:t>
            </a:r>
            <a:endParaRPr/>
          </a:p>
        </p:txBody>
      </p:sp>
      <p:sp>
        <p:nvSpPr>
          <p:cNvPr id="332" name="Google Shape;332;p42"/>
          <p:cNvSpPr/>
          <p:nvPr/>
        </p:nvSpPr>
        <p:spPr>
          <a:xfrm rot="-6325725">
            <a:off x="3015158" y="765387"/>
            <a:ext cx="173658" cy="173658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42"/>
          <p:cNvSpPr/>
          <p:nvPr/>
        </p:nvSpPr>
        <p:spPr>
          <a:xfrm rot="-6325725">
            <a:off x="5953883" y="4203512"/>
            <a:ext cx="173658" cy="173658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43"/>
          <p:cNvSpPr txBox="1"/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 stack</a:t>
            </a:r>
            <a:endParaRPr/>
          </a:p>
        </p:txBody>
      </p:sp>
      <p:sp>
        <p:nvSpPr>
          <p:cNvPr id="339" name="Google Shape;339;p43"/>
          <p:cNvSpPr txBox="1"/>
          <p:nvPr>
            <p:ph idx="2" type="subTitle"/>
          </p:nvPr>
        </p:nvSpPr>
        <p:spPr>
          <a:xfrm>
            <a:off x="879000" y="1586900"/>
            <a:ext cx="7545000" cy="25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Languages &amp; Frameworks:</a:t>
            </a:r>
            <a:endParaRPr b="1" sz="1600" u="sng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b="1"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Python</a:t>
            </a: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– Core language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b="1"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FastAPI</a:t>
            </a: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– Backend API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b="1"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Streamlit</a:t>
            </a: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– Frontend UI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b="1"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FAISS</a:t>
            </a: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– Vector search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b="1"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LangChain</a:t>
            </a: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– NLP processing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b="1"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LLaMA3 (Groq API)</a:t>
            </a: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– AI response generation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b="1"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Docker</a:t>
            </a: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– Deployment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44"/>
          <p:cNvSpPr txBox="1"/>
          <p:nvPr>
            <p:ph type="title"/>
          </p:nvPr>
        </p:nvSpPr>
        <p:spPr>
          <a:xfrm>
            <a:off x="715100" y="3053300"/>
            <a:ext cx="60372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Selection</a:t>
            </a:r>
            <a:endParaRPr/>
          </a:p>
        </p:txBody>
      </p:sp>
      <p:sp>
        <p:nvSpPr>
          <p:cNvPr id="345" name="Google Shape;345;p44"/>
          <p:cNvSpPr txBox="1"/>
          <p:nvPr>
            <p:ph idx="1" type="subTitle"/>
          </p:nvPr>
        </p:nvSpPr>
        <p:spPr>
          <a:xfrm>
            <a:off x="715175" y="3895100"/>
            <a:ext cx="60372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NLP &amp; AI Model Selection approach</a:t>
            </a:r>
            <a:endParaRPr/>
          </a:p>
        </p:txBody>
      </p:sp>
      <p:sp>
        <p:nvSpPr>
          <p:cNvPr id="346" name="Google Shape;346;p44"/>
          <p:cNvSpPr txBox="1"/>
          <p:nvPr>
            <p:ph idx="2" type="title"/>
          </p:nvPr>
        </p:nvSpPr>
        <p:spPr>
          <a:xfrm>
            <a:off x="715100" y="1990600"/>
            <a:ext cx="1286700" cy="95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347" name="Google Shape;347;p44"/>
          <p:cNvSpPr/>
          <p:nvPr/>
        </p:nvSpPr>
        <p:spPr>
          <a:xfrm rot="7104007">
            <a:off x="6890179" y="-1651021"/>
            <a:ext cx="3397838" cy="3397838"/>
          </a:xfrm>
          <a:prstGeom prst="arc">
            <a:avLst>
              <a:gd fmla="val 16200000" name="adj1"/>
              <a:gd fmla="val 21187122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44"/>
          <p:cNvSpPr/>
          <p:nvPr/>
        </p:nvSpPr>
        <p:spPr>
          <a:xfrm rot="-9147592">
            <a:off x="6414495" y="-1129156"/>
            <a:ext cx="3397929" cy="3397929"/>
          </a:xfrm>
          <a:prstGeom prst="arc">
            <a:avLst>
              <a:gd fmla="val 16200000" name="adj1"/>
              <a:gd fmla="val 5326384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44"/>
          <p:cNvSpPr/>
          <p:nvPr/>
        </p:nvSpPr>
        <p:spPr>
          <a:xfrm rot="-3800792">
            <a:off x="7303595" y="2020361"/>
            <a:ext cx="173877" cy="173877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44"/>
          <p:cNvSpPr/>
          <p:nvPr/>
        </p:nvSpPr>
        <p:spPr>
          <a:xfrm rot="-3800792">
            <a:off x="7824720" y="1513686"/>
            <a:ext cx="173877" cy="173877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45"/>
          <p:cNvSpPr txBox="1"/>
          <p:nvPr>
            <p:ph type="title"/>
          </p:nvPr>
        </p:nvSpPr>
        <p:spPr>
          <a:xfrm>
            <a:off x="2301300" y="1974875"/>
            <a:ext cx="45414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</a:t>
            </a:r>
            <a:r>
              <a:rPr lang="en"/>
              <a:t>LLama 3</a:t>
            </a:r>
            <a:r>
              <a:rPr lang="en"/>
              <a:t>?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45"/>
          <p:cNvSpPr/>
          <p:nvPr/>
        </p:nvSpPr>
        <p:spPr>
          <a:xfrm rot="-6325725">
            <a:off x="3015158" y="765387"/>
            <a:ext cx="173658" cy="173658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45"/>
          <p:cNvSpPr/>
          <p:nvPr/>
        </p:nvSpPr>
        <p:spPr>
          <a:xfrm rot="-6325725">
            <a:off x="5953883" y="4203512"/>
            <a:ext cx="173658" cy="173658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46"/>
          <p:cNvSpPr txBox="1"/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Llama 3</a:t>
            </a:r>
            <a:endParaRPr/>
          </a:p>
        </p:txBody>
      </p:sp>
      <p:sp>
        <p:nvSpPr>
          <p:cNvPr id="363" name="Google Shape;363;p46"/>
          <p:cNvSpPr txBox="1"/>
          <p:nvPr/>
        </p:nvSpPr>
        <p:spPr>
          <a:xfrm>
            <a:off x="936300" y="2175025"/>
            <a:ext cx="7271400" cy="23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en" sz="1600"/>
              <a:t>State-of-the-art NLP model for generating responses.</a:t>
            </a:r>
            <a:endParaRPr sz="1600"/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600"/>
              <a:t>Optimized for chat applications with strong contextual understanding.</a:t>
            </a:r>
            <a:endParaRPr sz="1600"/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600"/>
              <a:t>Efficient inference via the Groq API.</a:t>
            </a:r>
            <a:endParaRPr sz="1600"/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47"/>
          <p:cNvSpPr txBox="1"/>
          <p:nvPr>
            <p:ph type="title"/>
          </p:nvPr>
        </p:nvSpPr>
        <p:spPr>
          <a:xfrm>
            <a:off x="2301300" y="2039050"/>
            <a:ext cx="45414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FAISS?</a:t>
            </a:r>
            <a:endParaRPr/>
          </a:p>
        </p:txBody>
      </p:sp>
      <p:sp>
        <p:nvSpPr>
          <p:cNvPr id="369" name="Google Shape;369;p47"/>
          <p:cNvSpPr/>
          <p:nvPr/>
        </p:nvSpPr>
        <p:spPr>
          <a:xfrm rot="-6325725">
            <a:off x="3015158" y="765387"/>
            <a:ext cx="173658" cy="173658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47"/>
          <p:cNvSpPr/>
          <p:nvPr/>
        </p:nvSpPr>
        <p:spPr>
          <a:xfrm rot="-6325725">
            <a:off x="5953883" y="4203512"/>
            <a:ext cx="173658" cy="173658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48"/>
          <p:cNvSpPr txBox="1"/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FAISS</a:t>
            </a:r>
            <a:endParaRPr/>
          </a:p>
        </p:txBody>
      </p:sp>
      <p:sp>
        <p:nvSpPr>
          <p:cNvPr id="376" name="Google Shape;376;p48"/>
          <p:cNvSpPr txBox="1"/>
          <p:nvPr>
            <p:ph idx="2" type="subTitle"/>
          </p:nvPr>
        </p:nvSpPr>
        <p:spPr>
          <a:xfrm>
            <a:off x="879000" y="1854225"/>
            <a:ext cx="7545000" cy="233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Scalable vector storage for fast retrieval.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Efficient for large datasets.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Improves chatbot accuracy with relevant context.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1"/>
          <p:cNvSpPr txBox="1"/>
          <p:nvPr>
            <p:ph idx="9" type="subTitle"/>
          </p:nvPr>
        </p:nvSpPr>
        <p:spPr>
          <a:xfrm>
            <a:off x="1410350" y="1559125"/>
            <a:ext cx="19407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236" name="Google Shape;236;p31"/>
          <p:cNvSpPr txBox="1"/>
          <p:nvPr>
            <p:ph idx="13" type="subTitle"/>
          </p:nvPr>
        </p:nvSpPr>
        <p:spPr>
          <a:xfrm>
            <a:off x="3950738" y="1559125"/>
            <a:ext cx="19407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</a:t>
            </a:r>
            <a:endParaRPr/>
          </a:p>
        </p:txBody>
      </p:sp>
      <p:sp>
        <p:nvSpPr>
          <p:cNvPr id="237" name="Google Shape;237;p31"/>
          <p:cNvSpPr txBox="1"/>
          <p:nvPr>
            <p:ph idx="14" type="subTitle"/>
          </p:nvPr>
        </p:nvSpPr>
        <p:spPr>
          <a:xfrm>
            <a:off x="1405738" y="3090200"/>
            <a:ext cx="19407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Workflow</a:t>
            </a:r>
            <a:endParaRPr/>
          </a:p>
        </p:txBody>
      </p:sp>
      <p:sp>
        <p:nvSpPr>
          <p:cNvPr id="238" name="Google Shape;238;p31"/>
          <p:cNvSpPr txBox="1"/>
          <p:nvPr>
            <p:ph idx="15" type="subTitle"/>
          </p:nvPr>
        </p:nvSpPr>
        <p:spPr>
          <a:xfrm>
            <a:off x="3944938" y="3090200"/>
            <a:ext cx="19407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Deployment &amp; Usage</a:t>
            </a:r>
            <a:endParaRPr/>
          </a:p>
        </p:txBody>
      </p:sp>
      <p:sp>
        <p:nvSpPr>
          <p:cNvPr id="239" name="Google Shape;239;p31"/>
          <p:cNvSpPr txBox="1"/>
          <p:nvPr>
            <p:ph idx="2" type="title"/>
          </p:nvPr>
        </p:nvSpPr>
        <p:spPr>
          <a:xfrm>
            <a:off x="813050" y="1559125"/>
            <a:ext cx="5973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40" name="Google Shape;240;p31"/>
          <p:cNvSpPr txBox="1"/>
          <p:nvPr>
            <p:ph idx="3" type="title"/>
          </p:nvPr>
        </p:nvSpPr>
        <p:spPr>
          <a:xfrm>
            <a:off x="3352238" y="1559125"/>
            <a:ext cx="5973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41" name="Google Shape;241;p31"/>
          <p:cNvSpPr txBox="1"/>
          <p:nvPr>
            <p:ph idx="4" type="subTitle"/>
          </p:nvPr>
        </p:nvSpPr>
        <p:spPr>
          <a:xfrm>
            <a:off x="3254288" y="2152525"/>
            <a:ext cx="25380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High-level diagram &amp; Tech stack</a:t>
            </a:r>
            <a:endParaRPr/>
          </a:p>
        </p:txBody>
      </p:sp>
      <p:sp>
        <p:nvSpPr>
          <p:cNvPr id="242" name="Google Shape;242;p31"/>
          <p:cNvSpPr txBox="1"/>
          <p:nvPr>
            <p:ph idx="5" type="title"/>
          </p:nvPr>
        </p:nvSpPr>
        <p:spPr>
          <a:xfrm>
            <a:off x="804988" y="3090200"/>
            <a:ext cx="5973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243" name="Google Shape;243;p31"/>
          <p:cNvSpPr txBox="1"/>
          <p:nvPr>
            <p:ph idx="6" type="subTitle"/>
          </p:nvPr>
        </p:nvSpPr>
        <p:spPr>
          <a:xfrm>
            <a:off x="719163" y="3673250"/>
            <a:ext cx="25380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Document upload &amp; generating responses are handled</a:t>
            </a:r>
            <a:endParaRPr/>
          </a:p>
        </p:txBody>
      </p:sp>
      <p:sp>
        <p:nvSpPr>
          <p:cNvPr id="244" name="Google Shape;244;p31"/>
          <p:cNvSpPr txBox="1"/>
          <p:nvPr>
            <p:ph idx="7" type="title"/>
          </p:nvPr>
        </p:nvSpPr>
        <p:spPr>
          <a:xfrm>
            <a:off x="3347638" y="3090200"/>
            <a:ext cx="5973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245" name="Google Shape;245;p31"/>
          <p:cNvSpPr txBox="1"/>
          <p:nvPr>
            <p:ph idx="8" type="subTitle"/>
          </p:nvPr>
        </p:nvSpPr>
        <p:spPr>
          <a:xfrm>
            <a:off x="3258363" y="3673250"/>
            <a:ext cx="25380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Running</a:t>
            </a:r>
            <a:r>
              <a:rPr lang="en"/>
              <a:t> instructions</a:t>
            </a:r>
            <a:endParaRPr/>
          </a:p>
        </p:txBody>
      </p:sp>
      <p:sp>
        <p:nvSpPr>
          <p:cNvPr id="246" name="Google Shape;246;p31"/>
          <p:cNvSpPr txBox="1"/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247" name="Google Shape;247;p31"/>
          <p:cNvSpPr txBox="1"/>
          <p:nvPr>
            <p:ph idx="1" type="subTitle"/>
          </p:nvPr>
        </p:nvSpPr>
        <p:spPr>
          <a:xfrm>
            <a:off x="715100" y="2153950"/>
            <a:ext cx="25380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 &amp; project goal</a:t>
            </a:r>
            <a:endParaRPr/>
          </a:p>
        </p:txBody>
      </p:sp>
      <p:sp>
        <p:nvSpPr>
          <p:cNvPr id="248" name="Google Shape;248;p31"/>
          <p:cNvSpPr txBox="1"/>
          <p:nvPr>
            <p:ph idx="16" type="title"/>
          </p:nvPr>
        </p:nvSpPr>
        <p:spPr>
          <a:xfrm>
            <a:off x="5891438" y="1559125"/>
            <a:ext cx="5973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49" name="Google Shape;249;p31"/>
          <p:cNvSpPr txBox="1"/>
          <p:nvPr>
            <p:ph idx="17" type="subTitle"/>
          </p:nvPr>
        </p:nvSpPr>
        <p:spPr>
          <a:xfrm>
            <a:off x="5799900" y="2152525"/>
            <a:ext cx="25380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NLP &amp; AI model selection approach</a:t>
            </a:r>
            <a:endParaRPr/>
          </a:p>
        </p:txBody>
      </p:sp>
      <p:sp>
        <p:nvSpPr>
          <p:cNvPr id="250" name="Google Shape;250;p31"/>
          <p:cNvSpPr txBox="1"/>
          <p:nvPr>
            <p:ph idx="18" type="title"/>
          </p:nvPr>
        </p:nvSpPr>
        <p:spPr>
          <a:xfrm>
            <a:off x="5886838" y="3090200"/>
            <a:ext cx="5973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251" name="Google Shape;251;p31"/>
          <p:cNvSpPr txBox="1"/>
          <p:nvPr>
            <p:ph idx="19" type="subTitle"/>
          </p:nvPr>
        </p:nvSpPr>
        <p:spPr>
          <a:xfrm>
            <a:off x="5796363" y="3673250"/>
            <a:ext cx="25380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Demonstration of chatbot app in action</a:t>
            </a:r>
            <a:endParaRPr/>
          </a:p>
        </p:txBody>
      </p:sp>
      <p:sp>
        <p:nvSpPr>
          <p:cNvPr id="252" name="Google Shape;252;p31"/>
          <p:cNvSpPr txBox="1"/>
          <p:nvPr>
            <p:ph idx="20" type="subTitle"/>
          </p:nvPr>
        </p:nvSpPr>
        <p:spPr>
          <a:xfrm>
            <a:off x="6488200" y="1559125"/>
            <a:ext cx="19407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Selection</a:t>
            </a:r>
            <a:endParaRPr/>
          </a:p>
        </p:txBody>
      </p:sp>
      <p:sp>
        <p:nvSpPr>
          <p:cNvPr id="253" name="Google Shape;253;p31"/>
          <p:cNvSpPr txBox="1"/>
          <p:nvPr>
            <p:ph idx="21" type="subTitle"/>
          </p:nvPr>
        </p:nvSpPr>
        <p:spPr>
          <a:xfrm>
            <a:off x="6484138" y="3090200"/>
            <a:ext cx="19407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Live Demo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49"/>
          <p:cNvSpPr txBox="1"/>
          <p:nvPr>
            <p:ph type="title"/>
          </p:nvPr>
        </p:nvSpPr>
        <p:spPr>
          <a:xfrm>
            <a:off x="715100" y="3053300"/>
            <a:ext cx="60372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Workflow</a:t>
            </a:r>
            <a:endParaRPr/>
          </a:p>
        </p:txBody>
      </p:sp>
      <p:sp>
        <p:nvSpPr>
          <p:cNvPr id="382" name="Google Shape;382;p49"/>
          <p:cNvSpPr txBox="1"/>
          <p:nvPr>
            <p:ph idx="1" type="subTitle"/>
          </p:nvPr>
        </p:nvSpPr>
        <p:spPr>
          <a:xfrm>
            <a:off x="715175" y="3895100"/>
            <a:ext cx="60372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NLP &amp; AI Model Selection approach</a:t>
            </a:r>
            <a:endParaRPr/>
          </a:p>
        </p:txBody>
      </p:sp>
      <p:sp>
        <p:nvSpPr>
          <p:cNvPr id="383" name="Google Shape;383;p49"/>
          <p:cNvSpPr txBox="1"/>
          <p:nvPr>
            <p:ph idx="2" type="title"/>
          </p:nvPr>
        </p:nvSpPr>
        <p:spPr>
          <a:xfrm>
            <a:off x="715100" y="1990600"/>
            <a:ext cx="1286700" cy="95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384" name="Google Shape;384;p49"/>
          <p:cNvSpPr/>
          <p:nvPr/>
        </p:nvSpPr>
        <p:spPr>
          <a:xfrm rot="7104007">
            <a:off x="6890179" y="-1651021"/>
            <a:ext cx="3397838" cy="3397838"/>
          </a:xfrm>
          <a:prstGeom prst="arc">
            <a:avLst>
              <a:gd fmla="val 16200000" name="adj1"/>
              <a:gd fmla="val 21187122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49"/>
          <p:cNvSpPr/>
          <p:nvPr/>
        </p:nvSpPr>
        <p:spPr>
          <a:xfrm rot="-9147592">
            <a:off x="6414495" y="-1129156"/>
            <a:ext cx="3397929" cy="3397929"/>
          </a:xfrm>
          <a:prstGeom prst="arc">
            <a:avLst>
              <a:gd fmla="val 16200000" name="adj1"/>
              <a:gd fmla="val 5326384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49"/>
          <p:cNvSpPr/>
          <p:nvPr/>
        </p:nvSpPr>
        <p:spPr>
          <a:xfrm rot="-3800792">
            <a:off x="7303595" y="2020361"/>
            <a:ext cx="173877" cy="173877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49"/>
          <p:cNvSpPr/>
          <p:nvPr/>
        </p:nvSpPr>
        <p:spPr>
          <a:xfrm rot="-3800792">
            <a:off x="7824720" y="1513686"/>
            <a:ext cx="173877" cy="173877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50"/>
          <p:cNvSpPr txBox="1"/>
          <p:nvPr>
            <p:ph type="title"/>
          </p:nvPr>
        </p:nvSpPr>
        <p:spPr>
          <a:xfrm>
            <a:off x="2301300" y="1974875"/>
            <a:ext cx="45414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Document Processing flow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50"/>
          <p:cNvSpPr/>
          <p:nvPr/>
        </p:nvSpPr>
        <p:spPr>
          <a:xfrm rot="-6325725">
            <a:off x="3015158" y="765387"/>
            <a:ext cx="173658" cy="173658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50"/>
          <p:cNvSpPr/>
          <p:nvPr/>
        </p:nvSpPr>
        <p:spPr>
          <a:xfrm rot="-6325725">
            <a:off x="5953883" y="4203512"/>
            <a:ext cx="173658" cy="173658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51"/>
          <p:cNvSpPr txBox="1"/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Document Processing flow</a:t>
            </a:r>
            <a:endParaRPr/>
          </a:p>
        </p:txBody>
      </p:sp>
      <p:sp>
        <p:nvSpPr>
          <p:cNvPr id="400" name="Google Shape;400;p51"/>
          <p:cNvSpPr txBox="1"/>
          <p:nvPr/>
        </p:nvSpPr>
        <p:spPr>
          <a:xfrm>
            <a:off x="936300" y="2014625"/>
            <a:ext cx="7271400" cy="23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User uploads a PDF.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Text is extracted using </a:t>
            </a:r>
            <a:r>
              <a:rPr lang="en" sz="16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PDFPlumberLoader</a:t>
            </a:r>
            <a:r>
              <a:rPr lang="en" sz="1600"/>
              <a:t>.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Text is split into chunks.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Embeddings are generated using </a:t>
            </a:r>
            <a:r>
              <a:rPr lang="en" sz="16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HuggingFaceEmbeddings</a:t>
            </a:r>
            <a:r>
              <a:rPr lang="en" sz="1600"/>
              <a:t>.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Stored in FAISS for retrieval.</a:t>
            </a:r>
            <a:endParaRPr sz="1600"/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52"/>
          <p:cNvSpPr txBox="1"/>
          <p:nvPr>
            <p:ph type="title"/>
          </p:nvPr>
        </p:nvSpPr>
        <p:spPr>
          <a:xfrm>
            <a:off x="2301300" y="2039050"/>
            <a:ext cx="45414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Chatbot Workflow</a:t>
            </a:r>
            <a:endParaRPr/>
          </a:p>
        </p:txBody>
      </p:sp>
      <p:sp>
        <p:nvSpPr>
          <p:cNvPr id="406" name="Google Shape;406;p52"/>
          <p:cNvSpPr/>
          <p:nvPr/>
        </p:nvSpPr>
        <p:spPr>
          <a:xfrm rot="-6325725">
            <a:off x="3015158" y="765387"/>
            <a:ext cx="173658" cy="173658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52"/>
          <p:cNvSpPr/>
          <p:nvPr/>
        </p:nvSpPr>
        <p:spPr>
          <a:xfrm rot="-6325725">
            <a:off x="5953883" y="4203512"/>
            <a:ext cx="173658" cy="173658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53"/>
          <p:cNvSpPr txBox="1"/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Chatbot Workflow</a:t>
            </a:r>
            <a:endParaRPr/>
          </a:p>
        </p:txBody>
      </p:sp>
      <p:sp>
        <p:nvSpPr>
          <p:cNvPr id="413" name="Google Shape;413;p53"/>
          <p:cNvSpPr txBox="1"/>
          <p:nvPr>
            <p:ph idx="2" type="subTitle"/>
          </p:nvPr>
        </p:nvSpPr>
        <p:spPr>
          <a:xfrm>
            <a:off x="879000" y="1854225"/>
            <a:ext cx="7545000" cy="233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 enters a question.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Query embedding is generated.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FAISS retrieves relevant text chunks.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LLaMA3 processes the question with context.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Response is displayed in chat UI.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54"/>
          <p:cNvSpPr txBox="1"/>
          <p:nvPr>
            <p:ph type="title"/>
          </p:nvPr>
        </p:nvSpPr>
        <p:spPr>
          <a:xfrm>
            <a:off x="715100" y="3053300"/>
            <a:ext cx="60372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Deployment &amp; Usage </a:t>
            </a:r>
            <a:endParaRPr/>
          </a:p>
        </p:txBody>
      </p:sp>
      <p:sp>
        <p:nvSpPr>
          <p:cNvPr id="419" name="Google Shape;419;p54"/>
          <p:cNvSpPr txBox="1"/>
          <p:nvPr>
            <p:ph idx="1" type="subTitle"/>
          </p:nvPr>
        </p:nvSpPr>
        <p:spPr>
          <a:xfrm>
            <a:off x="715175" y="3895100"/>
            <a:ext cx="60372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Step-by-step instruction</a:t>
            </a:r>
            <a:endParaRPr/>
          </a:p>
        </p:txBody>
      </p:sp>
      <p:sp>
        <p:nvSpPr>
          <p:cNvPr id="420" name="Google Shape;420;p54"/>
          <p:cNvSpPr txBox="1"/>
          <p:nvPr>
            <p:ph idx="2" type="title"/>
          </p:nvPr>
        </p:nvSpPr>
        <p:spPr>
          <a:xfrm>
            <a:off x="715100" y="1990600"/>
            <a:ext cx="1286700" cy="95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421" name="Google Shape;421;p54"/>
          <p:cNvSpPr/>
          <p:nvPr/>
        </p:nvSpPr>
        <p:spPr>
          <a:xfrm rot="7104007">
            <a:off x="6890179" y="-1651021"/>
            <a:ext cx="3397838" cy="3397838"/>
          </a:xfrm>
          <a:prstGeom prst="arc">
            <a:avLst>
              <a:gd fmla="val 16200000" name="adj1"/>
              <a:gd fmla="val 21187122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54"/>
          <p:cNvSpPr/>
          <p:nvPr/>
        </p:nvSpPr>
        <p:spPr>
          <a:xfrm rot="-9147592">
            <a:off x="6414495" y="-1129156"/>
            <a:ext cx="3397929" cy="3397929"/>
          </a:xfrm>
          <a:prstGeom prst="arc">
            <a:avLst>
              <a:gd fmla="val 16200000" name="adj1"/>
              <a:gd fmla="val 5326384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54"/>
          <p:cNvSpPr/>
          <p:nvPr/>
        </p:nvSpPr>
        <p:spPr>
          <a:xfrm rot="-3800792">
            <a:off x="7303595" y="2020361"/>
            <a:ext cx="173877" cy="173877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54"/>
          <p:cNvSpPr/>
          <p:nvPr/>
        </p:nvSpPr>
        <p:spPr>
          <a:xfrm rot="-3800792">
            <a:off x="7824720" y="1513686"/>
            <a:ext cx="173877" cy="173877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55"/>
          <p:cNvSpPr txBox="1"/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Deployment &amp; Usage </a:t>
            </a:r>
            <a:endParaRPr/>
          </a:p>
        </p:txBody>
      </p:sp>
      <p:sp>
        <p:nvSpPr>
          <p:cNvPr id="430" name="Google Shape;430;p55"/>
          <p:cNvSpPr txBox="1"/>
          <p:nvPr/>
        </p:nvSpPr>
        <p:spPr>
          <a:xfrm>
            <a:off x="797300" y="1544125"/>
            <a:ext cx="7271400" cy="23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 u="sng"/>
              <a:t>Manual Setup:</a:t>
            </a:r>
            <a:endParaRPr b="1" sz="1600" u="sng"/>
          </a:p>
          <a:p>
            <a:pPr indent="-3302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Clone the repository and navigate to the project directory.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Install the necessary dependencies using </a:t>
            </a:r>
            <a:r>
              <a:rPr lang="en" sz="16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pip install -r requirements.txt</a:t>
            </a:r>
            <a:r>
              <a:rPr lang="en" sz="1600"/>
              <a:t>.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Set up the environment variable for the Groq API key.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Start the FastAPI backend using </a:t>
            </a:r>
            <a:r>
              <a:rPr lang="en" sz="16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uvicorn backend:app --reload</a:t>
            </a:r>
            <a:r>
              <a:rPr lang="en" sz="1600"/>
              <a:t>.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Start the Streamlit frontend using </a:t>
            </a:r>
            <a:r>
              <a:rPr lang="en" sz="16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streamlit run main.py</a:t>
            </a:r>
            <a:r>
              <a:rPr lang="en" sz="1600"/>
              <a:t>.</a:t>
            </a:r>
            <a:endParaRPr sz="1600"/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56"/>
          <p:cNvSpPr txBox="1"/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Deployment &amp; Usage </a:t>
            </a:r>
            <a:endParaRPr/>
          </a:p>
        </p:txBody>
      </p:sp>
      <p:sp>
        <p:nvSpPr>
          <p:cNvPr id="436" name="Google Shape;436;p56"/>
          <p:cNvSpPr txBox="1"/>
          <p:nvPr/>
        </p:nvSpPr>
        <p:spPr>
          <a:xfrm>
            <a:off x="797325" y="1629675"/>
            <a:ext cx="7271400" cy="23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 u="sng"/>
              <a:t>Docker Deployment:</a:t>
            </a:r>
            <a:endParaRPr b="1" sz="1600" u="sng"/>
          </a:p>
          <a:p>
            <a:pPr indent="-3302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Build and run the Docker containers using </a:t>
            </a:r>
            <a:r>
              <a:rPr lang="en" sz="16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docker-compose up --build</a:t>
            </a:r>
            <a:r>
              <a:rPr lang="en" sz="1600"/>
              <a:t>.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Stop the containers using </a:t>
            </a:r>
            <a:r>
              <a:rPr lang="en" sz="16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docker-compose down</a:t>
            </a:r>
            <a:r>
              <a:rPr lang="en" sz="1600"/>
              <a:t>.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 u="sng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57"/>
          <p:cNvSpPr txBox="1"/>
          <p:nvPr>
            <p:ph type="title"/>
          </p:nvPr>
        </p:nvSpPr>
        <p:spPr>
          <a:xfrm>
            <a:off x="715100" y="3053300"/>
            <a:ext cx="60372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Live Demo </a:t>
            </a:r>
            <a:endParaRPr/>
          </a:p>
        </p:txBody>
      </p:sp>
      <p:sp>
        <p:nvSpPr>
          <p:cNvPr id="442" name="Google Shape;442;p57"/>
          <p:cNvSpPr txBox="1"/>
          <p:nvPr>
            <p:ph idx="2" type="title"/>
          </p:nvPr>
        </p:nvSpPr>
        <p:spPr>
          <a:xfrm>
            <a:off x="715100" y="1990600"/>
            <a:ext cx="1286700" cy="95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443" name="Google Shape;443;p57"/>
          <p:cNvSpPr/>
          <p:nvPr/>
        </p:nvSpPr>
        <p:spPr>
          <a:xfrm rot="7104007">
            <a:off x="6890179" y="-1651021"/>
            <a:ext cx="3397838" cy="3397838"/>
          </a:xfrm>
          <a:prstGeom prst="arc">
            <a:avLst>
              <a:gd fmla="val 16200000" name="adj1"/>
              <a:gd fmla="val 21187122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p57"/>
          <p:cNvSpPr/>
          <p:nvPr/>
        </p:nvSpPr>
        <p:spPr>
          <a:xfrm rot="-9147592">
            <a:off x="6414495" y="-1129156"/>
            <a:ext cx="3397929" cy="3397929"/>
          </a:xfrm>
          <a:prstGeom prst="arc">
            <a:avLst>
              <a:gd fmla="val 16200000" name="adj1"/>
              <a:gd fmla="val 5326384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" name="Google Shape;445;p57"/>
          <p:cNvSpPr/>
          <p:nvPr/>
        </p:nvSpPr>
        <p:spPr>
          <a:xfrm rot="-3800792">
            <a:off x="7303595" y="2020361"/>
            <a:ext cx="173877" cy="173877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p57"/>
          <p:cNvSpPr/>
          <p:nvPr/>
        </p:nvSpPr>
        <p:spPr>
          <a:xfrm rot="-3800792">
            <a:off x="7824720" y="1513686"/>
            <a:ext cx="173877" cy="173877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1" name="Google Shape;451;p58" title="2025-02-28 00-11-15.mk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2400"/>
            <a:ext cx="8602134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2"/>
          <p:cNvSpPr txBox="1"/>
          <p:nvPr>
            <p:ph type="title"/>
          </p:nvPr>
        </p:nvSpPr>
        <p:spPr>
          <a:xfrm>
            <a:off x="715100" y="3053300"/>
            <a:ext cx="60372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259" name="Google Shape;259;p32"/>
          <p:cNvSpPr txBox="1"/>
          <p:nvPr>
            <p:ph idx="1" type="subTitle"/>
          </p:nvPr>
        </p:nvSpPr>
        <p:spPr>
          <a:xfrm>
            <a:off x="715175" y="3895100"/>
            <a:ext cx="60372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</a:t>
            </a:r>
            <a:r>
              <a:rPr lang="en"/>
              <a:t>Statement</a:t>
            </a:r>
            <a:r>
              <a:rPr lang="en"/>
              <a:t> &amp; Solution</a:t>
            </a:r>
            <a:endParaRPr/>
          </a:p>
        </p:txBody>
      </p:sp>
      <p:sp>
        <p:nvSpPr>
          <p:cNvPr id="260" name="Google Shape;260;p32"/>
          <p:cNvSpPr txBox="1"/>
          <p:nvPr>
            <p:ph idx="2" type="title"/>
          </p:nvPr>
        </p:nvSpPr>
        <p:spPr>
          <a:xfrm>
            <a:off x="715100" y="1990600"/>
            <a:ext cx="1029000" cy="95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61" name="Google Shape;261;p32"/>
          <p:cNvSpPr/>
          <p:nvPr/>
        </p:nvSpPr>
        <p:spPr>
          <a:xfrm rot="7104007">
            <a:off x="6890179" y="-1651021"/>
            <a:ext cx="3397838" cy="3397838"/>
          </a:xfrm>
          <a:prstGeom prst="arc">
            <a:avLst>
              <a:gd fmla="val 16200000" name="adj1"/>
              <a:gd fmla="val 21187122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32"/>
          <p:cNvSpPr/>
          <p:nvPr/>
        </p:nvSpPr>
        <p:spPr>
          <a:xfrm rot="-9147592">
            <a:off x="6414495" y="-1129156"/>
            <a:ext cx="3397929" cy="3397929"/>
          </a:xfrm>
          <a:prstGeom prst="arc">
            <a:avLst>
              <a:gd fmla="val 16200000" name="adj1"/>
              <a:gd fmla="val 5326384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32"/>
          <p:cNvSpPr/>
          <p:nvPr/>
        </p:nvSpPr>
        <p:spPr>
          <a:xfrm rot="-3800792">
            <a:off x="7303595" y="2020361"/>
            <a:ext cx="173877" cy="173877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32"/>
          <p:cNvSpPr/>
          <p:nvPr/>
        </p:nvSpPr>
        <p:spPr>
          <a:xfrm rot="-3800792">
            <a:off x="7824720" y="1513686"/>
            <a:ext cx="173877" cy="173877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59"/>
          <p:cNvSpPr txBox="1"/>
          <p:nvPr>
            <p:ph type="ctrTitle"/>
          </p:nvPr>
        </p:nvSpPr>
        <p:spPr>
          <a:xfrm>
            <a:off x="715100" y="1094200"/>
            <a:ext cx="4005600" cy="89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457" name="Google Shape;457;p59"/>
          <p:cNvSpPr/>
          <p:nvPr/>
        </p:nvSpPr>
        <p:spPr>
          <a:xfrm>
            <a:off x="821425" y="3228900"/>
            <a:ext cx="437400" cy="437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59"/>
          <p:cNvSpPr/>
          <p:nvPr/>
        </p:nvSpPr>
        <p:spPr>
          <a:xfrm>
            <a:off x="1460700" y="3228900"/>
            <a:ext cx="437400" cy="437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59"/>
          <p:cNvSpPr/>
          <p:nvPr/>
        </p:nvSpPr>
        <p:spPr>
          <a:xfrm>
            <a:off x="2099975" y="3228900"/>
            <a:ext cx="437400" cy="437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60" name="Google Shape;460;p59"/>
          <p:cNvGrpSpPr/>
          <p:nvPr/>
        </p:nvGrpSpPr>
        <p:grpSpPr>
          <a:xfrm>
            <a:off x="908574" y="3308398"/>
            <a:ext cx="276012" cy="275991"/>
            <a:chOff x="3368074" y="3882537"/>
            <a:chExt cx="215298" cy="215298"/>
          </a:xfrm>
        </p:grpSpPr>
        <p:sp>
          <p:nvSpPr>
            <p:cNvPr id="461" name="Google Shape;461;p59"/>
            <p:cNvSpPr/>
            <p:nvPr/>
          </p:nvSpPr>
          <p:spPr>
            <a:xfrm>
              <a:off x="3368074" y="3882537"/>
              <a:ext cx="215298" cy="215298"/>
            </a:xfrm>
            <a:custGeom>
              <a:rect b="b" l="l" r="r" t="t"/>
              <a:pathLst>
                <a:path extrusionOk="0" h="6764" w="6764">
                  <a:moveTo>
                    <a:pt x="5335" y="346"/>
                  </a:moveTo>
                  <a:cubicBezTo>
                    <a:pt x="5930" y="346"/>
                    <a:pt x="6418" y="834"/>
                    <a:pt x="6418" y="1429"/>
                  </a:cubicBezTo>
                  <a:lnTo>
                    <a:pt x="6418" y="5335"/>
                  </a:lnTo>
                  <a:cubicBezTo>
                    <a:pt x="6418" y="5930"/>
                    <a:pt x="5930" y="6418"/>
                    <a:pt x="5335" y="6418"/>
                  </a:cubicBezTo>
                  <a:lnTo>
                    <a:pt x="1429" y="6418"/>
                  </a:lnTo>
                  <a:cubicBezTo>
                    <a:pt x="834" y="6418"/>
                    <a:pt x="346" y="5930"/>
                    <a:pt x="346" y="5335"/>
                  </a:cubicBezTo>
                  <a:lnTo>
                    <a:pt x="346" y="1429"/>
                  </a:lnTo>
                  <a:cubicBezTo>
                    <a:pt x="346" y="834"/>
                    <a:pt x="834" y="346"/>
                    <a:pt x="1429" y="346"/>
                  </a:cubicBezTo>
                  <a:close/>
                  <a:moveTo>
                    <a:pt x="1429" y="1"/>
                  </a:moveTo>
                  <a:cubicBezTo>
                    <a:pt x="644" y="1"/>
                    <a:pt x="1" y="644"/>
                    <a:pt x="1" y="1429"/>
                  </a:cubicBezTo>
                  <a:lnTo>
                    <a:pt x="1" y="5335"/>
                  </a:lnTo>
                  <a:cubicBezTo>
                    <a:pt x="1" y="6120"/>
                    <a:pt x="644" y="6763"/>
                    <a:pt x="1429" y="6763"/>
                  </a:cubicBezTo>
                  <a:lnTo>
                    <a:pt x="5335" y="6763"/>
                  </a:lnTo>
                  <a:cubicBezTo>
                    <a:pt x="6121" y="6763"/>
                    <a:pt x="6763" y="6120"/>
                    <a:pt x="6763" y="5335"/>
                  </a:cubicBezTo>
                  <a:lnTo>
                    <a:pt x="6763" y="1429"/>
                  </a:lnTo>
                  <a:cubicBezTo>
                    <a:pt x="6763" y="644"/>
                    <a:pt x="6121" y="1"/>
                    <a:pt x="53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59"/>
            <p:cNvSpPr/>
            <p:nvPr/>
          </p:nvSpPr>
          <p:spPr>
            <a:xfrm>
              <a:off x="3418143" y="3933656"/>
              <a:ext cx="114811" cy="112742"/>
            </a:xfrm>
            <a:custGeom>
              <a:rect b="b" l="l" r="r" t="t"/>
              <a:pathLst>
                <a:path extrusionOk="0" h="3542" w="3607">
                  <a:moveTo>
                    <a:pt x="1822" y="0"/>
                  </a:moveTo>
                  <a:cubicBezTo>
                    <a:pt x="812" y="0"/>
                    <a:pt x="1" y="851"/>
                    <a:pt x="59" y="1859"/>
                  </a:cubicBezTo>
                  <a:cubicBezTo>
                    <a:pt x="95" y="2776"/>
                    <a:pt x="833" y="3502"/>
                    <a:pt x="1726" y="3538"/>
                  </a:cubicBezTo>
                  <a:cubicBezTo>
                    <a:pt x="1764" y="3541"/>
                    <a:pt x="1802" y="3542"/>
                    <a:pt x="1840" y="3542"/>
                  </a:cubicBezTo>
                  <a:cubicBezTo>
                    <a:pt x="2178" y="3542"/>
                    <a:pt x="2494" y="3447"/>
                    <a:pt x="2762" y="3276"/>
                  </a:cubicBezTo>
                  <a:cubicBezTo>
                    <a:pt x="2857" y="3217"/>
                    <a:pt x="2869" y="3086"/>
                    <a:pt x="2797" y="3014"/>
                  </a:cubicBezTo>
                  <a:cubicBezTo>
                    <a:pt x="2761" y="2978"/>
                    <a:pt x="2711" y="2964"/>
                    <a:pt x="2664" y="2964"/>
                  </a:cubicBezTo>
                  <a:cubicBezTo>
                    <a:pt x="2634" y="2964"/>
                    <a:pt x="2606" y="2969"/>
                    <a:pt x="2583" y="2979"/>
                  </a:cubicBezTo>
                  <a:cubicBezTo>
                    <a:pt x="2380" y="3096"/>
                    <a:pt x="2149" y="3185"/>
                    <a:pt x="1897" y="3185"/>
                  </a:cubicBezTo>
                  <a:cubicBezTo>
                    <a:pt x="1868" y="3185"/>
                    <a:pt x="1839" y="3183"/>
                    <a:pt x="1809" y="3181"/>
                  </a:cubicBezTo>
                  <a:cubicBezTo>
                    <a:pt x="1023" y="3169"/>
                    <a:pt x="380" y="2514"/>
                    <a:pt x="392" y="1716"/>
                  </a:cubicBezTo>
                  <a:cubicBezTo>
                    <a:pt x="426" y="948"/>
                    <a:pt x="1028" y="330"/>
                    <a:pt x="1792" y="330"/>
                  </a:cubicBezTo>
                  <a:cubicBezTo>
                    <a:pt x="1833" y="330"/>
                    <a:pt x="1874" y="332"/>
                    <a:pt x="1916" y="335"/>
                  </a:cubicBezTo>
                  <a:cubicBezTo>
                    <a:pt x="2619" y="371"/>
                    <a:pt x="3190" y="943"/>
                    <a:pt x="3250" y="1633"/>
                  </a:cubicBezTo>
                  <a:cubicBezTo>
                    <a:pt x="3285" y="1919"/>
                    <a:pt x="3214" y="2193"/>
                    <a:pt x="3095" y="2431"/>
                  </a:cubicBezTo>
                  <a:cubicBezTo>
                    <a:pt x="3059" y="2490"/>
                    <a:pt x="3059" y="2574"/>
                    <a:pt x="3119" y="2633"/>
                  </a:cubicBezTo>
                  <a:cubicBezTo>
                    <a:pt x="3149" y="2663"/>
                    <a:pt x="3191" y="2678"/>
                    <a:pt x="3234" y="2678"/>
                  </a:cubicBezTo>
                  <a:cubicBezTo>
                    <a:pt x="3295" y="2678"/>
                    <a:pt x="3358" y="2648"/>
                    <a:pt x="3393" y="2586"/>
                  </a:cubicBezTo>
                  <a:cubicBezTo>
                    <a:pt x="3536" y="2324"/>
                    <a:pt x="3607" y="2014"/>
                    <a:pt x="3583" y="1669"/>
                  </a:cubicBezTo>
                  <a:cubicBezTo>
                    <a:pt x="3536" y="764"/>
                    <a:pt x="2797" y="50"/>
                    <a:pt x="1904" y="2"/>
                  </a:cubicBezTo>
                  <a:cubicBezTo>
                    <a:pt x="1877" y="1"/>
                    <a:pt x="1849" y="0"/>
                    <a:pt x="18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59"/>
            <p:cNvSpPr/>
            <p:nvPr/>
          </p:nvSpPr>
          <p:spPr>
            <a:xfrm>
              <a:off x="3519298" y="3910197"/>
              <a:ext cx="29570" cy="29220"/>
            </a:xfrm>
            <a:custGeom>
              <a:rect b="b" l="l" r="r" t="t"/>
              <a:pathLst>
                <a:path extrusionOk="0" h="918" w="929">
                  <a:moveTo>
                    <a:pt x="465" y="1"/>
                  </a:moveTo>
                  <a:cubicBezTo>
                    <a:pt x="203" y="1"/>
                    <a:pt x="0" y="203"/>
                    <a:pt x="0" y="453"/>
                  </a:cubicBezTo>
                  <a:cubicBezTo>
                    <a:pt x="0" y="715"/>
                    <a:pt x="203" y="918"/>
                    <a:pt x="465" y="918"/>
                  </a:cubicBezTo>
                  <a:cubicBezTo>
                    <a:pt x="715" y="918"/>
                    <a:pt x="929" y="715"/>
                    <a:pt x="929" y="453"/>
                  </a:cubicBezTo>
                  <a:cubicBezTo>
                    <a:pt x="929" y="203"/>
                    <a:pt x="715" y="1"/>
                    <a:pt x="4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4" name="Google Shape;464;p59"/>
          <p:cNvGrpSpPr/>
          <p:nvPr/>
        </p:nvGrpSpPr>
        <p:grpSpPr>
          <a:xfrm>
            <a:off x="1546006" y="3327107"/>
            <a:ext cx="266790" cy="238574"/>
            <a:chOff x="3824739" y="3890112"/>
            <a:chExt cx="208105" cy="186110"/>
          </a:xfrm>
        </p:grpSpPr>
        <p:sp>
          <p:nvSpPr>
            <p:cNvPr id="465" name="Google Shape;465;p59"/>
            <p:cNvSpPr/>
            <p:nvPr/>
          </p:nvSpPr>
          <p:spPr>
            <a:xfrm>
              <a:off x="3831933" y="3955682"/>
              <a:ext cx="47809" cy="120540"/>
            </a:xfrm>
            <a:custGeom>
              <a:rect b="b" l="l" r="r" t="t"/>
              <a:pathLst>
                <a:path extrusionOk="0" h="3787" w="1502">
                  <a:moveTo>
                    <a:pt x="1168" y="346"/>
                  </a:moveTo>
                  <a:lnTo>
                    <a:pt x="1168" y="3430"/>
                  </a:lnTo>
                  <a:lnTo>
                    <a:pt x="358" y="3430"/>
                  </a:lnTo>
                  <a:lnTo>
                    <a:pt x="358" y="346"/>
                  </a:lnTo>
                  <a:close/>
                  <a:moveTo>
                    <a:pt x="180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72" y="3787"/>
                    <a:pt x="180" y="3787"/>
                  </a:cubicBezTo>
                  <a:lnTo>
                    <a:pt x="1323" y="3787"/>
                  </a:lnTo>
                  <a:cubicBezTo>
                    <a:pt x="1418" y="3787"/>
                    <a:pt x="1501" y="3715"/>
                    <a:pt x="1501" y="3608"/>
                  </a:cubicBezTo>
                  <a:lnTo>
                    <a:pt x="1501" y="179"/>
                  </a:lnTo>
                  <a:cubicBezTo>
                    <a:pt x="1501" y="72"/>
                    <a:pt x="1430" y="1"/>
                    <a:pt x="13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59"/>
            <p:cNvSpPr/>
            <p:nvPr/>
          </p:nvSpPr>
          <p:spPr>
            <a:xfrm>
              <a:off x="3824739" y="3890112"/>
              <a:ext cx="55002" cy="55002"/>
            </a:xfrm>
            <a:custGeom>
              <a:rect b="b" l="l" r="r" t="t"/>
              <a:pathLst>
                <a:path extrusionOk="0" h="1728" w="1728">
                  <a:moveTo>
                    <a:pt x="870" y="334"/>
                  </a:moveTo>
                  <a:cubicBezTo>
                    <a:pt x="1156" y="334"/>
                    <a:pt x="1394" y="572"/>
                    <a:pt x="1394" y="846"/>
                  </a:cubicBezTo>
                  <a:cubicBezTo>
                    <a:pt x="1394" y="1132"/>
                    <a:pt x="1156" y="1370"/>
                    <a:pt x="870" y="1370"/>
                  </a:cubicBezTo>
                  <a:cubicBezTo>
                    <a:pt x="584" y="1370"/>
                    <a:pt x="346" y="1132"/>
                    <a:pt x="346" y="846"/>
                  </a:cubicBezTo>
                  <a:cubicBezTo>
                    <a:pt x="346" y="572"/>
                    <a:pt x="584" y="334"/>
                    <a:pt x="870" y="334"/>
                  </a:cubicBezTo>
                  <a:close/>
                  <a:moveTo>
                    <a:pt x="870" y="1"/>
                  </a:moveTo>
                  <a:cubicBezTo>
                    <a:pt x="394" y="1"/>
                    <a:pt x="1" y="394"/>
                    <a:pt x="1" y="870"/>
                  </a:cubicBezTo>
                  <a:cubicBezTo>
                    <a:pt x="1" y="1346"/>
                    <a:pt x="394" y="1727"/>
                    <a:pt x="870" y="1727"/>
                  </a:cubicBezTo>
                  <a:cubicBezTo>
                    <a:pt x="1346" y="1727"/>
                    <a:pt x="1727" y="1334"/>
                    <a:pt x="1727" y="870"/>
                  </a:cubicBezTo>
                  <a:cubicBezTo>
                    <a:pt x="1727" y="394"/>
                    <a:pt x="1346" y="1"/>
                    <a:pt x="8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59"/>
            <p:cNvSpPr/>
            <p:nvPr/>
          </p:nvSpPr>
          <p:spPr>
            <a:xfrm>
              <a:off x="3904696" y="3955682"/>
              <a:ext cx="128148" cy="120540"/>
            </a:xfrm>
            <a:custGeom>
              <a:rect b="b" l="l" r="r" t="t"/>
              <a:pathLst>
                <a:path extrusionOk="0" h="3787" w="4026">
                  <a:moveTo>
                    <a:pt x="191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84" y="3787"/>
                    <a:pt x="191" y="3787"/>
                  </a:cubicBezTo>
                  <a:lnTo>
                    <a:pt x="1334" y="3787"/>
                  </a:lnTo>
                  <a:cubicBezTo>
                    <a:pt x="1418" y="3787"/>
                    <a:pt x="1513" y="3715"/>
                    <a:pt x="1513" y="3608"/>
                  </a:cubicBezTo>
                  <a:lnTo>
                    <a:pt x="1513" y="2382"/>
                  </a:lnTo>
                  <a:cubicBezTo>
                    <a:pt x="1513" y="1977"/>
                    <a:pt x="1596" y="1501"/>
                    <a:pt x="2037" y="1501"/>
                  </a:cubicBezTo>
                  <a:cubicBezTo>
                    <a:pt x="2347" y="1501"/>
                    <a:pt x="2477" y="1763"/>
                    <a:pt x="2525" y="2060"/>
                  </a:cubicBezTo>
                  <a:cubicBezTo>
                    <a:pt x="2537" y="2156"/>
                    <a:pt x="2608" y="2215"/>
                    <a:pt x="2692" y="2215"/>
                  </a:cubicBezTo>
                  <a:cubicBezTo>
                    <a:pt x="2787" y="2215"/>
                    <a:pt x="2870" y="2120"/>
                    <a:pt x="2847" y="2025"/>
                  </a:cubicBezTo>
                  <a:cubicBezTo>
                    <a:pt x="2763" y="1465"/>
                    <a:pt x="2477" y="1155"/>
                    <a:pt x="2013" y="1155"/>
                  </a:cubicBezTo>
                  <a:cubicBezTo>
                    <a:pt x="1465" y="1155"/>
                    <a:pt x="1156" y="1608"/>
                    <a:pt x="1156" y="2382"/>
                  </a:cubicBezTo>
                  <a:lnTo>
                    <a:pt x="1156" y="3430"/>
                  </a:lnTo>
                  <a:lnTo>
                    <a:pt x="346" y="3430"/>
                  </a:lnTo>
                  <a:lnTo>
                    <a:pt x="346" y="358"/>
                  </a:lnTo>
                  <a:lnTo>
                    <a:pt x="918" y="358"/>
                  </a:lnTo>
                  <a:lnTo>
                    <a:pt x="918" y="572"/>
                  </a:lnTo>
                  <a:cubicBezTo>
                    <a:pt x="918" y="632"/>
                    <a:pt x="930" y="679"/>
                    <a:pt x="977" y="715"/>
                  </a:cubicBezTo>
                  <a:cubicBezTo>
                    <a:pt x="1007" y="733"/>
                    <a:pt x="1043" y="742"/>
                    <a:pt x="1078" y="742"/>
                  </a:cubicBezTo>
                  <a:cubicBezTo>
                    <a:pt x="1114" y="742"/>
                    <a:pt x="1150" y="733"/>
                    <a:pt x="1180" y="715"/>
                  </a:cubicBezTo>
                  <a:cubicBezTo>
                    <a:pt x="1477" y="477"/>
                    <a:pt x="1835" y="358"/>
                    <a:pt x="2227" y="358"/>
                  </a:cubicBezTo>
                  <a:cubicBezTo>
                    <a:pt x="3204" y="358"/>
                    <a:pt x="3656" y="1191"/>
                    <a:pt x="3656" y="2001"/>
                  </a:cubicBezTo>
                  <a:lnTo>
                    <a:pt x="3656" y="3430"/>
                  </a:lnTo>
                  <a:lnTo>
                    <a:pt x="2847" y="3430"/>
                  </a:lnTo>
                  <a:lnTo>
                    <a:pt x="2847" y="2870"/>
                  </a:lnTo>
                  <a:cubicBezTo>
                    <a:pt x="2847" y="2775"/>
                    <a:pt x="2775" y="2703"/>
                    <a:pt x="2692" y="2703"/>
                  </a:cubicBezTo>
                  <a:cubicBezTo>
                    <a:pt x="2597" y="2703"/>
                    <a:pt x="2525" y="2775"/>
                    <a:pt x="2525" y="2870"/>
                  </a:cubicBezTo>
                  <a:lnTo>
                    <a:pt x="2525" y="3596"/>
                  </a:lnTo>
                  <a:cubicBezTo>
                    <a:pt x="2525" y="3691"/>
                    <a:pt x="2597" y="3775"/>
                    <a:pt x="2704" y="3775"/>
                  </a:cubicBezTo>
                  <a:lnTo>
                    <a:pt x="3847" y="3775"/>
                  </a:lnTo>
                  <a:cubicBezTo>
                    <a:pt x="3942" y="3775"/>
                    <a:pt x="4025" y="3703"/>
                    <a:pt x="4025" y="3596"/>
                  </a:cubicBezTo>
                  <a:lnTo>
                    <a:pt x="4025" y="1989"/>
                  </a:lnTo>
                  <a:cubicBezTo>
                    <a:pt x="4025" y="810"/>
                    <a:pt x="3299" y="1"/>
                    <a:pt x="2239" y="1"/>
                  </a:cubicBezTo>
                  <a:cubicBezTo>
                    <a:pt x="1894" y="1"/>
                    <a:pt x="1573" y="84"/>
                    <a:pt x="1275" y="251"/>
                  </a:cubicBezTo>
                  <a:lnTo>
                    <a:pt x="1275" y="179"/>
                  </a:lnTo>
                  <a:cubicBezTo>
                    <a:pt x="1275" y="84"/>
                    <a:pt x="1204" y="1"/>
                    <a:pt x="10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8" name="Google Shape;468;p59"/>
          <p:cNvSpPr/>
          <p:nvPr/>
        </p:nvSpPr>
        <p:spPr>
          <a:xfrm>
            <a:off x="2181290" y="3327345"/>
            <a:ext cx="291511" cy="238097"/>
          </a:xfrm>
          <a:custGeom>
            <a:rect b="b" l="l" r="r" t="t"/>
            <a:pathLst>
              <a:path extrusionOk="0" h="5835" w="7144">
                <a:moveTo>
                  <a:pt x="4620" y="0"/>
                </a:moveTo>
                <a:cubicBezTo>
                  <a:pt x="3727" y="0"/>
                  <a:pt x="2977" y="691"/>
                  <a:pt x="2905" y="1572"/>
                </a:cubicBezTo>
                <a:cubicBezTo>
                  <a:pt x="2727" y="1548"/>
                  <a:pt x="2358" y="1441"/>
                  <a:pt x="2262" y="1405"/>
                </a:cubicBezTo>
                <a:cubicBezTo>
                  <a:pt x="1643" y="1203"/>
                  <a:pt x="1072" y="810"/>
                  <a:pt x="631" y="322"/>
                </a:cubicBezTo>
                <a:cubicBezTo>
                  <a:pt x="596" y="298"/>
                  <a:pt x="572" y="274"/>
                  <a:pt x="524" y="262"/>
                </a:cubicBezTo>
                <a:cubicBezTo>
                  <a:pt x="517" y="261"/>
                  <a:pt x="509" y="260"/>
                  <a:pt x="501" y="260"/>
                </a:cubicBezTo>
                <a:cubicBezTo>
                  <a:pt x="436" y="260"/>
                  <a:pt x="367" y="304"/>
                  <a:pt x="346" y="357"/>
                </a:cubicBezTo>
                <a:cubicBezTo>
                  <a:pt x="238" y="572"/>
                  <a:pt x="179" y="810"/>
                  <a:pt x="179" y="1048"/>
                </a:cubicBezTo>
                <a:cubicBezTo>
                  <a:pt x="179" y="1393"/>
                  <a:pt x="286" y="1727"/>
                  <a:pt x="476" y="1977"/>
                </a:cubicBezTo>
                <a:cubicBezTo>
                  <a:pt x="466" y="1975"/>
                  <a:pt x="456" y="1974"/>
                  <a:pt x="446" y="1974"/>
                </a:cubicBezTo>
                <a:cubicBezTo>
                  <a:pt x="397" y="1974"/>
                  <a:pt x="349" y="1997"/>
                  <a:pt x="310" y="2036"/>
                </a:cubicBezTo>
                <a:cubicBezTo>
                  <a:pt x="286" y="2060"/>
                  <a:pt x="286" y="2108"/>
                  <a:pt x="274" y="2143"/>
                </a:cubicBezTo>
                <a:lnTo>
                  <a:pt x="274" y="2203"/>
                </a:lnTo>
                <a:cubicBezTo>
                  <a:pt x="274" y="2655"/>
                  <a:pt x="476" y="3072"/>
                  <a:pt x="822" y="3358"/>
                </a:cubicBezTo>
                <a:cubicBezTo>
                  <a:pt x="786" y="3370"/>
                  <a:pt x="774" y="3405"/>
                  <a:pt x="762" y="3417"/>
                </a:cubicBezTo>
                <a:cubicBezTo>
                  <a:pt x="750" y="3465"/>
                  <a:pt x="727" y="3513"/>
                  <a:pt x="750" y="3548"/>
                </a:cubicBezTo>
                <a:cubicBezTo>
                  <a:pt x="893" y="4024"/>
                  <a:pt x="1262" y="4405"/>
                  <a:pt x="1727" y="4548"/>
                </a:cubicBezTo>
                <a:cubicBezTo>
                  <a:pt x="1310" y="4798"/>
                  <a:pt x="834" y="4941"/>
                  <a:pt x="334" y="4941"/>
                </a:cubicBezTo>
                <a:lnTo>
                  <a:pt x="191" y="4941"/>
                </a:lnTo>
                <a:cubicBezTo>
                  <a:pt x="107" y="4941"/>
                  <a:pt x="36" y="5001"/>
                  <a:pt x="12" y="5084"/>
                </a:cubicBezTo>
                <a:cubicBezTo>
                  <a:pt x="0" y="5156"/>
                  <a:pt x="48" y="5239"/>
                  <a:pt x="107" y="5263"/>
                </a:cubicBezTo>
                <a:cubicBezTo>
                  <a:pt x="727" y="5632"/>
                  <a:pt x="1465" y="5834"/>
                  <a:pt x="2191" y="5834"/>
                </a:cubicBezTo>
                <a:cubicBezTo>
                  <a:pt x="3072" y="5834"/>
                  <a:pt x="3905" y="5560"/>
                  <a:pt x="4596" y="5060"/>
                </a:cubicBezTo>
                <a:cubicBezTo>
                  <a:pt x="4691" y="5001"/>
                  <a:pt x="4691" y="4858"/>
                  <a:pt x="4620" y="4786"/>
                </a:cubicBezTo>
                <a:cubicBezTo>
                  <a:pt x="4587" y="4754"/>
                  <a:pt x="4544" y="4735"/>
                  <a:pt x="4499" y="4735"/>
                </a:cubicBezTo>
                <a:cubicBezTo>
                  <a:pt x="4463" y="4735"/>
                  <a:pt x="4426" y="4748"/>
                  <a:pt x="4394" y="4775"/>
                </a:cubicBezTo>
                <a:cubicBezTo>
                  <a:pt x="3763" y="5215"/>
                  <a:pt x="3013" y="5489"/>
                  <a:pt x="2191" y="5489"/>
                </a:cubicBezTo>
                <a:cubicBezTo>
                  <a:pt x="1727" y="5489"/>
                  <a:pt x="1262" y="5394"/>
                  <a:pt x="846" y="5239"/>
                </a:cubicBezTo>
                <a:cubicBezTo>
                  <a:pt x="1369" y="5144"/>
                  <a:pt x="1846" y="4917"/>
                  <a:pt x="2262" y="4584"/>
                </a:cubicBezTo>
                <a:cubicBezTo>
                  <a:pt x="2310" y="4536"/>
                  <a:pt x="2334" y="4477"/>
                  <a:pt x="2322" y="4417"/>
                </a:cubicBezTo>
                <a:cubicBezTo>
                  <a:pt x="2310" y="4346"/>
                  <a:pt x="2239" y="4286"/>
                  <a:pt x="2155" y="4286"/>
                </a:cubicBezTo>
                <a:cubicBezTo>
                  <a:pt x="1739" y="4263"/>
                  <a:pt x="1369" y="4048"/>
                  <a:pt x="1167" y="3691"/>
                </a:cubicBezTo>
                <a:cubicBezTo>
                  <a:pt x="1250" y="3691"/>
                  <a:pt x="1358" y="3667"/>
                  <a:pt x="1441" y="3643"/>
                </a:cubicBezTo>
                <a:cubicBezTo>
                  <a:pt x="1524" y="3632"/>
                  <a:pt x="1584" y="3572"/>
                  <a:pt x="1584" y="3489"/>
                </a:cubicBezTo>
                <a:cubicBezTo>
                  <a:pt x="1596" y="3405"/>
                  <a:pt x="1536" y="3334"/>
                  <a:pt x="1441" y="3298"/>
                </a:cubicBezTo>
                <a:cubicBezTo>
                  <a:pt x="1000" y="3191"/>
                  <a:pt x="667" y="2822"/>
                  <a:pt x="596" y="2381"/>
                </a:cubicBezTo>
                <a:lnTo>
                  <a:pt x="596" y="2381"/>
                </a:lnTo>
                <a:cubicBezTo>
                  <a:pt x="727" y="2405"/>
                  <a:pt x="869" y="2417"/>
                  <a:pt x="1000" y="2417"/>
                </a:cubicBezTo>
                <a:cubicBezTo>
                  <a:pt x="1084" y="2417"/>
                  <a:pt x="1143" y="2358"/>
                  <a:pt x="1167" y="2274"/>
                </a:cubicBezTo>
                <a:cubicBezTo>
                  <a:pt x="1179" y="2203"/>
                  <a:pt x="1131" y="2143"/>
                  <a:pt x="1072" y="2108"/>
                </a:cubicBezTo>
                <a:cubicBezTo>
                  <a:pt x="703" y="1881"/>
                  <a:pt x="476" y="1488"/>
                  <a:pt x="476" y="1048"/>
                </a:cubicBezTo>
                <a:cubicBezTo>
                  <a:pt x="476" y="953"/>
                  <a:pt x="488" y="846"/>
                  <a:pt x="524" y="738"/>
                </a:cubicBezTo>
                <a:cubicBezTo>
                  <a:pt x="965" y="1191"/>
                  <a:pt x="1524" y="1524"/>
                  <a:pt x="2120" y="1727"/>
                </a:cubicBezTo>
                <a:cubicBezTo>
                  <a:pt x="2120" y="1727"/>
                  <a:pt x="2715" y="1905"/>
                  <a:pt x="2929" y="1917"/>
                </a:cubicBezTo>
                <a:lnTo>
                  <a:pt x="3024" y="1917"/>
                </a:lnTo>
                <a:cubicBezTo>
                  <a:pt x="3096" y="1917"/>
                  <a:pt x="3167" y="1869"/>
                  <a:pt x="3191" y="1798"/>
                </a:cubicBezTo>
                <a:cubicBezTo>
                  <a:pt x="3203" y="1786"/>
                  <a:pt x="3203" y="1750"/>
                  <a:pt x="3203" y="1738"/>
                </a:cubicBezTo>
                <a:lnTo>
                  <a:pt x="3203" y="1703"/>
                </a:lnTo>
                <a:cubicBezTo>
                  <a:pt x="3203" y="953"/>
                  <a:pt x="3810" y="334"/>
                  <a:pt x="4572" y="334"/>
                </a:cubicBezTo>
                <a:cubicBezTo>
                  <a:pt x="4941" y="334"/>
                  <a:pt x="5287" y="488"/>
                  <a:pt x="5549" y="750"/>
                </a:cubicBezTo>
                <a:cubicBezTo>
                  <a:pt x="5585" y="787"/>
                  <a:pt x="5621" y="802"/>
                  <a:pt x="5663" y="802"/>
                </a:cubicBezTo>
                <a:cubicBezTo>
                  <a:pt x="5676" y="802"/>
                  <a:pt x="5689" y="801"/>
                  <a:pt x="5703" y="798"/>
                </a:cubicBezTo>
                <a:cubicBezTo>
                  <a:pt x="5882" y="762"/>
                  <a:pt x="6049" y="738"/>
                  <a:pt x="6203" y="679"/>
                </a:cubicBezTo>
                <a:lnTo>
                  <a:pt x="6203" y="679"/>
                </a:lnTo>
                <a:cubicBezTo>
                  <a:pt x="6120" y="762"/>
                  <a:pt x="6013" y="857"/>
                  <a:pt x="5894" y="917"/>
                </a:cubicBezTo>
                <a:cubicBezTo>
                  <a:pt x="5822" y="965"/>
                  <a:pt x="5787" y="1048"/>
                  <a:pt x="5822" y="1143"/>
                </a:cubicBezTo>
                <a:cubicBezTo>
                  <a:pt x="5846" y="1203"/>
                  <a:pt x="5930" y="1250"/>
                  <a:pt x="6001" y="1250"/>
                </a:cubicBezTo>
                <a:cubicBezTo>
                  <a:pt x="6144" y="1227"/>
                  <a:pt x="6287" y="1215"/>
                  <a:pt x="6418" y="1167"/>
                </a:cubicBezTo>
                <a:lnTo>
                  <a:pt x="6418" y="1167"/>
                </a:lnTo>
                <a:cubicBezTo>
                  <a:pt x="6299" y="1286"/>
                  <a:pt x="6168" y="1405"/>
                  <a:pt x="6013" y="1512"/>
                </a:cubicBezTo>
                <a:cubicBezTo>
                  <a:pt x="5965" y="1548"/>
                  <a:pt x="5941" y="1608"/>
                  <a:pt x="5941" y="1655"/>
                </a:cubicBezTo>
                <a:lnTo>
                  <a:pt x="5941" y="1679"/>
                </a:lnTo>
                <a:lnTo>
                  <a:pt x="5941" y="1703"/>
                </a:lnTo>
                <a:lnTo>
                  <a:pt x="5941" y="1727"/>
                </a:lnTo>
                <a:cubicBezTo>
                  <a:pt x="5941" y="2691"/>
                  <a:pt x="5572" y="3572"/>
                  <a:pt x="4977" y="4227"/>
                </a:cubicBezTo>
                <a:cubicBezTo>
                  <a:pt x="4918" y="4298"/>
                  <a:pt x="4918" y="4405"/>
                  <a:pt x="4977" y="4465"/>
                </a:cubicBezTo>
                <a:cubicBezTo>
                  <a:pt x="5011" y="4499"/>
                  <a:pt x="5053" y="4514"/>
                  <a:pt x="5096" y="4514"/>
                </a:cubicBezTo>
                <a:cubicBezTo>
                  <a:pt x="5143" y="4514"/>
                  <a:pt x="5190" y="4496"/>
                  <a:pt x="5227" y="4465"/>
                </a:cubicBezTo>
                <a:cubicBezTo>
                  <a:pt x="5894" y="3715"/>
                  <a:pt x="6263" y="2762"/>
                  <a:pt x="6287" y="1750"/>
                </a:cubicBezTo>
                <a:cubicBezTo>
                  <a:pt x="6596" y="1524"/>
                  <a:pt x="6846" y="1250"/>
                  <a:pt x="7061" y="917"/>
                </a:cubicBezTo>
                <a:cubicBezTo>
                  <a:pt x="7144" y="857"/>
                  <a:pt x="7132" y="750"/>
                  <a:pt x="7061" y="715"/>
                </a:cubicBezTo>
                <a:cubicBezTo>
                  <a:pt x="7029" y="683"/>
                  <a:pt x="6987" y="667"/>
                  <a:pt x="6937" y="667"/>
                </a:cubicBezTo>
                <a:cubicBezTo>
                  <a:pt x="6912" y="667"/>
                  <a:pt x="6886" y="671"/>
                  <a:pt x="6858" y="679"/>
                </a:cubicBezTo>
                <a:cubicBezTo>
                  <a:pt x="6775" y="726"/>
                  <a:pt x="6680" y="750"/>
                  <a:pt x="6596" y="786"/>
                </a:cubicBezTo>
                <a:cubicBezTo>
                  <a:pt x="6680" y="667"/>
                  <a:pt x="6763" y="512"/>
                  <a:pt x="6823" y="369"/>
                </a:cubicBezTo>
                <a:cubicBezTo>
                  <a:pt x="6834" y="310"/>
                  <a:pt x="6834" y="238"/>
                  <a:pt x="6787" y="191"/>
                </a:cubicBezTo>
                <a:cubicBezTo>
                  <a:pt x="6750" y="153"/>
                  <a:pt x="6703" y="135"/>
                  <a:pt x="6659" y="135"/>
                </a:cubicBezTo>
                <a:cubicBezTo>
                  <a:pt x="6632" y="135"/>
                  <a:pt x="6607" y="142"/>
                  <a:pt x="6584" y="155"/>
                </a:cubicBezTo>
                <a:cubicBezTo>
                  <a:pt x="6322" y="310"/>
                  <a:pt x="6061" y="393"/>
                  <a:pt x="5775" y="441"/>
                </a:cubicBezTo>
                <a:cubicBezTo>
                  <a:pt x="5465" y="143"/>
                  <a:pt x="5048" y="0"/>
                  <a:pt x="462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9" name="Google Shape;469;p59"/>
          <p:cNvSpPr/>
          <p:nvPr/>
        </p:nvSpPr>
        <p:spPr>
          <a:xfrm rot="7104007">
            <a:off x="6890179" y="-1651021"/>
            <a:ext cx="3397838" cy="3397838"/>
          </a:xfrm>
          <a:prstGeom prst="arc">
            <a:avLst>
              <a:gd fmla="val 16200000" name="adj1"/>
              <a:gd fmla="val 21187122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0" name="Google Shape;470;p59"/>
          <p:cNvSpPr/>
          <p:nvPr/>
        </p:nvSpPr>
        <p:spPr>
          <a:xfrm rot="-9147592">
            <a:off x="6414495" y="-1129156"/>
            <a:ext cx="3397929" cy="3397929"/>
          </a:xfrm>
          <a:prstGeom prst="arc">
            <a:avLst>
              <a:gd fmla="val 16200000" name="adj1"/>
              <a:gd fmla="val 5326384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1" name="Google Shape;471;p59"/>
          <p:cNvSpPr/>
          <p:nvPr/>
        </p:nvSpPr>
        <p:spPr>
          <a:xfrm rot="-3800792">
            <a:off x="7303595" y="2020361"/>
            <a:ext cx="173877" cy="173877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" name="Google Shape;472;p59"/>
          <p:cNvSpPr/>
          <p:nvPr/>
        </p:nvSpPr>
        <p:spPr>
          <a:xfrm rot="-3800792">
            <a:off x="7824720" y="1513686"/>
            <a:ext cx="173877" cy="173877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3"/>
          <p:cNvSpPr txBox="1"/>
          <p:nvPr>
            <p:ph type="title"/>
          </p:nvPr>
        </p:nvSpPr>
        <p:spPr>
          <a:xfrm>
            <a:off x="2301300" y="1675475"/>
            <a:ext cx="45414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</a:t>
            </a:r>
            <a:r>
              <a:rPr lang="en"/>
              <a:t>Statement</a:t>
            </a:r>
            <a:endParaRPr/>
          </a:p>
        </p:txBody>
      </p:sp>
      <p:sp>
        <p:nvSpPr>
          <p:cNvPr id="270" name="Google Shape;270;p33"/>
          <p:cNvSpPr/>
          <p:nvPr/>
        </p:nvSpPr>
        <p:spPr>
          <a:xfrm rot="-6325725">
            <a:off x="3015158" y="765387"/>
            <a:ext cx="173658" cy="173658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33"/>
          <p:cNvSpPr/>
          <p:nvPr/>
        </p:nvSpPr>
        <p:spPr>
          <a:xfrm rot="-6325725">
            <a:off x="5953883" y="4203512"/>
            <a:ext cx="173658" cy="173658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4"/>
          <p:cNvSpPr txBox="1"/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</a:t>
            </a:r>
            <a:r>
              <a:rPr lang="en"/>
              <a:t>Statement</a:t>
            </a:r>
            <a:endParaRPr/>
          </a:p>
        </p:txBody>
      </p:sp>
      <p:sp>
        <p:nvSpPr>
          <p:cNvPr id="277" name="Google Shape;277;p34"/>
          <p:cNvSpPr txBox="1"/>
          <p:nvPr>
            <p:ph idx="2" type="subTitle"/>
          </p:nvPr>
        </p:nvSpPr>
        <p:spPr>
          <a:xfrm>
            <a:off x="879000" y="1864925"/>
            <a:ext cx="7545000" cy="232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Many organizations deal with large PDF documents containing valuable information.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Searching for specific details in these documents is </a:t>
            </a:r>
            <a:r>
              <a:rPr b="1"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time-consuming</a:t>
            </a: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1"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inefficient</a:t>
            </a: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Traditional search tools are </a:t>
            </a:r>
            <a:r>
              <a:rPr b="1"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limited</a:t>
            </a: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to keyword matching, lacking </a:t>
            </a:r>
            <a:r>
              <a:rPr b="1"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contextual understanding</a:t>
            </a: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5"/>
          <p:cNvSpPr txBox="1"/>
          <p:nvPr>
            <p:ph type="title"/>
          </p:nvPr>
        </p:nvSpPr>
        <p:spPr>
          <a:xfrm>
            <a:off x="2301300" y="2039050"/>
            <a:ext cx="45414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</a:t>
            </a:r>
            <a:endParaRPr/>
          </a:p>
        </p:txBody>
      </p:sp>
      <p:sp>
        <p:nvSpPr>
          <p:cNvPr id="283" name="Google Shape;283;p35"/>
          <p:cNvSpPr/>
          <p:nvPr/>
        </p:nvSpPr>
        <p:spPr>
          <a:xfrm rot="-6325725">
            <a:off x="3015158" y="765387"/>
            <a:ext cx="173658" cy="173658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35"/>
          <p:cNvSpPr/>
          <p:nvPr/>
        </p:nvSpPr>
        <p:spPr>
          <a:xfrm rot="-6325725">
            <a:off x="5953883" y="4203512"/>
            <a:ext cx="173658" cy="173658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6"/>
          <p:cNvSpPr txBox="1"/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</a:t>
            </a:r>
            <a:endParaRPr/>
          </a:p>
        </p:txBody>
      </p:sp>
      <p:sp>
        <p:nvSpPr>
          <p:cNvPr id="290" name="Google Shape;290;p36"/>
          <p:cNvSpPr txBox="1"/>
          <p:nvPr>
            <p:ph idx="2" type="subTitle"/>
          </p:nvPr>
        </p:nvSpPr>
        <p:spPr>
          <a:xfrm>
            <a:off x="879000" y="1864925"/>
            <a:ext cx="7545000" cy="232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 </a:t>
            </a:r>
            <a:r>
              <a:rPr b="1"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AI-powered chatbot</a:t>
            </a: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that allows users to </a:t>
            </a:r>
            <a:r>
              <a:rPr b="1"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upload PDFs and ask questions</a:t>
            </a: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to extract relevant information.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Uses </a:t>
            </a:r>
            <a:r>
              <a:rPr b="1"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NLP &amp; vector search</a:t>
            </a: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to provide </a:t>
            </a:r>
            <a:r>
              <a:rPr b="1"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accurate, context-aware answers</a:t>
            </a: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Provides a </a:t>
            </a:r>
            <a:r>
              <a:rPr b="1"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user-friendly interface</a:t>
            </a: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for seamless interaction.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7"/>
          <p:cNvSpPr txBox="1"/>
          <p:nvPr>
            <p:ph type="title"/>
          </p:nvPr>
        </p:nvSpPr>
        <p:spPr>
          <a:xfrm>
            <a:off x="715100" y="3053300"/>
            <a:ext cx="60372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</a:t>
            </a:r>
            <a:endParaRPr/>
          </a:p>
        </p:txBody>
      </p:sp>
      <p:sp>
        <p:nvSpPr>
          <p:cNvPr id="296" name="Google Shape;296;p37"/>
          <p:cNvSpPr txBox="1"/>
          <p:nvPr>
            <p:ph idx="1" type="subTitle"/>
          </p:nvPr>
        </p:nvSpPr>
        <p:spPr>
          <a:xfrm>
            <a:off x="715175" y="3895100"/>
            <a:ext cx="60372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 level </a:t>
            </a:r>
            <a:r>
              <a:rPr lang="en"/>
              <a:t>Architecture</a:t>
            </a:r>
            <a:r>
              <a:rPr lang="en"/>
              <a:t> &amp; Tech Stack</a:t>
            </a:r>
            <a:endParaRPr/>
          </a:p>
        </p:txBody>
      </p:sp>
      <p:sp>
        <p:nvSpPr>
          <p:cNvPr id="297" name="Google Shape;297;p37"/>
          <p:cNvSpPr txBox="1"/>
          <p:nvPr>
            <p:ph idx="2" type="title"/>
          </p:nvPr>
        </p:nvSpPr>
        <p:spPr>
          <a:xfrm>
            <a:off x="715100" y="1990600"/>
            <a:ext cx="1286700" cy="95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98" name="Google Shape;298;p37"/>
          <p:cNvSpPr/>
          <p:nvPr/>
        </p:nvSpPr>
        <p:spPr>
          <a:xfrm rot="7104007">
            <a:off x="6890179" y="-1651021"/>
            <a:ext cx="3397838" cy="3397838"/>
          </a:xfrm>
          <a:prstGeom prst="arc">
            <a:avLst>
              <a:gd fmla="val 16200000" name="adj1"/>
              <a:gd fmla="val 21187122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37"/>
          <p:cNvSpPr/>
          <p:nvPr/>
        </p:nvSpPr>
        <p:spPr>
          <a:xfrm rot="-9147592">
            <a:off x="6414495" y="-1129156"/>
            <a:ext cx="3397929" cy="3397929"/>
          </a:xfrm>
          <a:prstGeom prst="arc">
            <a:avLst>
              <a:gd fmla="val 16200000" name="adj1"/>
              <a:gd fmla="val 5326384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37"/>
          <p:cNvSpPr/>
          <p:nvPr/>
        </p:nvSpPr>
        <p:spPr>
          <a:xfrm rot="-3800792">
            <a:off x="7303595" y="2020361"/>
            <a:ext cx="173877" cy="173877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37"/>
          <p:cNvSpPr/>
          <p:nvPr/>
        </p:nvSpPr>
        <p:spPr>
          <a:xfrm rot="-3800792">
            <a:off x="7824720" y="1513686"/>
            <a:ext cx="173877" cy="173877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8"/>
          <p:cNvSpPr txBox="1"/>
          <p:nvPr>
            <p:ph type="title"/>
          </p:nvPr>
        </p:nvSpPr>
        <p:spPr>
          <a:xfrm>
            <a:off x="2301300" y="1675475"/>
            <a:ext cx="45414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High-level </a:t>
            </a:r>
            <a:r>
              <a:rPr lang="en"/>
              <a:t>Architecture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38"/>
          <p:cNvSpPr/>
          <p:nvPr/>
        </p:nvSpPr>
        <p:spPr>
          <a:xfrm rot="-6325725">
            <a:off x="3015158" y="765387"/>
            <a:ext cx="173658" cy="173658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38"/>
          <p:cNvSpPr/>
          <p:nvPr/>
        </p:nvSpPr>
        <p:spPr>
          <a:xfrm rot="-6325725">
            <a:off x="5953883" y="4203512"/>
            <a:ext cx="173658" cy="173658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lear &amp; Simple Business Meeting by Slidesgo">
  <a:themeElements>
    <a:clrScheme name="Simple Light">
      <a:dk1>
        <a:srgbClr val="2A362D"/>
      </a:dk1>
      <a:lt1>
        <a:srgbClr val="EFEEF4"/>
      </a:lt1>
      <a:dk2>
        <a:srgbClr val="B2BBDA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