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4653-CB99-EC3F-6192-67EC64830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65C42-BE83-A7DE-C96E-FF5ABBAB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DAB2-D832-13F1-9341-C80A99B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42F2-BE4B-3915-D887-71C0EE9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8642-EBDF-3E36-875D-83C1ADE4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050-213F-4987-B775-1F33BB2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0990-80E2-FF61-5B3B-F0DCD520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5BAA-31FC-AE5A-2CA8-D71D8641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F7FE-0488-4C78-11AB-8A5C54A4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A20-4257-4946-E1EC-0EEF132A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C8AB5-B41D-8649-7B60-11A0F339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D8595-2B96-8B43-BCB0-84593BA0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DAEC-D5F5-ED16-223B-7A752125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EA19-F003-CA2A-D77E-8FA86A7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5255-448A-2ED1-148D-E9906D9A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09E-E33C-7EAF-9305-6A6A293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824D-C6E6-815B-FA49-65751566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611A-BA5F-AD70-FD6B-2AA634D7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F735-DFCE-F2CF-6262-E8591670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72BE-4DB4-DB7A-9E8B-0856898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093-D840-6B3A-3AF5-6B1D80B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4AB2D-EA02-08BC-608B-93FBEC9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58F8-A6A9-9AF1-15A6-A0905BFD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B740E-B787-A1E3-3573-EB430E99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51F0-87E7-68AD-B9D4-62F0A985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E685-BD22-2591-33E2-6CFF2E3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379A-231B-5592-5B1E-92637333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E27B-413D-92D6-6179-5C824D03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4464-6DD0-CD90-3A06-4D64C506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9464-9D52-79B6-BC39-C19D7F10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290C5-D9DF-03E2-F39E-9A39C52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D23F-7815-AB68-B075-00F94593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F5CA-D05A-42C5-DC76-9AC881A3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87692-7046-8BE9-4506-0CFBE6B9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BE503-0028-F28E-F606-BE8A04B7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6178E-BBB8-257A-CBC6-B78D98FFF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E6BE7-C660-9CF1-0FDE-E8769E87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D0E12-83C2-F846-7819-53469BDB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8A5AD-DDE0-84F8-08F9-4C6EF331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CF76-5BFB-49E9-AFA3-84D32D91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22B73-DAE2-2F02-48B7-D61A21F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86DE-CBE1-1DB3-B576-215DB2D0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B9F3E-42CA-005C-3FCF-9778DEF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D806-7EB4-D5A9-684E-88B9DA1D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99CE-5383-DC23-083A-4B32246D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2C274-9D80-308C-CED0-4AD2DB2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630-EA54-7A08-06FE-B6DA61D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E8C6-C8C7-C8DB-EA78-402F23B9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1719-0816-5BF1-BAA4-386A7884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2885-DBBB-FF63-18FD-9EC6B60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B68C5-53EE-E9F3-6DBE-C80B0AF4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D430-7961-F850-E364-D1F60E72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C7F8-0ACA-23B6-5A23-77880303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7512A-6DE2-76FD-FB67-DAFC90ED6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41346-0404-123D-7E0A-E1A3374A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F9824-4006-CEF9-0D95-47ADDE1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011B-1266-4E8C-B2D7-44FCED55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399C-B82E-F12D-660F-3D022D9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5703F-D257-2698-4D9B-E468A863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3493-B2D8-C676-AAA5-E68CC8BA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954F-7226-FFC0-C0DD-2DE33EDDD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016D-2582-428C-9585-12B06CA8C01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8F10-7A0C-E8A5-1867-D3D7E47C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BD735-C805-F980-B66E-892D9B73B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1539-2A20-4A0C-9E6E-594F74FA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6NwZVl8ttc?t=2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una/optuna-examples/blob/main/sklearn/sklearn_simple.py" TargetMode="External"/><Relationship Id="rId2" Type="http://schemas.openxmlformats.org/officeDocument/2006/relationships/hyperlink" Target="https://optuna.readthedocs.io/en/stable/tutoria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A0F-ABC8-4F8A-AB04-05F8A5970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Optuna</a:t>
            </a:r>
            <a:r>
              <a:rPr lang="en-US" dirty="0"/>
              <a:t>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729B-79B1-8407-5247-20764CCFD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Kotter</a:t>
            </a:r>
          </a:p>
          <a:p>
            <a:r>
              <a:rPr lang="en-US" dirty="0"/>
              <a:t>10-17-22</a:t>
            </a:r>
          </a:p>
        </p:txBody>
      </p:sp>
    </p:spTree>
    <p:extLst>
      <p:ext uri="{BB962C8B-B14F-4D97-AF65-F5344CB8AC3E}">
        <p14:creationId xmlns:p14="http://schemas.microsoft.com/office/powerpoint/2010/main" val="250939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12DB-D6F7-B27E-FF44-AF7625EE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66C6-BF03-F38F-872E-ABF3C455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of how to run the training algorithm</a:t>
            </a:r>
          </a:p>
          <a:p>
            <a:r>
              <a:rPr lang="en-US" dirty="0"/>
              <a:t>Right hyperparameters make or break 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84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320F-8FDE-1B93-3B75-184D6E88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0CF6-7BE0-5385-C086-F6A35ECA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https://youtu.be/P6NwZVl8ttc?t=270</a:t>
            </a:r>
            <a:endParaRPr lang="en-US" dirty="0"/>
          </a:p>
          <a:p>
            <a:pPr lvl="1"/>
            <a:r>
              <a:rPr lang="en-US" dirty="0"/>
              <a:t>4:30 - 11:23</a:t>
            </a:r>
          </a:p>
          <a:p>
            <a:r>
              <a:rPr lang="en-US" dirty="0"/>
              <a:t>Pay attention to:</a:t>
            </a:r>
          </a:p>
          <a:p>
            <a:pPr lvl="1"/>
            <a:r>
              <a:rPr lang="en-US" dirty="0"/>
              <a:t>Why </a:t>
            </a:r>
            <a:r>
              <a:rPr lang="en-US" dirty="0" err="1"/>
              <a:t>Optuna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Basic </a:t>
            </a:r>
            <a:r>
              <a:rPr lang="en-US" dirty="0" err="1"/>
              <a:t>Optuna</a:t>
            </a:r>
            <a:r>
              <a:rPr lang="en-US" dirty="0"/>
              <a:t> strategy</a:t>
            </a:r>
          </a:p>
          <a:p>
            <a:pPr lvl="2"/>
            <a:r>
              <a:rPr lang="en-US" dirty="0"/>
              <a:t>Pruning</a:t>
            </a:r>
          </a:p>
          <a:p>
            <a:pPr lvl="2"/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3433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6630-0104-7A2A-89E3-094765F2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A3107-3729-BA38-2B77-60DE9CA2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305"/>
            <a:ext cx="10515600" cy="4295978"/>
          </a:xfrm>
        </p:spPr>
      </p:pic>
    </p:spTree>
    <p:extLst>
      <p:ext uri="{BB962C8B-B14F-4D97-AF65-F5344CB8AC3E}">
        <p14:creationId xmlns:p14="http://schemas.microsoft.com/office/powerpoint/2010/main" val="31320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78D-FD0B-EE29-1A40-D6233AA57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515BC-342C-66B4-92A0-5029DF69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1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8488-76F0-F21D-1B4C-291E8F7B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8E3-5483-FE11-0CA5-5BA97039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https://optuna.readthedocs.io/en/stable/tutorial/index.html</a:t>
            </a:r>
            <a:endParaRPr lang="en-US" dirty="0"/>
          </a:p>
          <a:p>
            <a:r>
              <a:rPr lang="en-US" dirty="0">
                <a:hlinkClick r:id="rId3"/>
              </a:rPr>
              <a:t>https://github.com/optuna/optuna-examples/blob/main/sklearn/sklearn_simple.py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Optuna Training</vt:lpstr>
      <vt:lpstr>Hyperparameter Optimization</vt:lpstr>
      <vt:lpstr>Optuna</vt:lpstr>
      <vt:lpstr>Basic Syntax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Optuna Training</dc:title>
  <dc:creator>Adam Kotter</dc:creator>
  <cp:lastModifiedBy>Adam Kotter</cp:lastModifiedBy>
  <cp:revision>9</cp:revision>
  <dcterms:created xsi:type="dcterms:W3CDTF">2022-10-15T18:18:48Z</dcterms:created>
  <dcterms:modified xsi:type="dcterms:W3CDTF">2022-10-15T21:17:40Z</dcterms:modified>
</cp:coreProperties>
</file>