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9" r:id="rId6"/>
    <p:sldId id="310" r:id="rId7"/>
    <p:sldId id="311" r:id="rId8"/>
    <p:sldId id="312" r:id="rId9"/>
    <p:sldId id="318" r:id="rId10"/>
    <p:sldId id="316" r:id="rId11"/>
    <p:sldId id="314" r:id="rId12"/>
    <p:sldId id="315" r:id="rId13"/>
    <p:sldId id="319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A692-2934-E983-8039-9CC870F7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B64E2-ABEE-8D2C-C0EB-76EDE83AB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CF3D4-3E82-3AAE-3B1C-03DC4DB42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8095-A2BB-F21A-5553-1511CAA36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46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98AC6-EA50-4C61-5D77-84F7305C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BC8D9-0754-36C6-F42E-0D58C5D73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593AE-B247-A5A0-33F1-B2F2F705E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EA039-DAF5-5BA7-263B-5AB32DE97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07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494811"/>
            <a:ext cx="10360152" cy="5029200"/>
          </a:xfrm>
        </p:spPr>
        <p:txBody>
          <a:bodyPr anchor="ctr"/>
          <a:lstStyle/>
          <a:p>
            <a:r>
              <a:rPr lang="en-US" dirty="0"/>
              <a:t>GYM MANAGEMENT</a:t>
            </a:r>
            <a:br>
              <a:rPr lang="en-US" dirty="0"/>
            </a:br>
            <a:r>
              <a:rPr lang="en-US" dirty="0"/>
              <a:t>(Level Up Progress)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by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SAM ABISHEK V (43130373)</a:t>
            </a:r>
          </a:p>
        </p:txBody>
      </p:sp>
      <p:pic>
        <p:nvPicPr>
          <p:cNvPr id="2" name="Image">
            <a:extLst>
              <a:ext uri="{FF2B5EF4-FFF2-40B4-BE49-F238E27FC236}">
                <a16:creationId xmlns:a16="http://schemas.microsoft.com/office/drawing/2014/main" id="{53F03511-EB50-775F-8CF7-E654405006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b="70000"/>
          <a:stretch>
            <a:fillRect/>
          </a:stretch>
        </p:blipFill>
        <p:spPr>
          <a:xfrm>
            <a:off x="1425677" y="400665"/>
            <a:ext cx="9144000" cy="1219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" name="Image" descr="IGNOU - The People's University">
            <a:extLst>
              <a:ext uri="{FF2B5EF4-FFF2-40B4-BE49-F238E27FC236}">
                <a16:creationId xmlns:a16="http://schemas.microsoft.com/office/drawing/2014/main" id="{5D246D32-C25E-FA9B-3BBA-ED8060695A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5677" y="525719"/>
            <a:ext cx="1447800" cy="9690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5" name="Image" descr="Brand New: New Logo and Identity for ABET by Ashton Design">
            <a:extLst>
              <a:ext uri="{FF2B5EF4-FFF2-40B4-BE49-F238E27FC236}">
                <a16:creationId xmlns:a16="http://schemas.microsoft.com/office/drawing/2014/main" id="{1EFD7026-D9DC-F5AB-2432-EBC3F368C2F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60800" t="9615" r="10400" b="25000"/>
          <a:stretch>
            <a:fillRect/>
          </a:stretch>
        </p:blipFill>
        <p:spPr>
          <a:xfrm>
            <a:off x="3140178" y="614449"/>
            <a:ext cx="838200" cy="7916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6" name="Image" descr="NIRF 2022 Law Rankings: Top 2 Spots retained by NLSUI &amp; NLU-D">
            <a:extLst>
              <a:ext uri="{FF2B5EF4-FFF2-40B4-BE49-F238E27FC236}">
                <a16:creationId xmlns:a16="http://schemas.microsoft.com/office/drawing/2014/main" id="{112E173B-7968-CB80-B92B-093D371EBC6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5333" t="16552" b="24598"/>
          <a:stretch>
            <a:fillRect/>
          </a:stretch>
        </p:blipFill>
        <p:spPr>
          <a:xfrm>
            <a:off x="8282449" y="664902"/>
            <a:ext cx="2055614" cy="7411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84EBF-3D7A-B662-EDCD-C32ED5E67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B6B1E09-2211-9126-2D26-3B393007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4479EF-BE19-EC48-8014-C7E196C400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6302478" cy="39044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Gym Management System enhances fitness experiences by combining gym management with AI-driven personalization. It empowers both users and administrators through secure, scalable, and responsive technology.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67C5237-C23D-75A7-B979-0A05C4418D0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544231" y="2723534"/>
            <a:ext cx="2737179" cy="3220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010400" cy="311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Gym Management System is a web application designed to simplify gym operations and provide users with personalized fitness experiences. It integrates authentication, BMI calculation, diet, and workout plans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6066503" cy="3877055"/>
          </a:xfrm>
        </p:spPr>
        <p:txBody>
          <a:bodyPr/>
          <a:lstStyle/>
          <a:p>
            <a:r>
              <a:rPr lang="en-US" sz="2800" dirty="0"/>
              <a:t>To develop a comprehensive platform that enables gyms to manage users, diet plans, and workout routines while offering personalized fitness tracking and progress visualization.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6302478" cy="39044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Existing systems focus on either gym management or fitness tracking. Our approach combines both, leveraging MERN stack technologies, JWT authentication, and AI-based recommendations.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Methodology-Model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007511" cy="3904488"/>
          </a:xfrm>
        </p:spPr>
        <p:txBody>
          <a:bodyPr>
            <a:normAutofit/>
          </a:bodyPr>
          <a:lstStyle/>
          <a:p>
            <a:r>
              <a:rPr lang="en-US" sz="2400" dirty="0"/>
              <a:t>The project is built with a </a:t>
            </a:r>
            <a:r>
              <a:rPr lang="en-US" sz="2400" b="1" dirty="0"/>
              <a:t>Node.js</a:t>
            </a:r>
            <a:r>
              <a:rPr lang="en-US" sz="2400" dirty="0"/>
              <a:t> and </a:t>
            </a:r>
            <a:r>
              <a:rPr lang="en-US" sz="2400" b="1" dirty="0"/>
              <a:t>Express.js</a:t>
            </a:r>
            <a:r>
              <a:rPr lang="en-US" sz="2400" dirty="0"/>
              <a:t> backend using </a:t>
            </a:r>
            <a:r>
              <a:rPr lang="en-US" sz="2400" b="1" dirty="0"/>
              <a:t>MongoDB</a:t>
            </a:r>
            <a:r>
              <a:rPr lang="en-US" sz="2400" dirty="0"/>
              <a:t> for data storage, and a </a:t>
            </a:r>
            <a:r>
              <a:rPr lang="en-US" sz="2400" b="1" dirty="0"/>
              <a:t>React</a:t>
            </a:r>
            <a:r>
              <a:rPr lang="en-US" sz="2400" dirty="0"/>
              <a:t> frontend set up with </a:t>
            </a:r>
            <a:r>
              <a:rPr lang="en-US" sz="2400" b="1" dirty="0"/>
              <a:t>Vite</a:t>
            </a:r>
            <a:r>
              <a:rPr lang="en-US" sz="2400" dirty="0"/>
              <a:t> and styled with </a:t>
            </a:r>
            <a:r>
              <a:rPr lang="en-US" sz="2400" b="1" dirty="0"/>
              <a:t>Tailwind CSS</a:t>
            </a:r>
            <a:r>
              <a:rPr lang="en-US" sz="2400" dirty="0"/>
              <a:t>. It implements secure authentication with </a:t>
            </a:r>
            <a:r>
              <a:rPr lang="en-US" sz="2400" b="1" dirty="0"/>
              <a:t>JWT</a:t>
            </a:r>
            <a:r>
              <a:rPr lang="en-US" sz="2400" dirty="0"/>
              <a:t> and </a:t>
            </a:r>
            <a:r>
              <a:rPr lang="en-US" sz="2400" b="1" dirty="0" err="1"/>
              <a:t>bcrypt</a:t>
            </a:r>
            <a:r>
              <a:rPr lang="en-US" sz="2400" dirty="0"/>
              <a:t> and includes features such as a </a:t>
            </a:r>
            <a:r>
              <a:rPr lang="en-US" sz="2400" b="1" dirty="0"/>
              <a:t>BMI calculator</a:t>
            </a:r>
            <a:r>
              <a:rPr lang="en-US" sz="2400" dirty="0"/>
              <a:t>, </a:t>
            </a:r>
            <a:r>
              <a:rPr lang="en-US" sz="2400" b="1" dirty="0"/>
              <a:t>diet and workout plan generation</a:t>
            </a:r>
            <a:r>
              <a:rPr lang="en-US" sz="2400" dirty="0"/>
              <a:t>, an </a:t>
            </a:r>
            <a:r>
              <a:rPr lang="en-US" sz="2400" b="1" dirty="0"/>
              <a:t>admin dashboard</a:t>
            </a:r>
            <a:r>
              <a:rPr lang="en-US" sz="2400" dirty="0"/>
              <a:t>, and a fully </a:t>
            </a:r>
            <a:r>
              <a:rPr lang="en-US" sz="2400" b="1" dirty="0"/>
              <a:t>responsive design</a:t>
            </a:r>
            <a:r>
              <a:rPr lang="en-US" sz="2400" dirty="0"/>
              <a:t> for seamless use across devices.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BC931-D8F9-84DD-2156-71623355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4E3B1A7-A73E-5F21-070B-7F18DE23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60FE73-B22E-4FF9-9C04-DDC6891C6C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010400" cy="311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platform provides an </a:t>
            </a:r>
            <a:r>
              <a:rPr lang="en-US" sz="2800" b="1" dirty="0"/>
              <a:t>easy-to-use system for gym users and admins</a:t>
            </a:r>
            <a:r>
              <a:rPr lang="en-US" sz="2800" dirty="0"/>
              <a:t>, offering </a:t>
            </a:r>
            <a:r>
              <a:rPr lang="en-US" sz="2800" b="1" dirty="0"/>
              <a:t>personalized health and fitness plans</a:t>
            </a:r>
            <a:r>
              <a:rPr lang="en-US" sz="2800" dirty="0"/>
              <a:t>, </a:t>
            </a:r>
            <a:r>
              <a:rPr lang="en-US" sz="2800" b="1" dirty="0"/>
              <a:t>improved user engagement and retention</a:t>
            </a:r>
            <a:r>
              <a:rPr lang="en-US" sz="2800" dirty="0"/>
              <a:t>, and </a:t>
            </a:r>
            <a:r>
              <a:rPr lang="en-US" sz="2800" b="1" dirty="0"/>
              <a:t>data-driven insights for gym administrators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56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7030066" cy="3840480"/>
          </a:xfrm>
        </p:spPr>
        <p:txBody>
          <a:bodyPr>
            <a:normAutofit/>
          </a:bodyPr>
          <a:lstStyle/>
          <a:p>
            <a:r>
              <a:rPr lang="en-US" sz="2800" dirty="0"/>
              <a:t>The platform features </a:t>
            </a:r>
            <a:r>
              <a:rPr lang="en-US" sz="2800" b="1" dirty="0"/>
              <a:t>integration with wearable fitness trackers</a:t>
            </a:r>
            <a:r>
              <a:rPr lang="en-US" sz="2800" dirty="0"/>
              <a:t>, </a:t>
            </a:r>
            <a:r>
              <a:rPr lang="en-US" sz="2800" b="1" dirty="0"/>
              <a:t>real-time notifications and reminders</a:t>
            </a:r>
            <a:r>
              <a:rPr lang="en-US" sz="2800" dirty="0"/>
              <a:t>, </a:t>
            </a:r>
            <a:r>
              <a:rPr lang="en-US" sz="2800" b="1" dirty="0"/>
              <a:t>social sharing and community features</a:t>
            </a:r>
            <a:r>
              <a:rPr lang="en-US" sz="2800" dirty="0"/>
              <a:t>, a dedicated </a:t>
            </a:r>
            <a:r>
              <a:rPr lang="en-US" sz="2800" b="1" dirty="0"/>
              <a:t>mobile app version</a:t>
            </a:r>
            <a:r>
              <a:rPr lang="en-US" sz="2800" dirty="0"/>
              <a:t>, and </a:t>
            </a:r>
            <a:r>
              <a:rPr lang="en-US" sz="2800" b="1" dirty="0"/>
              <a:t>online payment and subscription handling</a:t>
            </a:r>
            <a:r>
              <a:rPr lang="en-US" sz="2800" dirty="0"/>
              <a:t> for a comprehensive fitness experience.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A278-B00F-BD7B-168F-30862EC0CB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80670" y="3637935"/>
            <a:ext cx="3466569" cy="224165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system offers </a:t>
            </a:r>
            <a:r>
              <a:rPr lang="en-US" sz="2400" b="1" dirty="0"/>
              <a:t>gym user management</a:t>
            </a:r>
            <a:r>
              <a:rPr lang="en-US" sz="2400" dirty="0"/>
              <a:t> with </a:t>
            </a:r>
            <a:r>
              <a:rPr lang="en-US" sz="2400" b="1" dirty="0"/>
              <a:t>personalized diet and workout recommendations</a:t>
            </a:r>
            <a:r>
              <a:rPr lang="en-US" sz="2400" dirty="0"/>
              <a:t>, along with </a:t>
            </a:r>
            <a:r>
              <a:rPr lang="en-US" sz="2400" b="1" dirty="0"/>
              <a:t>BMI and progress tracking</a:t>
            </a:r>
            <a:r>
              <a:rPr lang="en-US" sz="2400" dirty="0"/>
              <a:t>. It provides </a:t>
            </a:r>
            <a:r>
              <a:rPr lang="en-US" sz="2400" b="1" dirty="0"/>
              <a:t>admin analytics and subscription monitoring</a:t>
            </a:r>
            <a:r>
              <a:rPr lang="en-US" sz="2400" dirty="0"/>
              <a:t> and is fully </a:t>
            </a:r>
            <a:r>
              <a:rPr lang="en-US" sz="2400" b="1" dirty="0"/>
              <a:t>accessible on desktop, tablet, and mobile</a:t>
            </a:r>
            <a:r>
              <a:rPr lang="en-US" sz="2400" dirty="0"/>
              <a:t> for a seamless multi-device experience.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Screenshot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6D03E-2A8D-2A9D-4944-8F5DE593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8" y="1935725"/>
            <a:ext cx="8750710" cy="49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{B5122F88-D9CA-409F-85ED-D97D5F49400B}tf11964407_win32</Template>
  <TotalTime>29</TotalTime>
  <Words>348</Words>
  <Application>Microsoft Office PowerPoint</Application>
  <PresentationFormat>Widescreen</PresentationFormat>
  <Paragraphs>29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Custom</vt:lpstr>
      <vt:lpstr>GYM MANAGEMENT (Level Up Progress)  by  SAM ABISHEK V (43130373)</vt:lpstr>
      <vt:lpstr>Introduction</vt:lpstr>
      <vt:lpstr>Objective</vt:lpstr>
      <vt:lpstr>Literature Review</vt:lpstr>
      <vt:lpstr>Methodology-Model</vt:lpstr>
      <vt:lpstr>Expected Outcomes</vt:lpstr>
      <vt:lpstr>Future Scope</vt:lpstr>
      <vt:lpstr>Applications</vt:lpstr>
      <vt:lpstr>Project Screenshot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Thilak R</dc:creator>
  <cp:lastModifiedBy>akshaya7542@gmail.com</cp:lastModifiedBy>
  <cp:revision>4</cp:revision>
  <dcterms:created xsi:type="dcterms:W3CDTF">2025-10-22T12:08:33Z</dcterms:created>
  <dcterms:modified xsi:type="dcterms:W3CDTF">2025-10-27T15:09:30Z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