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311" r:id="rId3"/>
    <p:sldId id="292" r:id="rId4"/>
    <p:sldId id="312" r:id="rId5"/>
    <p:sldId id="272" r:id="rId6"/>
    <p:sldId id="308" r:id="rId7"/>
    <p:sldId id="261" r:id="rId8"/>
    <p:sldId id="310" r:id="rId9"/>
    <p:sldId id="285" r:id="rId10"/>
    <p:sldId id="288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unuri Srinidhi" initials="PS" lastIdx="1" clrIdx="0">
    <p:extLst>
      <p:ext uri="{19B8F6BF-5375-455C-9EA6-DF929625EA0E}">
        <p15:presenceInfo xmlns:p15="http://schemas.microsoft.com/office/powerpoint/2012/main" userId="59db079abf0979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FF"/>
    <a:srgbClr val="7DD6F5"/>
    <a:srgbClr val="FFCC99"/>
    <a:srgbClr val="F0FD75"/>
    <a:srgbClr val="FFCC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4C9111-60C2-4D5A-9001-23935F9D4747}">
  <a:tblStyle styleId="{C54C9111-60C2-4D5A-9001-23935F9D47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559A69-E68B-49A7-A958-843418CE86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1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640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13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2679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sv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2556B4-4335-3C00-4132-87BA4BBF17A9}"/>
              </a:ext>
            </a:extLst>
          </p:cNvPr>
          <p:cNvSpPr/>
          <p:nvPr/>
        </p:nvSpPr>
        <p:spPr>
          <a:xfrm>
            <a:off x="-14067" y="2145323"/>
            <a:ext cx="2096086" cy="11113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PROBLEM</a:t>
            </a:r>
          </a:p>
          <a:p>
            <a:pPr algn="ctr"/>
            <a:r>
              <a:rPr lang="en-IN" sz="240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41B752-90CA-E817-550A-4CA3BD5B4FC7}"/>
              </a:ext>
            </a:extLst>
          </p:cNvPr>
          <p:cNvSpPr/>
          <p:nvPr/>
        </p:nvSpPr>
        <p:spPr>
          <a:xfrm>
            <a:off x="2221655" y="597318"/>
            <a:ext cx="6366934" cy="19996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1">
                    <a:lumMod val="50000"/>
                  </a:schemeClr>
                </a:solidFill>
              </a:rPr>
              <a:t>PREDICTION OF DRIFTED PERSONNEL OR ASSET</a:t>
            </a:r>
          </a:p>
          <a:p>
            <a:r>
              <a:rPr lang="en-IN" sz="2800" b="1" dirty="0">
                <a:solidFill>
                  <a:schemeClr val="tx1">
                    <a:lumMod val="50000"/>
                  </a:schemeClr>
                </a:solidFill>
              </a:rPr>
              <a:t>(NK825)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F7942-BD1C-EF16-92A2-35882F36A877}"/>
              </a:ext>
            </a:extLst>
          </p:cNvPr>
          <p:cNvSpPr txBox="1"/>
          <p:nvPr/>
        </p:nvSpPr>
        <p:spPr>
          <a:xfrm>
            <a:off x="2221655" y="3644053"/>
            <a:ext cx="41455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12529"/>
                </a:solidFill>
                <a:effectLst/>
                <a:latin typeface="montserratregular"/>
              </a:rPr>
              <a:t>Indian National Centre for Ocean Information Services (INCOIS), Ministry of Earth Sciences </a:t>
            </a:r>
          </a:p>
          <a:p>
            <a:r>
              <a:rPr lang="en-US" sz="1600" b="0" i="0" dirty="0">
                <a:solidFill>
                  <a:srgbClr val="212529"/>
                </a:solidFill>
                <a:effectLst/>
                <a:latin typeface="montserratregular"/>
              </a:rPr>
              <a:t>(MoES) .</a:t>
            </a:r>
            <a:endParaRPr lang="en-IN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4755D-4E26-8CA2-6884-E4ACBB46573A}"/>
              </a:ext>
            </a:extLst>
          </p:cNvPr>
          <p:cNvSpPr/>
          <p:nvPr/>
        </p:nvSpPr>
        <p:spPr>
          <a:xfrm>
            <a:off x="2330027" y="3256671"/>
            <a:ext cx="1971040" cy="2861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50000"/>
                  </a:schemeClr>
                </a:solidFill>
              </a:rPr>
              <a:t>ORGANIZATION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CF08E-13BE-B970-053D-BFAD18173A9F}"/>
              </a:ext>
            </a:extLst>
          </p:cNvPr>
          <p:cNvSpPr/>
          <p:nvPr/>
        </p:nvSpPr>
        <p:spPr>
          <a:xfrm>
            <a:off x="6949440" y="3075093"/>
            <a:ext cx="1971040" cy="1342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u="sng" dirty="0">
                <a:solidFill>
                  <a:schemeClr val="tx1">
                    <a:lumMod val="50000"/>
                  </a:schemeClr>
                </a:solidFill>
              </a:rPr>
              <a:t>TEAM:</a:t>
            </a:r>
          </a:p>
          <a:p>
            <a:pPr algn="ctr"/>
            <a:r>
              <a:rPr lang="en-IN" sz="2000" b="1" i="1" dirty="0">
                <a:solidFill>
                  <a:schemeClr val="tx1">
                    <a:lumMod val="50000"/>
                  </a:schemeClr>
                </a:solidFill>
              </a:rPr>
              <a:t>STAR TECHSI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A6DCC9-DF8F-9A2E-C91E-E1125A523323}"/>
              </a:ext>
            </a:extLst>
          </p:cNvPr>
          <p:cNvSpPr/>
          <p:nvPr/>
        </p:nvSpPr>
        <p:spPr>
          <a:xfrm>
            <a:off x="426639" y="1478967"/>
            <a:ext cx="8050924" cy="2427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dirty="0">
                <a:solidFill>
                  <a:schemeClr val="bg1"/>
                </a:solidFill>
              </a:rPr>
              <a:t>THANK YOU!!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C537E6-5F3F-2C9A-ADCE-5C94AFF9FDF2}"/>
              </a:ext>
            </a:extLst>
          </p:cNvPr>
          <p:cNvCxnSpPr/>
          <p:nvPr/>
        </p:nvCxnSpPr>
        <p:spPr>
          <a:xfrm flipV="1">
            <a:off x="630621" y="4134678"/>
            <a:ext cx="6774031" cy="16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43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2556B4-4335-3C00-4132-87BA4BBF17A9}"/>
              </a:ext>
            </a:extLst>
          </p:cNvPr>
          <p:cNvSpPr/>
          <p:nvPr/>
        </p:nvSpPr>
        <p:spPr>
          <a:xfrm>
            <a:off x="-14067" y="2145323"/>
            <a:ext cx="2096086" cy="11113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endParaRPr lang="en-IN" sz="1600" dirty="0">
              <a:ln w="222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039EA-3B9F-D3ED-2800-DBB7B47D4D1A}"/>
              </a:ext>
            </a:extLst>
          </p:cNvPr>
          <p:cNvSpPr/>
          <p:nvPr/>
        </p:nvSpPr>
        <p:spPr>
          <a:xfrm>
            <a:off x="2201333" y="1002454"/>
            <a:ext cx="4746978" cy="4070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bg2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2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bg2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2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bg2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bg2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2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800" b="1" dirty="0">
              <a:solidFill>
                <a:schemeClr val="bg2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IN" sz="1800" b="1" dirty="0">
              <a:solidFill>
                <a:schemeClr val="bg2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bg2"/>
                </a:solidFill>
                <a:latin typeface="Franklin Gothic" panose="020B0604020202020204" charset="0"/>
              </a:rPr>
              <a:t>Development of SARAT (Search And Rescue Aid Tool) to detect the object .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2"/>
                </a:solidFill>
                <a:latin typeface="Franklin Gothic" panose="020B0604020202020204" charset="0"/>
              </a:rPr>
              <a:t>An effort has been made to make use of modern technology AIML  to improve the p</a:t>
            </a:r>
            <a:r>
              <a:rPr lang="en-US" sz="1800" b="1" i="0" u="none" strike="noStrike" dirty="0">
                <a:solidFill>
                  <a:schemeClr val="bg2"/>
                </a:solidFill>
                <a:effectLst/>
                <a:latin typeface="Franklin Gothic" panose="020B0604020202020204" charset="0"/>
              </a:rPr>
              <a:t>rediction of drifted personnel or asset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2"/>
                </a:solidFill>
                <a:latin typeface="Franklin Gothic" panose="020B0604020202020204" charset="0"/>
              </a:rPr>
              <a:t>We used  Regression (LR) and time series analysis  using Neural networks.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bg2"/>
                </a:solidFill>
                <a:latin typeface="Franklin Gothic" panose="020B0604020202020204" charset="0"/>
              </a:rPr>
              <a:t>Parameters like latitude , longitude, last known time ,search time and object type are provided as input to predict the final possible location of the personnel or asset.</a:t>
            </a:r>
            <a:r>
              <a:rPr lang="en-US" sz="1800" b="1" i="0" dirty="0">
                <a:solidFill>
                  <a:schemeClr val="bg2"/>
                </a:solidFill>
                <a:effectLst/>
                <a:latin typeface="Franklin Gothic" panose="020B0604020202020204" charset="0"/>
              </a:rPr>
              <a:t> 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1600"/>
            </a:pPr>
            <a:endParaRPr lang="en-IN" sz="1800" b="1" dirty="0">
              <a:solidFill>
                <a:srgbClr val="212529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IN" sz="1400" b="1" dirty="0">
              <a:solidFill>
                <a:srgbClr val="212529"/>
              </a:solidFill>
              <a:latin typeface="Franklin Gothic" panose="020B0604020202020204" charset="0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SzPts val="1600"/>
            </a:pPr>
            <a:endParaRPr lang="en-IN" sz="1400" b="1" dirty="0">
              <a:solidFill>
                <a:srgbClr val="212529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IN" sz="1400" b="1" dirty="0"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b="1" i="0" dirty="0">
              <a:solidFill>
                <a:srgbClr val="212529"/>
              </a:solidFill>
              <a:effectLst/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b="1" i="0" dirty="0">
              <a:solidFill>
                <a:schemeClr val="bg2"/>
              </a:solidFill>
              <a:effectLst/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IN" sz="1400" b="1" dirty="0">
              <a:solidFill>
                <a:schemeClr val="bg2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IN" sz="1400" b="1" dirty="0">
              <a:solidFill>
                <a:schemeClr val="bg1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bg2"/>
              </a:solidFill>
              <a:latin typeface="Franklin Gothic" panose="020B060402020202020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33B0C1-04F3-EBA7-BAAB-96231286F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311" y="146024"/>
            <a:ext cx="2086613" cy="2032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8EB8FB-FB67-A959-6EC6-0EA0AE3AA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816" y="2709333"/>
            <a:ext cx="2023107" cy="2032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E66F81-66FA-EC66-E2FE-43EB00BCFA8C}"/>
              </a:ext>
            </a:extLst>
          </p:cNvPr>
          <p:cNvSpPr/>
          <p:nvPr/>
        </p:nvSpPr>
        <p:spPr>
          <a:xfrm>
            <a:off x="3623734" y="284480"/>
            <a:ext cx="1869440" cy="988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u="sng" dirty="0">
                <a:solidFill>
                  <a:schemeClr val="tx1">
                    <a:lumMod val="50000"/>
                  </a:schemeClr>
                </a:solidFill>
              </a:rPr>
              <a:t>SARAT</a:t>
            </a:r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100574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FBDE-9BA0-7489-DD8A-4BAFE451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" y="2335931"/>
            <a:ext cx="2011075" cy="857400"/>
          </a:xfrm>
        </p:spPr>
        <p:txBody>
          <a:bodyPr/>
          <a:lstStyle/>
          <a:p>
            <a:r>
              <a:rPr lang="en-IN" sz="2000" dirty="0"/>
              <a:t>IDEA</a:t>
            </a:r>
            <a:br>
              <a:rPr lang="en-IN" sz="2000" dirty="0"/>
            </a:br>
            <a:r>
              <a:rPr lang="en-IN" sz="2000" dirty="0"/>
              <a:t>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D757A-7BA1-3879-FF65-F1F9249B73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A854F5-E36D-AF52-0D8C-7FE546BE7A97}"/>
              </a:ext>
            </a:extLst>
          </p:cNvPr>
          <p:cNvSpPr/>
          <p:nvPr/>
        </p:nvSpPr>
        <p:spPr>
          <a:xfrm>
            <a:off x="4267200" y="94827"/>
            <a:ext cx="2546773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2">
                    <a:lumMod val="10000"/>
                  </a:schemeClr>
                </a:solidFill>
              </a:rPr>
              <a:t>IMPLEMENTATION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4F3C52-CC92-1D63-5D48-F2ABE3E3A919}"/>
              </a:ext>
            </a:extLst>
          </p:cNvPr>
          <p:cNvCxnSpPr>
            <a:cxnSpLocks/>
          </p:cNvCxnSpPr>
          <p:nvPr/>
        </p:nvCxnSpPr>
        <p:spPr>
          <a:xfrm>
            <a:off x="5603770" y="593566"/>
            <a:ext cx="0" cy="408887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457E303-2681-7D8E-4250-460ECB293506}"/>
              </a:ext>
            </a:extLst>
          </p:cNvPr>
          <p:cNvSpPr/>
          <p:nvPr/>
        </p:nvSpPr>
        <p:spPr>
          <a:xfrm>
            <a:off x="2704308" y="1420293"/>
            <a:ext cx="2431388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n w="0"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FLUIDS CALCULATION</a:t>
            </a:r>
            <a:endParaRPr lang="en-IN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89CD21-7709-6181-E8A2-A912D61B1930}"/>
              </a:ext>
            </a:extLst>
          </p:cNvPr>
          <p:cNvCxnSpPr>
            <a:cxnSpLocks/>
          </p:cNvCxnSpPr>
          <p:nvPr/>
        </p:nvCxnSpPr>
        <p:spPr>
          <a:xfrm>
            <a:off x="3847253" y="1002453"/>
            <a:ext cx="3955627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69F80B-C68F-80E4-5391-BFE6AB8FAB79}"/>
              </a:ext>
            </a:extLst>
          </p:cNvPr>
          <p:cNvCxnSpPr/>
          <p:nvPr/>
        </p:nvCxnSpPr>
        <p:spPr>
          <a:xfrm>
            <a:off x="3847253" y="1002453"/>
            <a:ext cx="0" cy="396371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2127AD-A568-0255-DBE8-512835092F84}"/>
              </a:ext>
            </a:extLst>
          </p:cNvPr>
          <p:cNvCxnSpPr>
            <a:cxnSpLocks/>
          </p:cNvCxnSpPr>
          <p:nvPr/>
        </p:nvCxnSpPr>
        <p:spPr>
          <a:xfrm>
            <a:off x="7802880" y="1002453"/>
            <a:ext cx="0" cy="396371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837849-ECBE-3C1E-4D6C-22186A284899}"/>
              </a:ext>
            </a:extLst>
          </p:cNvPr>
          <p:cNvSpPr/>
          <p:nvPr/>
        </p:nvSpPr>
        <p:spPr>
          <a:xfrm>
            <a:off x="6177517" y="1420293"/>
            <a:ext cx="2431388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dependent on dataset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2AEBE37-A248-83D3-AE94-9CDFBC1264B2}"/>
              </a:ext>
            </a:extLst>
          </p:cNvPr>
          <p:cNvSpPr/>
          <p:nvPr/>
        </p:nvSpPr>
        <p:spPr>
          <a:xfrm>
            <a:off x="5048760" y="2851973"/>
            <a:ext cx="2257514" cy="2196700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en-IN" sz="1100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IN" sz="1100" b="1" dirty="0">
                <a:solidFill>
                  <a:schemeClr val="tx1">
                    <a:lumMod val="50000"/>
                  </a:schemeClr>
                </a:solidFill>
              </a:rPr>
              <a:t>LINEAR REGRESSION</a:t>
            </a:r>
          </a:p>
          <a:p>
            <a:pPr algn="ctr"/>
            <a:endParaRPr lang="en-IN" sz="11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IN" sz="1100" b="1" dirty="0">
                <a:solidFill>
                  <a:schemeClr val="tx1">
                    <a:lumMod val="50000"/>
                  </a:schemeClr>
                </a:solidFill>
              </a:rPr>
              <a:t>2.SVG</a:t>
            </a:r>
          </a:p>
          <a:p>
            <a:pPr algn="ctr"/>
            <a:endParaRPr lang="en-IN" sz="11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IN" sz="1100" b="1" dirty="0">
                <a:solidFill>
                  <a:schemeClr val="tx1">
                    <a:lumMod val="50000"/>
                  </a:schemeClr>
                </a:solidFill>
              </a:rPr>
              <a:t>3.BAYESIAN REGRESSION</a:t>
            </a:r>
          </a:p>
          <a:p>
            <a:pPr algn="ctr"/>
            <a:endParaRPr lang="en-IN" sz="11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IN" sz="1100" b="1" dirty="0">
                <a:solidFill>
                  <a:schemeClr val="tx1">
                    <a:lumMod val="50000"/>
                  </a:schemeClr>
                </a:solidFill>
              </a:rPr>
              <a:t>4.</a:t>
            </a:r>
            <a:r>
              <a:rPr lang="en-IN" sz="11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IN" sz="1100" b="1" i="0" dirty="0">
                <a:solidFill>
                  <a:srgbClr val="212529"/>
                </a:solidFill>
                <a:effectLst/>
              </a:rPr>
              <a:t>ROBUSTNESS REGRESSION</a:t>
            </a:r>
            <a:endParaRPr lang="en-US" sz="1100" b="1" i="0" dirty="0">
              <a:solidFill>
                <a:srgbClr val="212529"/>
              </a:solidFill>
              <a:effectLst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68A477-AA26-8D16-F6DC-AD320952AFF1}"/>
              </a:ext>
            </a:extLst>
          </p:cNvPr>
          <p:cNvCxnSpPr/>
          <p:nvPr/>
        </p:nvCxnSpPr>
        <p:spPr>
          <a:xfrm>
            <a:off x="5603770" y="735806"/>
            <a:ext cx="0" cy="1515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exagon 29">
            <a:extLst>
              <a:ext uri="{FF2B5EF4-FFF2-40B4-BE49-F238E27FC236}">
                <a16:creationId xmlns:a16="http://schemas.microsoft.com/office/drawing/2014/main" id="{3CD91D29-6B1B-DB69-9F35-9822DCA785E8}"/>
              </a:ext>
            </a:extLst>
          </p:cNvPr>
          <p:cNvSpPr/>
          <p:nvPr/>
        </p:nvSpPr>
        <p:spPr>
          <a:xfrm>
            <a:off x="2140613" y="2864638"/>
            <a:ext cx="2431387" cy="1543055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50000"/>
                  </a:schemeClr>
                </a:solidFill>
              </a:rPr>
              <a:t>Lagrangian particle tracking</a:t>
            </a:r>
          </a:p>
          <a:p>
            <a:pPr algn="ctr"/>
            <a:r>
              <a:rPr lang="en-IN" b="1" dirty="0">
                <a:solidFill>
                  <a:schemeClr val="tx1">
                    <a:lumMod val="50000"/>
                  </a:schemeClr>
                </a:solidFill>
              </a:rPr>
              <a:t>method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20C323-F754-E4D5-603D-39C55041E71B}"/>
              </a:ext>
            </a:extLst>
          </p:cNvPr>
          <p:cNvCxnSpPr/>
          <p:nvPr/>
        </p:nvCxnSpPr>
        <p:spPr>
          <a:xfrm>
            <a:off x="3529013" y="2000250"/>
            <a:ext cx="0" cy="764381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50A3D-A6C8-7C97-F083-E93E455630C7}"/>
              </a:ext>
            </a:extLst>
          </p:cNvPr>
          <p:cNvCxnSpPr>
            <a:cxnSpLocks/>
          </p:cNvCxnSpPr>
          <p:nvPr/>
        </p:nvCxnSpPr>
        <p:spPr>
          <a:xfrm>
            <a:off x="6323349" y="1915628"/>
            <a:ext cx="0" cy="936345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973390-0733-0449-9942-8727D7A78FB9}"/>
              </a:ext>
            </a:extLst>
          </p:cNvPr>
          <p:cNvCxnSpPr>
            <a:cxnSpLocks/>
          </p:cNvCxnSpPr>
          <p:nvPr/>
        </p:nvCxnSpPr>
        <p:spPr>
          <a:xfrm>
            <a:off x="8267011" y="1949762"/>
            <a:ext cx="0" cy="814869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Hexagon 3">
            <a:extLst>
              <a:ext uri="{FF2B5EF4-FFF2-40B4-BE49-F238E27FC236}">
                <a16:creationId xmlns:a16="http://schemas.microsoft.com/office/drawing/2014/main" id="{3CB0B0D4-BDAB-20AA-DCA4-177B123A6C0D}"/>
              </a:ext>
            </a:extLst>
          </p:cNvPr>
          <p:cNvSpPr/>
          <p:nvPr/>
        </p:nvSpPr>
        <p:spPr>
          <a:xfrm>
            <a:off x="7306274" y="2786100"/>
            <a:ext cx="1778537" cy="715713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50000"/>
                  </a:schemeClr>
                </a:solidFill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8851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FD27-EC74-92CC-ED03-0A2C0ABE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Parameters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72881-E312-A028-69FD-7F331BCFBA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26CC17E-F536-800F-E9AB-B31075178A50}"/>
              </a:ext>
            </a:extLst>
          </p:cNvPr>
          <p:cNvSpPr/>
          <p:nvPr/>
        </p:nvSpPr>
        <p:spPr>
          <a:xfrm>
            <a:off x="4814553" y="2165649"/>
            <a:ext cx="1323998" cy="877191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D2DFCF-0FD0-9F1E-D491-36FCEE3B7627}"/>
              </a:ext>
            </a:extLst>
          </p:cNvPr>
          <p:cNvGrpSpPr/>
          <p:nvPr/>
        </p:nvGrpSpPr>
        <p:grpSpPr>
          <a:xfrm rot="-3060000">
            <a:off x="4717597" y="2184829"/>
            <a:ext cx="61728" cy="233208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1E86C4-F1C6-7256-9A69-0E6D8477369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285001D-3611-472D-5EFF-63CA4EA71D8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662C44-2AEA-4D36-BFAA-31272D3FEC68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57448124-C626-1595-1A28-53F4FF6A90AB}"/>
              </a:ext>
            </a:extLst>
          </p:cNvPr>
          <p:cNvSpPr/>
          <p:nvPr/>
        </p:nvSpPr>
        <p:spPr>
          <a:xfrm>
            <a:off x="3414506" y="1627606"/>
            <a:ext cx="1024161" cy="873728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B64D68-E6C2-BBBE-D66C-344C87C9AD9C}"/>
              </a:ext>
            </a:extLst>
          </p:cNvPr>
          <p:cNvSpPr/>
          <p:nvPr/>
        </p:nvSpPr>
        <p:spPr>
          <a:xfrm>
            <a:off x="5025000" y="963267"/>
            <a:ext cx="789382" cy="696771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2945D7-8851-2F88-423A-D0651432FE68}"/>
              </a:ext>
            </a:extLst>
          </p:cNvPr>
          <p:cNvSpPr/>
          <p:nvPr/>
        </p:nvSpPr>
        <p:spPr>
          <a:xfrm>
            <a:off x="3713919" y="3016779"/>
            <a:ext cx="984350" cy="974561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FA1EF5-6099-C571-A513-8556B37D2FE6}"/>
              </a:ext>
            </a:extLst>
          </p:cNvPr>
          <p:cNvSpPr/>
          <p:nvPr/>
        </p:nvSpPr>
        <p:spPr>
          <a:xfrm>
            <a:off x="5993436" y="3245640"/>
            <a:ext cx="760159" cy="65611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35E97C-055D-F195-A02C-43784F8073DC}"/>
              </a:ext>
            </a:extLst>
          </p:cNvPr>
          <p:cNvSpPr/>
          <p:nvPr/>
        </p:nvSpPr>
        <p:spPr>
          <a:xfrm>
            <a:off x="6577563" y="1615412"/>
            <a:ext cx="984350" cy="868738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EF47C4-E47D-4B0F-E374-90D4450E3C07}"/>
              </a:ext>
            </a:extLst>
          </p:cNvPr>
          <p:cNvGrpSpPr/>
          <p:nvPr/>
        </p:nvGrpSpPr>
        <p:grpSpPr>
          <a:xfrm rot="3060000" flipH="1">
            <a:off x="6315239" y="2250137"/>
            <a:ext cx="61728" cy="233208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C8DC753-A5F1-1E87-8D8D-353B9AE1FE2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4EB42F-90AE-8888-AFA0-35B264F7F485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EFAFBF-8EC1-8657-AD9A-7F9F7194E7C8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87BD19-07B6-8A35-A7FB-AC294FBDC51A}"/>
              </a:ext>
            </a:extLst>
          </p:cNvPr>
          <p:cNvGrpSpPr/>
          <p:nvPr/>
        </p:nvGrpSpPr>
        <p:grpSpPr>
          <a:xfrm flipH="1">
            <a:off x="5408791" y="1817782"/>
            <a:ext cx="63118" cy="22807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1F7748F-5F87-0E5D-CDC8-55EC918AB055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7F46B6-50DB-9AD2-6E62-D757FB39108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306A5EC-6853-7574-2E40-F4699FB5A3EB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71DFB5-DC3E-BBED-D67D-EC746A70DE94}"/>
              </a:ext>
            </a:extLst>
          </p:cNvPr>
          <p:cNvGrpSpPr/>
          <p:nvPr/>
        </p:nvGrpSpPr>
        <p:grpSpPr>
          <a:xfrm rot="2880000">
            <a:off x="4838544" y="2950406"/>
            <a:ext cx="61728" cy="233208"/>
            <a:chOff x="1408027" y="3329887"/>
            <a:chExt cx="155342" cy="573958"/>
          </a:xfrm>
          <a:solidFill>
            <a:schemeClr val="accent1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9C10198-7229-57FE-D61E-37A391C4043B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32C7D54-E64A-65A0-595E-1B51F2F5E2A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F577CAF-C666-7F73-EBFF-A943F07C55FF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4FAF66-9DA5-6B01-BB17-9260E84D8502}"/>
              </a:ext>
            </a:extLst>
          </p:cNvPr>
          <p:cNvGrpSpPr/>
          <p:nvPr/>
        </p:nvGrpSpPr>
        <p:grpSpPr>
          <a:xfrm rot="19260028" flipH="1">
            <a:off x="5985190" y="2959490"/>
            <a:ext cx="61728" cy="233208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739F840-C9DB-1DFF-62A8-AD673401BBCE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663FF4F-B2A1-0C6C-099E-C73C34BE8793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6C28297-2A3E-3CDA-BE2B-0955CA6E3ABE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8" name="자유형 151">
            <a:extLst>
              <a:ext uri="{FF2B5EF4-FFF2-40B4-BE49-F238E27FC236}">
                <a16:creationId xmlns:a16="http://schemas.microsoft.com/office/drawing/2014/main" id="{37925678-9A29-AAB3-61EA-3286D1430ACB}"/>
              </a:ext>
            </a:extLst>
          </p:cNvPr>
          <p:cNvSpPr/>
          <p:nvPr/>
        </p:nvSpPr>
        <p:spPr>
          <a:xfrm>
            <a:off x="5358969" y="2453007"/>
            <a:ext cx="276414" cy="28372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CC3C9D-C7F0-2FC3-9A2B-DC63564F8A12}"/>
              </a:ext>
            </a:extLst>
          </p:cNvPr>
          <p:cNvSpPr txBox="1"/>
          <p:nvPr/>
        </p:nvSpPr>
        <p:spPr>
          <a:xfrm>
            <a:off x="3000048" y="8571"/>
            <a:ext cx="4839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u="sng" dirty="0">
                <a:solidFill>
                  <a:schemeClr val="tx1">
                    <a:lumMod val="50000"/>
                  </a:schemeClr>
                </a:solidFill>
              </a:rPr>
              <a:t>CRUCIAL PARAMETERS 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9D12475-06E0-1F38-9A7D-449D01D21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211832" y="1083126"/>
            <a:ext cx="423551" cy="42166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E006023-E8A7-743D-9960-19CF0B871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835769" y="1780823"/>
            <a:ext cx="537915" cy="537915"/>
          </a:xfrm>
          <a:prstGeom prst="rect">
            <a:avLst/>
          </a:prstGeom>
        </p:spPr>
      </p:pic>
      <p:pic>
        <p:nvPicPr>
          <p:cNvPr id="74" name="Graphic 73" descr="Body builder with solid fill">
            <a:extLst>
              <a:ext uri="{FF2B5EF4-FFF2-40B4-BE49-F238E27FC236}">
                <a16:creationId xmlns:a16="http://schemas.microsoft.com/office/drawing/2014/main" id="{E386850D-1AAD-3902-8EF0-0BE586BEF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7306" y="3361018"/>
            <a:ext cx="416494" cy="416494"/>
          </a:xfrm>
          <a:prstGeom prst="rect">
            <a:avLst/>
          </a:prstGeom>
        </p:spPr>
      </p:pic>
      <p:pic>
        <p:nvPicPr>
          <p:cNvPr id="82" name="Graphic 81" descr="Wave with solid fill">
            <a:extLst>
              <a:ext uri="{FF2B5EF4-FFF2-40B4-BE49-F238E27FC236}">
                <a16:creationId xmlns:a16="http://schemas.microsoft.com/office/drawing/2014/main" id="{B7D3B6C9-680C-30A7-D6F7-09FB07FBEE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93389" y="1758867"/>
            <a:ext cx="593388" cy="59338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25C30CE-6C03-3A60-5112-3B49C893D3AB}"/>
              </a:ext>
            </a:extLst>
          </p:cNvPr>
          <p:cNvSpPr txBox="1"/>
          <p:nvPr/>
        </p:nvSpPr>
        <p:spPr>
          <a:xfrm>
            <a:off x="2222651" y="1795518"/>
            <a:ext cx="1274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Wave speed and direction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BEC0DE-F434-DB94-06B7-EA2FD612CB1E}"/>
              </a:ext>
            </a:extLst>
          </p:cNvPr>
          <p:cNvSpPr txBox="1"/>
          <p:nvPr/>
        </p:nvSpPr>
        <p:spPr>
          <a:xfrm>
            <a:off x="2298768" y="3397578"/>
            <a:ext cx="141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Wave currents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9733398-64D1-4200-60E4-107B268C1571}"/>
              </a:ext>
            </a:extLst>
          </p:cNvPr>
          <p:cNvSpPr txBox="1"/>
          <p:nvPr/>
        </p:nvSpPr>
        <p:spPr>
          <a:xfrm>
            <a:off x="4995728" y="600674"/>
            <a:ext cx="127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Pressure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B922BBE-5C9E-A8D6-800B-86424B900204}"/>
              </a:ext>
            </a:extLst>
          </p:cNvPr>
          <p:cNvSpPr txBox="1"/>
          <p:nvPr/>
        </p:nvSpPr>
        <p:spPr>
          <a:xfrm>
            <a:off x="7671311" y="1834247"/>
            <a:ext cx="1274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 speed and direction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8F0A2B2-7BF3-386E-7D17-F16787B9CAE6}"/>
              </a:ext>
            </a:extLst>
          </p:cNvPr>
          <p:cNvSpPr txBox="1"/>
          <p:nvPr/>
        </p:nvSpPr>
        <p:spPr>
          <a:xfrm>
            <a:off x="7473008" y="1499254"/>
            <a:ext cx="127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64D358B-B4FB-7945-488A-E25BFD4A001C}"/>
              </a:ext>
            </a:extLst>
          </p:cNvPr>
          <p:cNvSpPr txBox="1"/>
          <p:nvPr/>
        </p:nvSpPr>
        <p:spPr>
          <a:xfrm>
            <a:off x="6797670" y="3778721"/>
            <a:ext cx="127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 stress</a:t>
            </a:r>
          </a:p>
        </p:txBody>
      </p:sp>
      <p:pic>
        <p:nvPicPr>
          <p:cNvPr id="1026" name="Picture 2" descr="Rip current wave gradient linear vector icon. potential dangerous threat to  surfer. flat spot in waves. surf zone. thin line | CanStock">
            <a:extLst>
              <a:ext uri="{FF2B5EF4-FFF2-40B4-BE49-F238E27FC236}">
                <a16:creationId xmlns:a16="http://schemas.microsoft.com/office/drawing/2014/main" id="{B161FC45-2178-C61A-FC3C-C9F00C254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6" b="6341"/>
          <a:stretch/>
        </p:blipFill>
        <p:spPr bwMode="auto">
          <a:xfrm>
            <a:off x="3869115" y="3219861"/>
            <a:ext cx="685934" cy="58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0" y="2311374"/>
            <a:ext cx="2133597" cy="1673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CHART</a:t>
            </a:r>
            <a:br>
              <a:rPr lang="en" dirty="0"/>
            </a:br>
            <a:r>
              <a:rPr lang="en" dirty="0"/>
              <a:t>&amp; DEPENDENCIES</a:t>
            </a:r>
            <a:endParaRPr dirty="0"/>
          </a:p>
        </p:txBody>
      </p:sp>
      <p:sp>
        <p:nvSpPr>
          <p:cNvPr id="229" name="Google Shape;229;p2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6A29E5-0C8E-BF2C-4DC8-A318BC456D31}"/>
              </a:ext>
            </a:extLst>
          </p:cNvPr>
          <p:cNvSpPr/>
          <p:nvPr/>
        </p:nvSpPr>
        <p:spPr>
          <a:xfrm>
            <a:off x="2415818" y="96532"/>
            <a:ext cx="1807200" cy="5017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DATA FLOW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12EEC9-340C-61C2-3297-EA946CA65A40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319418" y="598312"/>
            <a:ext cx="0" cy="31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C2ECF0-9F80-CF13-282A-091B69231216}"/>
              </a:ext>
            </a:extLst>
          </p:cNvPr>
          <p:cNvSpPr/>
          <p:nvPr/>
        </p:nvSpPr>
        <p:spPr>
          <a:xfrm>
            <a:off x="2528709" y="831747"/>
            <a:ext cx="1694309" cy="452287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REGISTER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30183B-0020-B579-234C-ED777878ABF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75863" y="1284034"/>
            <a:ext cx="1" cy="24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A736BA-265F-20BA-D130-216212C7407E}"/>
              </a:ext>
            </a:extLst>
          </p:cNvPr>
          <p:cNvSpPr/>
          <p:nvPr/>
        </p:nvSpPr>
        <p:spPr>
          <a:xfrm>
            <a:off x="2472264" y="1548460"/>
            <a:ext cx="1694309" cy="3851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LAST-TIME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D25E65-054F-695D-2686-930B1B661474}"/>
              </a:ext>
            </a:extLst>
          </p:cNvPr>
          <p:cNvSpPr/>
          <p:nvPr/>
        </p:nvSpPr>
        <p:spPr>
          <a:xfrm>
            <a:off x="2472264" y="2181605"/>
            <a:ext cx="1694309" cy="501780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LAST-DESTINATION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BF2632E-9A93-C17E-D747-C6C8544024AA}"/>
              </a:ext>
            </a:extLst>
          </p:cNvPr>
          <p:cNvSpPr/>
          <p:nvPr/>
        </p:nvSpPr>
        <p:spPr>
          <a:xfrm>
            <a:off x="2415818" y="2994704"/>
            <a:ext cx="1807200" cy="452287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DENSITY,WEIGHT,BUOYANCY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C1E021-02C1-8F7D-3510-564DB2533EA6}"/>
              </a:ext>
            </a:extLst>
          </p:cNvPr>
          <p:cNvSpPr/>
          <p:nvPr/>
        </p:nvSpPr>
        <p:spPr>
          <a:xfrm>
            <a:off x="2472265" y="3758310"/>
            <a:ext cx="1694309" cy="452287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ALGORITHM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49B1768-EB95-BAFB-B40F-E4A2534BF65C}"/>
              </a:ext>
            </a:extLst>
          </p:cNvPr>
          <p:cNvSpPr/>
          <p:nvPr/>
        </p:nvSpPr>
        <p:spPr>
          <a:xfrm>
            <a:off x="2472264" y="4486234"/>
            <a:ext cx="1694309" cy="452287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RESULT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206B56-4B29-9B57-3711-7E781FD84767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3319419" y="1933589"/>
            <a:ext cx="0" cy="24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20B438-65F4-F099-EBD1-1E6047CE513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3319418" y="2683385"/>
            <a:ext cx="1" cy="31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DAE1AA-BD6D-6589-D5DC-24774D946BC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3319418" y="3446991"/>
            <a:ext cx="2" cy="31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AC12343B-18CD-3507-AD90-533344F316DC}"/>
              </a:ext>
            </a:extLst>
          </p:cNvPr>
          <p:cNvCxnSpPr>
            <a:cxnSpLocks/>
          </p:cNvCxnSpPr>
          <p:nvPr/>
        </p:nvCxnSpPr>
        <p:spPr>
          <a:xfrm flipH="1">
            <a:off x="3319418" y="4210597"/>
            <a:ext cx="1" cy="27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F71F6D-2C9F-01BB-F974-A43F2FF162B0}"/>
              </a:ext>
            </a:extLst>
          </p:cNvPr>
          <p:cNvSpPr txBox="1"/>
          <p:nvPr/>
        </p:nvSpPr>
        <p:spPr>
          <a:xfrm>
            <a:off x="4578072" y="0"/>
            <a:ext cx="419947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INPUTS:</a:t>
            </a:r>
          </a:p>
          <a:p>
            <a:endParaRPr lang="en-IN" sz="1800" dirty="0"/>
          </a:p>
          <a:p>
            <a:r>
              <a:rPr lang="en-IN" sz="1800" dirty="0"/>
              <a:t>1.</a:t>
            </a:r>
            <a:r>
              <a:rPr lang="en-IN" sz="1800" b="1" u="sng" dirty="0"/>
              <a:t>Latitude</a:t>
            </a:r>
            <a:r>
              <a:rPr lang="en-IN" sz="2400" dirty="0"/>
              <a:t>:</a:t>
            </a:r>
            <a:r>
              <a:rPr lang="en-IN" dirty="0"/>
              <a:t>Latitude of the location , where the asset is lost. (Datatype – Float)</a:t>
            </a:r>
            <a:endParaRPr lang="en-IN" sz="1800" b="1" dirty="0"/>
          </a:p>
          <a:p>
            <a:endParaRPr lang="en-IN" sz="1800" b="1" dirty="0"/>
          </a:p>
          <a:p>
            <a:r>
              <a:rPr lang="en-IN" sz="1800" b="1" dirty="0"/>
              <a:t>2.</a:t>
            </a:r>
            <a:r>
              <a:rPr lang="en-IN" sz="1800" b="1" u="sng" dirty="0"/>
              <a:t>Longitude</a:t>
            </a:r>
            <a:r>
              <a:rPr lang="en-IN" sz="2400" dirty="0"/>
              <a:t>: </a:t>
            </a:r>
            <a:r>
              <a:rPr lang="en-IN" dirty="0"/>
              <a:t>Longitude of the location , where the asset is lost. (Datatype –Float)</a:t>
            </a:r>
          </a:p>
          <a:p>
            <a:endParaRPr lang="en-IN" sz="1800" dirty="0"/>
          </a:p>
          <a:p>
            <a:r>
              <a:rPr lang="en-IN" sz="1800" b="1" dirty="0"/>
              <a:t>3.</a:t>
            </a:r>
            <a:r>
              <a:rPr lang="en-IN" sz="1800" b="1" u="sng" dirty="0"/>
              <a:t>Last-known time </a:t>
            </a:r>
            <a:r>
              <a:rPr lang="en-IN" sz="2000" dirty="0"/>
              <a:t>:</a:t>
            </a:r>
            <a:r>
              <a:rPr lang="en-IN" dirty="0"/>
              <a:t>It is the time where the asset is last seen.</a:t>
            </a:r>
          </a:p>
          <a:p>
            <a:endParaRPr lang="en-IN" sz="1200" dirty="0"/>
          </a:p>
          <a:p>
            <a:r>
              <a:rPr lang="en-IN" dirty="0"/>
              <a:t>4.</a:t>
            </a:r>
            <a:r>
              <a:rPr lang="en-IN" sz="1800" b="1" u="sng" dirty="0"/>
              <a:t>Search time</a:t>
            </a:r>
            <a:r>
              <a:rPr lang="en-IN" sz="1800" dirty="0"/>
              <a:t>: </a:t>
            </a:r>
            <a:r>
              <a:rPr lang="en-IN" dirty="0"/>
              <a:t>It is the time at which we approach to search the asset</a:t>
            </a:r>
          </a:p>
          <a:p>
            <a:endParaRPr lang="en-IN" dirty="0"/>
          </a:p>
          <a:p>
            <a:r>
              <a:rPr lang="en-IN" dirty="0"/>
              <a:t>5. </a:t>
            </a:r>
            <a:r>
              <a:rPr lang="en-IN" sz="1800" b="1" u="sng" dirty="0"/>
              <a:t>Object type: </a:t>
            </a:r>
            <a:r>
              <a:rPr lang="en-IN" dirty="0"/>
              <a:t>The type of the object which is lost in the ocean or sea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cture - Volcano Icon Transparent Background - Free Transparent PNG  Clipart Images Download">
            <a:extLst>
              <a:ext uri="{FF2B5EF4-FFF2-40B4-BE49-F238E27FC236}">
                <a16:creationId xmlns:a16="http://schemas.microsoft.com/office/drawing/2014/main" id="{F9673D89-A27F-DC03-1BB1-F30E018A2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750" y="2355123"/>
            <a:ext cx="662251" cy="53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ld Ocean Ocean Current Wind Wave PNG - aqua, area, blue, climate change,  computer icons | Oceans of the world, Ocean current, Wind wave">
            <a:extLst>
              <a:ext uri="{FF2B5EF4-FFF2-40B4-BE49-F238E27FC236}">
                <a16:creationId xmlns:a16="http://schemas.microsoft.com/office/drawing/2014/main" id="{AAEFA940-6F4F-1454-2704-6B3F1E1AE0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" t="12570" r="4515" b="18160"/>
          <a:stretch/>
        </p:blipFill>
        <p:spPr bwMode="auto">
          <a:xfrm>
            <a:off x="4532660" y="3046641"/>
            <a:ext cx="530129" cy="39978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waves-icon - cartoon ocean wave PNG image with transparent background |  TOPpng">
            <a:extLst>
              <a:ext uri="{FF2B5EF4-FFF2-40B4-BE49-F238E27FC236}">
                <a16:creationId xmlns:a16="http://schemas.microsoft.com/office/drawing/2014/main" id="{698DCC64-B9D8-1591-4854-7CC8838D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93" y="1619683"/>
            <a:ext cx="626758" cy="61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46" y="604798"/>
            <a:ext cx="8679898" cy="543185"/>
          </a:xfrm>
          <a:prstGeom prst="rect">
            <a:avLst/>
          </a:prstGeom>
        </p:spPr>
        <p:txBody>
          <a:bodyPr/>
          <a:lstStyle/>
          <a:p>
            <a:r>
              <a:rPr lang="en-US" sz="3200" b="1" u="sng" dirty="0">
                <a:solidFill>
                  <a:schemeClr val="tx1">
                    <a:lumMod val="50000"/>
                  </a:schemeClr>
                </a:solidFill>
              </a:rPr>
              <a:t>Pain Points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5BA679-5560-4C1E-8698-A9E55819D047}"/>
              </a:ext>
            </a:extLst>
          </p:cNvPr>
          <p:cNvGrpSpPr/>
          <p:nvPr/>
        </p:nvGrpSpPr>
        <p:grpSpPr>
          <a:xfrm>
            <a:off x="5968622" y="1349260"/>
            <a:ext cx="2538293" cy="434985"/>
            <a:chOff x="4965552" y="1768882"/>
            <a:chExt cx="2583556" cy="5799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ACD8EF-757E-4FF2-BF4F-D6E6164EB02E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236E99-782C-4A10-9E87-D43A69C77C64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2819BC-03F7-4DBF-96C6-EEC5EBEAAD7C}"/>
              </a:ext>
            </a:extLst>
          </p:cNvPr>
          <p:cNvGrpSpPr/>
          <p:nvPr/>
        </p:nvGrpSpPr>
        <p:grpSpPr>
          <a:xfrm>
            <a:off x="5871097" y="1804895"/>
            <a:ext cx="2622272" cy="469976"/>
            <a:chOff x="4880076" y="1722227"/>
            <a:chExt cx="2669032" cy="62663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15137A-CC08-492F-ACFE-410FFB8AACBE}"/>
                </a:ext>
              </a:extLst>
            </p:cNvPr>
            <p:cNvSpPr txBox="1"/>
            <p:nvPr/>
          </p:nvSpPr>
          <p:spPr>
            <a:xfrm>
              <a:off x="4965553" y="1979529"/>
              <a:ext cx="2583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034D2D-2150-4BC9-BBB5-8916448F84CF}"/>
                </a:ext>
              </a:extLst>
            </p:cNvPr>
            <p:cNvSpPr txBox="1"/>
            <p:nvPr/>
          </p:nvSpPr>
          <p:spPr>
            <a:xfrm>
              <a:off x="4880076" y="1722227"/>
              <a:ext cx="25835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cs typeface="Arial" pitchFamily="34" charset="0"/>
                </a:rPr>
                <a:t>Sudden climatic changes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317EA6-A7BB-440A-B0EC-63B92CDBACA3}"/>
              </a:ext>
            </a:extLst>
          </p:cNvPr>
          <p:cNvGrpSpPr/>
          <p:nvPr/>
        </p:nvGrpSpPr>
        <p:grpSpPr>
          <a:xfrm>
            <a:off x="5928700" y="2502395"/>
            <a:ext cx="2564669" cy="307777"/>
            <a:chOff x="4938706" y="1946416"/>
            <a:chExt cx="2610402" cy="4103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9E62D3-909C-4AD1-A086-EDADD29C6588}"/>
                </a:ext>
              </a:extLst>
            </p:cNvPr>
            <p:cNvSpPr txBox="1"/>
            <p:nvPr/>
          </p:nvSpPr>
          <p:spPr>
            <a:xfrm>
              <a:off x="4965552" y="1979531"/>
              <a:ext cx="258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F556A9-4E81-43E9-A3BC-EE57037B1C80}"/>
                </a:ext>
              </a:extLst>
            </p:cNvPr>
            <p:cNvSpPr txBox="1"/>
            <p:nvPr/>
          </p:nvSpPr>
          <p:spPr>
            <a:xfrm>
              <a:off x="4938706" y="1946416"/>
              <a:ext cx="2583556" cy="41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cs typeface="Arial" pitchFamily="34" charset="0"/>
                </a:rPr>
                <a:t>Ship traffic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Freeform 16">
            <a:extLst>
              <a:ext uri="{FF2B5EF4-FFF2-40B4-BE49-F238E27FC236}">
                <a16:creationId xmlns:a16="http://schemas.microsoft.com/office/drawing/2014/main" id="{60A7F60C-7726-4E3F-A57B-6A97A9C06E7E}"/>
              </a:ext>
            </a:extLst>
          </p:cNvPr>
          <p:cNvSpPr/>
          <p:nvPr/>
        </p:nvSpPr>
        <p:spPr>
          <a:xfrm flipH="1" flipV="1">
            <a:off x="2883156" y="2526169"/>
            <a:ext cx="1007043" cy="49067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5" name="Freeform 17">
            <a:extLst>
              <a:ext uri="{FF2B5EF4-FFF2-40B4-BE49-F238E27FC236}">
                <a16:creationId xmlns:a16="http://schemas.microsoft.com/office/drawing/2014/main" id="{5AA8D00E-19A0-4BFF-AB80-180801051FCB}"/>
              </a:ext>
            </a:extLst>
          </p:cNvPr>
          <p:cNvSpPr/>
          <p:nvPr/>
        </p:nvSpPr>
        <p:spPr>
          <a:xfrm>
            <a:off x="5232402" y="1933108"/>
            <a:ext cx="661307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26D8B266-34F9-4E7D-A99A-C41515C7722D}"/>
              </a:ext>
            </a:extLst>
          </p:cNvPr>
          <p:cNvSpPr/>
          <p:nvPr/>
        </p:nvSpPr>
        <p:spPr>
          <a:xfrm>
            <a:off x="5577634" y="2608037"/>
            <a:ext cx="351065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AD7BAA-C786-4F2F-B1BD-6AD4419D098E}"/>
              </a:ext>
            </a:extLst>
          </p:cNvPr>
          <p:cNvGrpSpPr/>
          <p:nvPr/>
        </p:nvGrpSpPr>
        <p:grpSpPr>
          <a:xfrm>
            <a:off x="641187" y="3149168"/>
            <a:ext cx="2568100" cy="321339"/>
            <a:chOff x="4940329" y="1920410"/>
            <a:chExt cx="2608779" cy="4284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B318F6-5DF3-43EC-865D-F6500264AC43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6CDC5C-2523-4E60-B531-BF012BC9FD41}"/>
                </a:ext>
              </a:extLst>
            </p:cNvPr>
            <p:cNvSpPr txBox="1"/>
            <p:nvPr/>
          </p:nvSpPr>
          <p:spPr>
            <a:xfrm>
              <a:off x="4940329" y="1920410"/>
              <a:ext cx="2583556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cs typeface="Arial" pitchFamily="34" charset="0"/>
                </a:rPr>
                <a:t>Fishes Migration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AC73C-0069-4703-A9E3-5FF15A3C9C4A}"/>
              </a:ext>
            </a:extLst>
          </p:cNvPr>
          <p:cNvGrpSpPr/>
          <p:nvPr/>
        </p:nvGrpSpPr>
        <p:grpSpPr>
          <a:xfrm>
            <a:off x="666017" y="3215022"/>
            <a:ext cx="7679471" cy="731638"/>
            <a:chOff x="4965552" y="1311789"/>
            <a:chExt cx="7801115" cy="9755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FD8589-0F2B-4EA3-8A79-78F8E07C5C8C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BA88BC-1EB7-4265-8AA8-F5C2D3A95FF7}"/>
                </a:ext>
              </a:extLst>
            </p:cNvPr>
            <p:cNvSpPr txBox="1"/>
            <p:nvPr/>
          </p:nvSpPr>
          <p:spPr>
            <a:xfrm>
              <a:off x="10183111" y="1311789"/>
              <a:ext cx="2583556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cs typeface="Arial" pitchFamily="34" charset="0"/>
                </a:rPr>
                <a:t>Heavy Ocean currents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10A545-ABDB-4907-8CD7-8D2E3E01A060}"/>
              </a:ext>
            </a:extLst>
          </p:cNvPr>
          <p:cNvGrpSpPr/>
          <p:nvPr/>
        </p:nvGrpSpPr>
        <p:grpSpPr>
          <a:xfrm>
            <a:off x="566070" y="3842081"/>
            <a:ext cx="2643217" cy="673069"/>
            <a:chOff x="4864022" y="1451439"/>
            <a:chExt cx="2685086" cy="8974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7E13CA-6C0A-44D5-B9C1-59DAE87AECB3}"/>
                </a:ext>
              </a:extLst>
            </p:cNvPr>
            <p:cNvSpPr txBox="1"/>
            <p:nvPr/>
          </p:nvSpPr>
          <p:spPr>
            <a:xfrm>
              <a:off x="4965552" y="1979531"/>
              <a:ext cx="258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57799C-0A99-4EBC-A06C-ECFDA39A4E26}"/>
                </a:ext>
              </a:extLst>
            </p:cNvPr>
            <p:cNvSpPr txBox="1"/>
            <p:nvPr/>
          </p:nvSpPr>
          <p:spPr>
            <a:xfrm>
              <a:off x="4864022" y="1451439"/>
              <a:ext cx="2583556" cy="69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cs typeface="Arial" pitchFamily="34" charset="0"/>
                </a:rPr>
                <a:t>Ocean garbage or garbage patch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Freeform 79">
            <a:extLst>
              <a:ext uri="{FF2B5EF4-FFF2-40B4-BE49-F238E27FC236}">
                <a16:creationId xmlns:a16="http://schemas.microsoft.com/office/drawing/2014/main" id="{45E8B407-891D-4CBA-8F39-CE7F890174EB}"/>
              </a:ext>
            </a:extLst>
          </p:cNvPr>
          <p:cNvSpPr/>
          <p:nvPr/>
        </p:nvSpPr>
        <p:spPr>
          <a:xfrm flipV="1">
            <a:off x="5178439" y="3302257"/>
            <a:ext cx="1098731" cy="34289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27" name="Freeform 80">
            <a:extLst>
              <a:ext uri="{FF2B5EF4-FFF2-40B4-BE49-F238E27FC236}">
                <a16:creationId xmlns:a16="http://schemas.microsoft.com/office/drawing/2014/main" id="{46094FE5-FFB8-437C-B65D-2EB87A12A663}"/>
              </a:ext>
            </a:extLst>
          </p:cNvPr>
          <p:cNvSpPr/>
          <p:nvPr/>
        </p:nvSpPr>
        <p:spPr>
          <a:xfrm rot="10800000">
            <a:off x="3222509" y="3961916"/>
            <a:ext cx="661307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28" name="Freeform 81">
            <a:extLst>
              <a:ext uri="{FF2B5EF4-FFF2-40B4-BE49-F238E27FC236}">
                <a16:creationId xmlns:a16="http://schemas.microsoft.com/office/drawing/2014/main" id="{A254E898-20CB-405E-85AF-8F2D013FA0D1}"/>
              </a:ext>
            </a:extLst>
          </p:cNvPr>
          <p:cNvSpPr/>
          <p:nvPr/>
        </p:nvSpPr>
        <p:spPr>
          <a:xfrm rot="10800000">
            <a:off x="3180519" y="3266641"/>
            <a:ext cx="351065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4F2392-E3FD-4D9B-B331-BB511911443D}"/>
              </a:ext>
            </a:extLst>
          </p:cNvPr>
          <p:cNvGrpSpPr/>
          <p:nvPr/>
        </p:nvGrpSpPr>
        <p:grpSpPr>
          <a:xfrm>
            <a:off x="242647" y="1742913"/>
            <a:ext cx="2570378" cy="1020701"/>
            <a:chOff x="-77732" y="1911471"/>
            <a:chExt cx="2857383" cy="13745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2AFA86-E8B7-43B3-A9F2-F8F609049B1B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373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8C5EC6-D654-41CE-AA04-32BEF530980A}"/>
                </a:ext>
              </a:extLst>
            </p:cNvPr>
            <p:cNvSpPr txBox="1"/>
            <p:nvPr/>
          </p:nvSpPr>
          <p:spPr>
            <a:xfrm>
              <a:off x="-77732" y="2871543"/>
              <a:ext cx="2857383" cy="414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cs typeface="Arial" pitchFamily="34" charset="0"/>
                </a:rPr>
                <a:t>During Natural disasters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8" name="Rectangle 130">
            <a:extLst>
              <a:ext uri="{FF2B5EF4-FFF2-40B4-BE49-F238E27FC236}">
                <a16:creationId xmlns:a16="http://schemas.microsoft.com/office/drawing/2014/main" id="{0EF6DB6A-E5DB-4FF9-A178-B31131937C12}"/>
              </a:ext>
            </a:extLst>
          </p:cNvPr>
          <p:cNvSpPr/>
          <p:nvPr/>
        </p:nvSpPr>
        <p:spPr>
          <a:xfrm>
            <a:off x="4764324" y="2608025"/>
            <a:ext cx="44371" cy="3428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1" name="Donut 39">
            <a:extLst>
              <a:ext uri="{FF2B5EF4-FFF2-40B4-BE49-F238E27FC236}">
                <a16:creationId xmlns:a16="http://schemas.microsoft.com/office/drawing/2014/main" id="{91AB55C3-9411-4783-8E6C-E16A95451A17}"/>
              </a:ext>
            </a:extLst>
          </p:cNvPr>
          <p:cNvSpPr/>
          <p:nvPr/>
        </p:nvSpPr>
        <p:spPr>
          <a:xfrm>
            <a:off x="5802217" y="4834621"/>
            <a:ext cx="305714" cy="30571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EAE5C0E-7BB0-41D3-A743-1A14D2F96ABB}"/>
              </a:ext>
            </a:extLst>
          </p:cNvPr>
          <p:cNvGrpSpPr/>
          <p:nvPr/>
        </p:nvGrpSpPr>
        <p:grpSpPr>
          <a:xfrm>
            <a:off x="3590876" y="1507245"/>
            <a:ext cx="1937667" cy="2925130"/>
            <a:chOff x="3253514" y="1896261"/>
            <a:chExt cx="2398606" cy="362097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746A550-EDE4-4962-A72A-40DE3340911F}"/>
                </a:ext>
              </a:extLst>
            </p:cNvPr>
            <p:cNvGrpSpPr/>
            <p:nvPr/>
          </p:nvGrpSpPr>
          <p:grpSpPr>
            <a:xfrm>
              <a:off x="3741014" y="1896261"/>
              <a:ext cx="1911106" cy="1929974"/>
              <a:chOff x="3516559" y="2420888"/>
              <a:chExt cx="1911106" cy="1929974"/>
            </a:xfrm>
          </p:grpSpPr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1AA2419F-9A95-4B93-862C-06885C27FB81}"/>
                  </a:ext>
                </a:extLst>
              </p:cNvPr>
              <p:cNvSpPr/>
              <p:nvPr/>
            </p:nvSpPr>
            <p:spPr>
              <a:xfrm rot="5400000">
                <a:off x="3929172" y="2495777"/>
                <a:ext cx="1085881" cy="936104"/>
              </a:xfrm>
              <a:prstGeom prst="hexagon">
                <a:avLst>
                  <a:gd name="adj" fmla="val 29070"/>
                  <a:gd name="vf" fmla="val 115470"/>
                </a:avLst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56921FF-9B6C-421C-AEFA-ED9BB2F6F219}"/>
                  </a:ext>
                </a:extLst>
              </p:cNvPr>
              <p:cNvGrpSpPr/>
              <p:nvPr/>
            </p:nvGrpSpPr>
            <p:grpSpPr>
              <a:xfrm>
                <a:off x="3516559" y="3264981"/>
                <a:ext cx="1911106" cy="1085881"/>
                <a:chOff x="3516559" y="3264981"/>
                <a:chExt cx="1911106" cy="1085881"/>
              </a:xfrm>
            </p:grpSpPr>
            <p:sp>
              <p:nvSpPr>
                <p:cNvPr id="44" name="Hexagon 43">
                  <a:extLst>
                    <a:ext uri="{FF2B5EF4-FFF2-40B4-BE49-F238E27FC236}">
                      <a16:creationId xmlns:a16="http://schemas.microsoft.com/office/drawing/2014/main" id="{B07CDD88-AC53-4199-A9C7-8F67691A7943}"/>
                    </a:ext>
                  </a:extLst>
                </p:cNvPr>
                <p:cNvSpPr/>
                <p:nvPr/>
              </p:nvSpPr>
              <p:spPr>
                <a:xfrm rot="5400000">
                  <a:off x="4416672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25"/>
                </a:p>
              </p:txBody>
            </p:sp>
            <p:sp>
              <p:nvSpPr>
                <p:cNvPr id="45" name="Hexagon 44">
                  <a:extLst>
                    <a:ext uri="{FF2B5EF4-FFF2-40B4-BE49-F238E27FC236}">
                      <a16:creationId xmlns:a16="http://schemas.microsoft.com/office/drawing/2014/main" id="{5B90C88B-AD89-4165-93E6-701951DCF612}"/>
                    </a:ext>
                  </a:extLst>
                </p:cNvPr>
                <p:cNvSpPr/>
                <p:nvPr/>
              </p:nvSpPr>
              <p:spPr>
                <a:xfrm rot="5400000">
                  <a:off x="3441670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25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A534048-F099-49C3-85B7-09D08D250BFE}"/>
                </a:ext>
              </a:extLst>
            </p:cNvPr>
            <p:cNvGrpSpPr/>
            <p:nvPr/>
          </p:nvGrpSpPr>
          <p:grpSpPr>
            <a:xfrm rot="10800000">
              <a:off x="3253514" y="3587257"/>
              <a:ext cx="1911106" cy="1929974"/>
              <a:chOff x="3516559" y="2420888"/>
              <a:chExt cx="1911106" cy="1929974"/>
            </a:xfrm>
          </p:grpSpPr>
          <p:sp>
            <p:nvSpPr>
              <p:cNvPr id="38" name="Hexagon 37">
                <a:extLst>
                  <a:ext uri="{FF2B5EF4-FFF2-40B4-BE49-F238E27FC236}">
                    <a16:creationId xmlns:a16="http://schemas.microsoft.com/office/drawing/2014/main" id="{30606743-2EE7-444F-8087-EEB9F428E071}"/>
                  </a:ext>
                </a:extLst>
              </p:cNvPr>
              <p:cNvSpPr/>
              <p:nvPr/>
            </p:nvSpPr>
            <p:spPr>
              <a:xfrm rot="5400000">
                <a:off x="3929172" y="2495777"/>
                <a:ext cx="1085881" cy="936104"/>
              </a:xfrm>
              <a:prstGeom prst="hexagon">
                <a:avLst>
                  <a:gd name="adj" fmla="val 29070"/>
                  <a:gd name="vf" fmla="val 115470"/>
                </a:avLst>
              </a:prstGeom>
              <a:solidFill>
                <a:schemeClr val="accent3">
                  <a:lumMod val="7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 dirty="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41F6BAE-BAE8-46DE-A37E-8588A123BD4F}"/>
                  </a:ext>
                </a:extLst>
              </p:cNvPr>
              <p:cNvGrpSpPr/>
              <p:nvPr/>
            </p:nvGrpSpPr>
            <p:grpSpPr>
              <a:xfrm>
                <a:off x="3516559" y="3264981"/>
                <a:ext cx="1911106" cy="1085881"/>
                <a:chOff x="3516559" y="3264981"/>
                <a:chExt cx="1911106" cy="1085881"/>
              </a:xfrm>
            </p:grpSpPr>
            <p:sp>
              <p:nvSpPr>
                <p:cNvPr id="40" name="Hexagon 39">
                  <a:extLst>
                    <a:ext uri="{FF2B5EF4-FFF2-40B4-BE49-F238E27FC236}">
                      <a16:creationId xmlns:a16="http://schemas.microsoft.com/office/drawing/2014/main" id="{64E7FE7C-AB25-45C8-AE0B-8C24026ACA87}"/>
                    </a:ext>
                  </a:extLst>
                </p:cNvPr>
                <p:cNvSpPr/>
                <p:nvPr/>
              </p:nvSpPr>
              <p:spPr>
                <a:xfrm rot="5400000">
                  <a:off x="4416672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25"/>
                </a:p>
              </p:txBody>
            </p:sp>
            <p:sp>
              <p:nvSpPr>
                <p:cNvPr id="41" name="Hexagon 40">
                  <a:extLst>
                    <a:ext uri="{FF2B5EF4-FFF2-40B4-BE49-F238E27FC236}">
                      <a16:creationId xmlns:a16="http://schemas.microsoft.com/office/drawing/2014/main" id="{C72BDC6D-99A6-4621-8E22-B69BB2635221}"/>
                    </a:ext>
                  </a:extLst>
                </p:cNvPr>
                <p:cNvSpPr/>
                <p:nvPr/>
              </p:nvSpPr>
              <p:spPr>
                <a:xfrm rot="5400000">
                  <a:off x="3441670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25" dirty="0"/>
                </a:p>
              </p:txBody>
            </p:sp>
          </p:grpSp>
        </p:grpSp>
      </p:grpSp>
      <p:sp>
        <p:nvSpPr>
          <p:cNvPr id="54" name="Hexagon 53">
            <a:extLst>
              <a:ext uri="{FF2B5EF4-FFF2-40B4-BE49-F238E27FC236}">
                <a16:creationId xmlns:a16="http://schemas.microsoft.com/office/drawing/2014/main" id="{2E21C420-6388-34C2-9D94-C792A493936D}"/>
              </a:ext>
            </a:extLst>
          </p:cNvPr>
          <p:cNvSpPr/>
          <p:nvPr/>
        </p:nvSpPr>
        <p:spPr>
          <a:xfrm rot="16200000">
            <a:off x="3536613" y="1548047"/>
            <a:ext cx="877208" cy="756213"/>
          </a:xfrm>
          <a:prstGeom prst="hexagon">
            <a:avLst>
              <a:gd name="adj" fmla="val 29070"/>
              <a:gd name="vf" fmla="val 115470"/>
            </a:avLst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55" name="Freeform 17">
            <a:extLst>
              <a:ext uri="{FF2B5EF4-FFF2-40B4-BE49-F238E27FC236}">
                <a16:creationId xmlns:a16="http://schemas.microsoft.com/office/drawing/2014/main" id="{5539FC3B-2A4A-EC64-83B0-3FBA6E549D17}"/>
              </a:ext>
            </a:extLst>
          </p:cNvPr>
          <p:cNvSpPr/>
          <p:nvPr/>
        </p:nvSpPr>
        <p:spPr>
          <a:xfrm rot="10800000">
            <a:off x="2491273" y="1637522"/>
            <a:ext cx="1039466" cy="66986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Oval 32">
            <a:extLst>
              <a:ext uri="{FF2B5EF4-FFF2-40B4-BE49-F238E27FC236}">
                <a16:creationId xmlns:a16="http://schemas.microsoft.com/office/drawing/2014/main" id="{323F0B38-A4DD-360C-1963-4B26B000BC9D}"/>
              </a:ext>
            </a:extLst>
          </p:cNvPr>
          <p:cNvSpPr/>
          <p:nvPr/>
        </p:nvSpPr>
        <p:spPr>
          <a:xfrm>
            <a:off x="5008141" y="2366896"/>
            <a:ext cx="340596" cy="409743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>
              <a:solidFill>
                <a:srgbClr val="FF0000"/>
              </a:solidFill>
            </a:endParaRPr>
          </a:p>
        </p:txBody>
      </p:sp>
      <p:sp>
        <p:nvSpPr>
          <p:cNvPr id="57" name="Teardrop 17">
            <a:extLst>
              <a:ext uri="{FF2B5EF4-FFF2-40B4-BE49-F238E27FC236}">
                <a16:creationId xmlns:a16="http://schemas.microsoft.com/office/drawing/2014/main" id="{FBDFCD8A-8BAE-DDD5-D5FD-C01CA9F79D9F}"/>
              </a:ext>
            </a:extLst>
          </p:cNvPr>
          <p:cNvSpPr/>
          <p:nvPr/>
        </p:nvSpPr>
        <p:spPr>
          <a:xfrm rot="18900000">
            <a:off x="4610074" y="1731335"/>
            <a:ext cx="355230" cy="36081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90F2E8-FDC0-E82A-3719-A316FCC8FEF0}"/>
              </a:ext>
            </a:extLst>
          </p:cNvPr>
          <p:cNvGrpSpPr/>
          <p:nvPr/>
        </p:nvGrpSpPr>
        <p:grpSpPr>
          <a:xfrm>
            <a:off x="286533" y="868851"/>
            <a:ext cx="2257552" cy="1020701"/>
            <a:chOff x="270024" y="1911471"/>
            <a:chExt cx="2509627" cy="137454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814F54B-87C1-D42F-A094-B9D709B0CE3E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31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21CEF58-C71B-EE43-9A9A-2FAE4A8BCE6A}"/>
                </a:ext>
              </a:extLst>
            </p:cNvPr>
            <p:cNvSpPr txBox="1"/>
            <p:nvPr/>
          </p:nvSpPr>
          <p:spPr>
            <a:xfrm>
              <a:off x="500067" y="2871543"/>
              <a:ext cx="2279584" cy="414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cs typeface="Arial" pitchFamily="34" charset="0"/>
                </a:rPr>
                <a:t>Rogue waves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30" name="Picture 6" descr="Fish, move icon - Download on Iconfinder on Iconfinder">
            <a:extLst>
              <a:ext uri="{FF2B5EF4-FFF2-40B4-BE49-F238E27FC236}">
                <a16:creationId xmlns:a16="http://schemas.microsoft.com/office/drawing/2014/main" id="{7B758662-FBD9-5638-E56E-5E6C9A64E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993" y="2930011"/>
            <a:ext cx="669514" cy="66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1FB513-B04A-6186-0812-7AC10D6F0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667" y="2395870"/>
            <a:ext cx="480856" cy="5165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EF84134-69A7-0C83-9A60-6EFF649A05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0383" y="3760606"/>
            <a:ext cx="456256" cy="44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2C02F-6826-E35D-0D50-7309682BB669}"/>
              </a:ext>
            </a:extLst>
          </p:cNvPr>
          <p:cNvSpPr/>
          <p:nvPr/>
        </p:nvSpPr>
        <p:spPr>
          <a:xfrm>
            <a:off x="0" y="1954498"/>
            <a:ext cx="2046585" cy="16704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TECHNOLOGY</a:t>
            </a:r>
          </a:p>
          <a:p>
            <a:pPr algn="ctr"/>
            <a:r>
              <a:rPr lang="en-IN" sz="2000" b="1" dirty="0"/>
              <a:t>STACK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0CAFAF-A1A8-2E7F-179C-397E1265FBC9}"/>
              </a:ext>
            </a:extLst>
          </p:cNvPr>
          <p:cNvCxnSpPr/>
          <p:nvPr/>
        </p:nvCxnSpPr>
        <p:spPr>
          <a:xfrm>
            <a:off x="5870222" y="257914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E71F3A0-0426-7E7D-EE53-38D6529F8C2B}"/>
              </a:ext>
            </a:extLst>
          </p:cNvPr>
          <p:cNvSpPr/>
          <p:nvPr/>
        </p:nvSpPr>
        <p:spPr>
          <a:xfrm>
            <a:off x="5779911" y="2426350"/>
            <a:ext cx="168201" cy="145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029505-48C3-7728-BC06-07F1E58BE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660" y="-1"/>
            <a:ext cx="6988340" cy="5229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C0F251-E57A-45AD-A1AA-450D4FD8E14A}"/>
              </a:ext>
            </a:extLst>
          </p:cNvPr>
          <p:cNvSpPr txBox="1"/>
          <p:nvPr/>
        </p:nvSpPr>
        <p:spPr>
          <a:xfrm>
            <a:off x="5431822" y="1791403"/>
            <a:ext cx="2975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AF725-C951-482F-9DE9-6EBDB1CA7FBB}"/>
              </a:ext>
            </a:extLst>
          </p:cNvPr>
          <p:cNvSpPr txBox="1"/>
          <p:nvPr/>
        </p:nvSpPr>
        <p:spPr>
          <a:xfrm>
            <a:off x="5431822" y="3055221"/>
            <a:ext cx="2975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4F7711B4-5400-4B3E-AC74-09D3BB19AAF0}"/>
              </a:ext>
            </a:extLst>
          </p:cNvPr>
          <p:cNvGrpSpPr/>
          <p:nvPr/>
        </p:nvGrpSpPr>
        <p:grpSpPr>
          <a:xfrm>
            <a:off x="1743832" y="1029547"/>
            <a:ext cx="5656336" cy="4043680"/>
            <a:chOff x="1944920" y="1835170"/>
            <a:chExt cx="5493530" cy="421771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08EDCD-74F1-41C8-958C-B050B447B5D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944502" y="3876294"/>
              <a:ext cx="1178797" cy="86881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15CC8-42FF-41DC-937E-95D318228071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 flipH="1">
              <a:off x="4216238" y="3871740"/>
              <a:ext cx="720210" cy="142243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BC499C-0CF9-4426-BD7E-E11F19F96885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134007" y="3871740"/>
              <a:ext cx="1802438" cy="12170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EF54AA-4131-4105-A870-1526A5C6A764}"/>
                </a:ext>
              </a:extLst>
            </p:cNvPr>
            <p:cNvCxnSpPr>
              <a:cxnSpLocks/>
              <a:endCxn id="20" idx="5"/>
            </p:cNvCxnSpPr>
            <p:nvPr/>
          </p:nvCxnSpPr>
          <p:spPr>
            <a:xfrm flipH="1" flipV="1">
              <a:off x="3944492" y="2779668"/>
              <a:ext cx="991954" cy="109207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EFC4C0-F436-419C-B1ED-F168FDA550F5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4936444" y="2428572"/>
              <a:ext cx="154013" cy="144317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86AD8E-B080-425A-956A-79FF71FB6555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4976826" y="3135562"/>
              <a:ext cx="1694473" cy="76280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48393A-CDA2-49E7-B504-5101F8C155B9}"/>
                </a:ext>
              </a:extLst>
            </p:cNvPr>
            <p:cNvSpPr/>
            <p:nvPr/>
          </p:nvSpPr>
          <p:spPr>
            <a:xfrm>
              <a:off x="4180360" y="3115656"/>
              <a:ext cx="1512168" cy="15121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A4036F-EAB2-4995-8211-7DB8B5668C35}"/>
                </a:ext>
              </a:extLst>
            </p:cNvPr>
            <p:cNvSpPr/>
            <p:nvPr/>
          </p:nvSpPr>
          <p:spPr>
            <a:xfrm>
              <a:off x="6539677" y="2368411"/>
              <a:ext cx="898773" cy="8987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25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lang="ko-KR" altLang="en-US" sz="2025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928D9C7-A140-41B3-B62F-B487807F1D73}"/>
                </a:ext>
              </a:extLst>
            </p:cNvPr>
            <p:cNvSpPr/>
            <p:nvPr/>
          </p:nvSpPr>
          <p:spPr>
            <a:xfrm>
              <a:off x="4793756" y="1835170"/>
              <a:ext cx="593402" cy="5934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25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ko-KR" altLang="en-US" sz="2025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1D6EA0-F8E0-4656-8671-76544FA829AF}"/>
                </a:ext>
              </a:extLst>
            </p:cNvPr>
            <p:cNvSpPr/>
            <p:nvPr/>
          </p:nvSpPr>
          <p:spPr>
            <a:xfrm>
              <a:off x="5960040" y="4581850"/>
              <a:ext cx="1114797" cy="11147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7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lang="ko-KR" altLang="en-US" sz="27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F639CC-E99F-4E18-BAC2-D587FB87AA4A}"/>
                </a:ext>
              </a:extLst>
            </p:cNvPr>
            <p:cNvSpPr/>
            <p:nvPr/>
          </p:nvSpPr>
          <p:spPr>
            <a:xfrm>
              <a:off x="3640970" y="5195479"/>
              <a:ext cx="673968" cy="67396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25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lang="ko-KR" altLang="en-US" sz="2025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B1A38A-2FE3-4EB2-825B-8F1DA73F8F35}"/>
                </a:ext>
              </a:extLst>
            </p:cNvPr>
            <p:cNvSpPr/>
            <p:nvPr/>
          </p:nvSpPr>
          <p:spPr>
            <a:xfrm>
              <a:off x="1944920" y="3398900"/>
              <a:ext cx="1189087" cy="1189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25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ko-KR" altLang="en-US" sz="2025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AAB1F60-C20A-4999-A397-9C19D211306E}"/>
                </a:ext>
              </a:extLst>
            </p:cNvPr>
            <p:cNvSpPr/>
            <p:nvPr/>
          </p:nvSpPr>
          <p:spPr>
            <a:xfrm>
              <a:off x="3218871" y="2054047"/>
              <a:ext cx="850118" cy="8501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25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ko-KR" altLang="en-US" sz="2025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69E5B-48CB-4DEE-A344-617C88FAE681}"/>
                </a:ext>
              </a:extLst>
            </p:cNvPr>
            <p:cNvSpPr txBox="1"/>
            <p:nvPr/>
          </p:nvSpPr>
          <p:spPr>
            <a:xfrm>
              <a:off x="4288372" y="3548634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5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C7241-E753-4AFB-A3B3-ED37ECD3E84A}"/>
                </a:ext>
              </a:extLst>
            </p:cNvPr>
            <p:cNvSpPr/>
            <p:nvPr/>
          </p:nvSpPr>
          <p:spPr>
            <a:xfrm>
              <a:off x="5066607" y="4878024"/>
              <a:ext cx="532389" cy="532389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8EC45C-4E4B-4A42-8776-210E541B7B9B}"/>
                </a:ext>
              </a:extLst>
            </p:cNvPr>
            <p:cNvSpPr/>
            <p:nvPr/>
          </p:nvSpPr>
          <p:spPr>
            <a:xfrm>
              <a:off x="5389316" y="2579950"/>
              <a:ext cx="459035" cy="459035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D2AC98-E1FB-45EA-BC3C-3F7F830AE74D}"/>
                </a:ext>
              </a:extLst>
            </p:cNvPr>
            <p:cNvSpPr/>
            <p:nvPr/>
          </p:nvSpPr>
          <p:spPr>
            <a:xfrm>
              <a:off x="3684871" y="4480235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F29401-43F2-4ACC-9A2B-B25058FF869D}"/>
                </a:ext>
              </a:extLst>
            </p:cNvPr>
            <p:cNvSpPr/>
            <p:nvPr/>
          </p:nvSpPr>
          <p:spPr>
            <a:xfrm>
              <a:off x="6476486" y="3551209"/>
              <a:ext cx="282855" cy="282855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8689A24-4319-41B5-B469-5BEA5E9FEE1B}"/>
                </a:ext>
              </a:extLst>
            </p:cNvPr>
            <p:cNvSpPr/>
            <p:nvPr/>
          </p:nvSpPr>
          <p:spPr>
            <a:xfrm>
              <a:off x="2668761" y="2196177"/>
              <a:ext cx="266700" cy="266700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9478BC5-1BD6-4ADC-A11D-90DF4387FB25}"/>
                </a:ext>
              </a:extLst>
            </p:cNvPr>
            <p:cNvSpPr/>
            <p:nvPr/>
          </p:nvSpPr>
          <p:spPr>
            <a:xfrm>
              <a:off x="5924795" y="4117523"/>
              <a:ext cx="352320" cy="352320"/>
            </a:xfrm>
            <a:prstGeom prst="ellipse">
              <a:avLst/>
            </a:prstGeom>
            <a:solidFill>
              <a:schemeClr val="accent5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BD73B67-25FA-457E-8D4C-409237C0B79E}"/>
                </a:ext>
              </a:extLst>
            </p:cNvPr>
            <p:cNvSpPr/>
            <p:nvPr/>
          </p:nvSpPr>
          <p:spPr>
            <a:xfrm>
              <a:off x="3396656" y="3398900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82AA1D-AC80-41D4-8383-0CC896ADE1F2}"/>
                </a:ext>
              </a:extLst>
            </p:cNvPr>
            <p:cNvSpPr/>
            <p:nvPr/>
          </p:nvSpPr>
          <p:spPr>
            <a:xfrm>
              <a:off x="3998959" y="324167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236479-423C-4035-92FA-60DB4DC1B32D}"/>
                </a:ext>
              </a:extLst>
            </p:cNvPr>
            <p:cNvSpPr/>
            <p:nvPr/>
          </p:nvSpPr>
          <p:spPr>
            <a:xfrm>
              <a:off x="5622688" y="193142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8054C4D-4DEA-48C9-B8CB-3BBFC820A444}"/>
                </a:ext>
              </a:extLst>
            </p:cNvPr>
            <p:cNvSpPr/>
            <p:nvPr/>
          </p:nvSpPr>
          <p:spPr>
            <a:xfrm>
              <a:off x="4593305" y="5852433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32" name="Oval 40">
              <a:extLst>
                <a:ext uri="{FF2B5EF4-FFF2-40B4-BE49-F238E27FC236}">
                  <a16:creationId xmlns:a16="http://schemas.microsoft.com/office/drawing/2014/main" id="{1B3DDEBE-3364-4868-BCF2-4A45DE9D702C}"/>
                </a:ext>
              </a:extLst>
            </p:cNvPr>
            <p:cNvSpPr/>
            <p:nvPr/>
          </p:nvSpPr>
          <p:spPr>
            <a:xfrm>
              <a:off x="2927021" y="4538537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33" name="Oval 30">
              <a:extLst>
                <a:ext uri="{FF2B5EF4-FFF2-40B4-BE49-F238E27FC236}">
                  <a16:creationId xmlns:a16="http://schemas.microsoft.com/office/drawing/2014/main" id="{2E6BE91B-EA8F-4303-9E2D-5F4DCB07C963}"/>
                </a:ext>
              </a:extLst>
            </p:cNvPr>
            <p:cNvSpPr/>
            <p:nvPr/>
          </p:nvSpPr>
          <p:spPr>
            <a:xfrm>
              <a:off x="6063159" y="2804632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34" name="Oval 36">
              <a:extLst>
                <a:ext uri="{FF2B5EF4-FFF2-40B4-BE49-F238E27FC236}">
                  <a16:creationId xmlns:a16="http://schemas.microsoft.com/office/drawing/2014/main" id="{E121C6D4-23BF-4E19-BA1C-394098B3492C}"/>
                </a:ext>
              </a:extLst>
            </p:cNvPr>
            <p:cNvSpPr/>
            <p:nvPr/>
          </p:nvSpPr>
          <p:spPr>
            <a:xfrm>
              <a:off x="5523070" y="5429243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15D7BBC-DD55-709E-060D-58D5D83EB6F5}"/>
              </a:ext>
            </a:extLst>
          </p:cNvPr>
          <p:cNvSpPr txBox="1"/>
          <p:nvPr/>
        </p:nvSpPr>
        <p:spPr>
          <a:xfrm>
            <a:off x="3978638" y="1689727"/>
            <a:ext cx="4917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64C8A70-B8EB-AA8F-09B3-C2F264C28406}"/>
              </a:ext>
            </a:extLst>
          </p:cNvPr>
          <p:cNvSpPr txBox="1"/>
          <p:nvPr/>
        </p:nvSpPr>
        <p:spPr>
          <a:xfrm>
            <a:off x="1743832" y="3774989"/>
            <a:ext cx="5401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DEBED2C-E930-73ED-4146-501A7E3D7D6D}"/>
              </a:ext>
            </a:extLst>
          </p:cNvPr>
          <p:cNvSpPr txBox="1"/>
          <p:nvPr/>
        </p:nvSpPr>
        <p:spPr>
          <a:xfrm>
            <a:off x="655818" y="2633122"/>
            <a:ext cx="687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127CD2-0825-BA80-0D13-7B4E9C3B8DEB}"/>
              </a:ext>
            </a:extLst>
          </p:cNvPr>
          <p:cNvSpPr txBox="1"/>
          <p:nvPr/>
        </p:nvSpPr>
        <p:spPr>
          <a:xfrm>
            <a:off x="1480331" y="1513435"/>
            <a:ext cx="6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2C86FEC-4327-10FF-37B0-E26126C41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977" y="2553321"/>
            <a:ext cx="1136075" cy="84653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89A3DA3-1BAB-5B12-DC87-C6E0D9FC789F}"/>
              </a:ext>
            </a:extLst>
          </p:cNvPr>
          <p:cNvSpPr/>
          <p:nvPr/>
        </p:nvSpPr>
        <p:spPr>
          <a:xfrm>
            <a:off x="4065136" y="189855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DA75BE-4E8A-A382-CFB8-ADEC1ACC8271}"/>
              </a:ext>
            </a:extLst>
          </p:cNvPr>
          <p:cNvSpPr/>
          <p:nvPr/>
        </p:nvSpPr>
        <p:spPr>
          <a:xfrm>
            <a:off x="54187" y="264159"/>
            <a:ext cx="2384213" cy="474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u="sng" dirty="0">
                <a:solidFill>
                  <a:schemeClr val="tx1">
                    <a:lumMod val="50000"/>
                  </a:schemeClr>
                </a:solidFill>
              </a:rPr>
              <a:t>FUTURE DEVELOPMENT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AF7D887-73D9-07F9-5F26-1FD18108FEC5}"/>
              </a:ext>
            </a:extLst>
          </p:cNvPr>
          <p:cNvSpPr/>
          <p:nvPr/>
        </p:nvSpPr>
        <p:spPr>
          <a:xfrm>
            <a:off x="189654" y="2566947"/>
            <a:ext cx="1321484" cy="765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Maritime Traffic Integration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7BA2A3-ECFE-C9FD-A0CC-678511F595FA}"/>
              </a:ext>
            </a:extLst>
          </p:cNvPr>
          <p:cNvSpPr/>
          <p:nvPr/>
        </p:nvSpPr>
        <p:spPr>
          <a:xfrm>
            <a:off x="2438400" y="355835"/>
            <a:ext cx="1607121" cy="703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Fish Migration Data Integration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1ED19E-DD92-573E-5357-55D023731348}"/>
              </a:ext>
            </a:extLst>
          </p:cNvPr>
          <p:cNvSpPr/>
          <p:nvPr/>
        </p:nvSpPr>
        <p:spPr>
          <a:xfrm>
            <a:off x="4416213" y="406400"/>
            <a:ext cx="1941925" cy="543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Adding more weather dependencies APIs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CADF0FE-1457-E32D-BC25-EC0531EBBED4}"/>
              </a:ext>
            </a:extLst>
          </p:cNvPr>
          <p:cNvSpPr/>
          <p:nvPr/>
        </p:nvSpPr>
        <p:spPr>
          <a:xfrm>
            <a:off x="7400168" y="1375658"/>
            <a:ext cx="1459218" cy="1026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Thermal Image Star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F3CE21-65CB-736A-5E28-8873DA800687}"/>
              </a:ext>
            </a:extLst>
          </p:cNvPr>
          <p:cNvSpPr/>
          <p:nvPr/>
        </p:nvSpPr>
        <p:spPr>
          <a:xfrm>
            <a:off x="7200056" y="3913735"/>
            <a:ext cx="1347947" cy="1159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Use of commercial Satellite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0F2ACA-194C-C0D5-DE90-8A1347D7137D}"/>
              </a:ext>
            </a:extLst>
          </p:cNvPr>
          <p:cNvSpPr/>
          <p:nvPr/>
        </p:nvSpPr>
        <p:spPr>
          <a:xfrm>
            <a:off x="1253067" y="4190487"/>
            <a:ext cx="2457652" cy="837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Search And Rescue Operation using drones</a:t>
            </a:r>
          </a:p>
        </p:txBody>
      </p: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EDCB5E3-0FAC-4D52-AF75-BB9D59C0221A}"/>
              </a:ext>
            </a:extLst>
          </p:cNvPr>
          <p:cNvGrpSpPr/>
          <p:nvPr/>
        </p:nvGrpSpPr>
        <p:grpSpPr>
          <a:xfrm>
            <a:off x="3580443" y="3790946"/>
            <a:ext cx="4949435" cy="882142"/>
            <a:chOff x="5029201" y="5156196"/>
            <a:chExt cx="6223517" cy="106052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720C986-0CFF-42E0-BD12-C2B6D7FA2407}"/>
                </a:ext>
              </a:extLst>
            </p:cNvPr>
            <p:cNvGrpSpPr/>
            <p:nvPr/>
          </p:nvGrpSpPr>
          <p:grpSpPr>
            <a:xfrm>
              <a:off x="5029201" y="5156196"/>
              <a:ext cx="6223517" cy="1060529"/>
              <a:chOff x="-643405" y="2826095"/>
              <a:chExt cx="6223517" cy="106052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BA1E0D2-E7F3-49D3-8B27-C8E585519234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BD2922-2A22-42F1-958A-434E595EC201}"/>
                  </a:ext>
                </a:extLst>
              </p:cNvPr>
              <p:cNvSpPr txBox="1"/>
              <p:nvPr/>
            </p:nvSpPr>
            <p:spPr>
              <a:xfrm>
                <a:off x="-643405" y="3109591"/>
                <a:ext cx="5545081" cy="777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Deploy drones to find the high value assets in possible trajectories.</a:t>
                </a:r>
              </a:p>
              <a:p>
                <a:pPr algn="r"/>
                <a:r>
                  <a:rPr lang="en-IN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Real time image processing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DA6D8B-0288-474A-AC08-BC62BB9BA8F9}"/>
                  </a:ext>
                </a:extLst>
              </p:cNvPr>
              <p:cNvSpPr txBox="1"/>
              <p:nvPr/>
            </p:nvSpPr>
            <p:spPr>
              <a:xfrm>
                <a:off x="1043608" y="2832591"/>
                <a:ext cx="3856901" cy="333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Phase 4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CF80318-FA5E-4DB1-B4E0-6ECF88A8DB31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>
                <a:off x="-544532" y="3096114"/>
                <a:ext cx="5577625" cy="3491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Parallelogram 30">
              <a:extLst>
                <a:ext uri="{FF2B5EF4-FFF2-40B4-BE49-F238E27FC236}">
                  <a16:creationId xmlns:a16="http://schemas.microsoft.com/office/drawing/2014/main" id="{3A40CE72-BA92-4880-A815-CDEE6E08C519}"/>
                </a:ext>
              </a:extLst>
            </p:cNvPr>
            <p:cNvSpPr/>
            <p:nvPr/>
          </p:nvSpPr>
          <p:spPr>
            <a:xfrm flipH="1">
              <a:off x="10852930" y="5287505"/>
              <a:ext cx="276735" cy="277420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315" y="306536"/>
            <a:ext cx="8679898" cy="543185"/>
          </a:xfrm>
          <a:prstGeom prst="rect">
            <a:avLst/>
          </a:prstGeom>
        </p:spPr>
        <p:txBody>
          <a:bodyPr/>
          <a:lstStyle/>
          <a:p>
            <a:r>
              <a:rPr lang="en-US" sz="3300" u="sng" dirty="0"/>
              <a:t>To DO’s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C4A8AD-3391-4C4B-AFD7-C74D1FC9AFE6}"/>
              </a:ext>
            </a:extLst>
          </p:cNvPr>
          <p:cNvGrpSpPr/>
          <p:nvPr/>
        </p:nvGrpSpPr>
        <p:grpSpPr>
          <a:xfrm rot="19356937">
            <a:off x="652653" y="1394902"/>
            <a:ext cx="2449306" cy="3129140"/>
            <a:chOff x="500396" y="1895835"/>
            <a:chExt cx="3483312" cy="445014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95198A-E95C-4E77-8F50-6DC67EB1AC04}"/>
                </a:ext>
              </a:extLst>
            </p:cNvPr>
            <p:cNvGrpSpPr/>
            <p:nvPr/>
          </p:nvGrpSpPr>
          <p:grpSpPr>
            <a:xfrm>
              <a:off x="500396" y="1895835"/>
              <a:ext cx="3483312" cy="4450146"/>
              <a:chOff x="1404499" y="2043145"/>
              <a:chExt cx="3483312" cy="4450146"/>
            </a:xfrm>
          </p:grpSpPr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FD8AF530-6D8F-4888-8D5C-973ADCD2D09B}"/>
                  </a:ext>
                </a:extLst>
              </p:cNvPr>
              <p:cNvSpPr/>
              <p:nvPr/>
            </p:nvSpPr>
            <p:spPr>
              <a:xfrm>
                <a:off x="1950893" y="2985237"/>
                <a:ext cx="2390525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390525" h="1116000">
                    <a:moveTo>
                      <a:pt x="235871" y="0"/>
                    </a:moveTo>
                    <a:lnTo>
                      <a:pt x="2154656" y="0"/>
                    </a:lnTo>
                    <a:cubicBezTo>
                      <a:pt x="2298210" y="310471"/>
                      <a:pt x="2396706" y="714290"/>
                      <a:pt x="2390224" y="1069686"/>
                    </a:cubicBezTo>
                    <a:lnTo>
                      <a:pt x="2387265" y="1116000"/>
                    </a:lnTo>
                    <a:lnTo>
                      <a:pt x="3263" y="1116000"/>
                    </a:lnTo>
                    <a:cubicBezTo>
                      <a:pt x="665" y="1100130"/>
                      <a:pt x="302" y="1084652"/>
                      <a:pt x="302" y="1069685"/>
                    </a:cubicBezTo>
                    <a:cubicBezTo>
                      <a:pt x="-6179" y="714290"/>
                      <a:pt x="92317" y="310471"/>
                      <a:pt x="2358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/>
              </a:p>
            </p:txBody>
          </p:sp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D01A8D53-E302-4747-8EA1-403D30F1031F}"/>
                  </a:ext>
                </a:extLst>
              </p:cNvPr>
              <p:cNvSpPr/>
              <p:nvPr/>
            </p:nvSpPr>
            <p:spPr>
              <a:xfrm>
                <a:off x="1670119" y="4181264"/>
                <a:ext cx="295207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952072" h="1116000">
                    <a:moveTo>
                      <a:pt x="284416" y="0"/>
                    </a:moveTo>
                    <a:lnTo>
                      <a:pt x="2666659" y="0"/>
                    </a:lnTo>
                    <a:cubicBezTo>
                      <a:pt x="2658933" y="175805"/>
                      <a:pt x="2609068" y="405909"/>
                      <a:pt x="2539680" y="642275"/>
                    </a:cubicBezTo>
                    <a:lnTo>
                      <a:pt x="2849820" y="831816"/>
                    </a:lnTo>
                    <a:lnTo>
                      <a:pt x="2952072" y="1116000"/>
                    </a:lnTo>
                    <a:lnTo>
                      <a:pt x="0" y="1116000"/>
                    </a:lnTo>
                    <a:lnTo>
                      <a:pt x="102252" y="831816"/>
                    </a:lnTo>
                    <a:lnTo>
                      <a:pt x="411552" y="642787"/>
                    </a:lnTo>
                    <a:cubicBezTo>
                      <a:pt x="342079" y="406245"/>
                      <a:pt x="292147" y="175934"/>
                      <a:pt x="2844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/>
              </a:p>
            </p:txBody>
          </p:sp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06513E8C-4E3C-490A-B384-727A60B8200A}"/>
                  </a:ext>
                </a:extLst>
              </p:cNvPr>
              <p:cNvSpPr/>
              <p:nvPr/>
            </p:nvSpPr>
            <p:spPr>
              <a:xfrm>
                <a:off x="1404499" y="5377291"/>
                <a:ext cx="348331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3483312" h="1116000">
                    <a:moveTo>
                      <a:pt x="1898185" y="1105560"/>
                    </a:moveTo>
                    <a:lnTo>
                      <a:pt x="1919880" y="1116000"/>
                    </a:lnTo>
                    <a:lnTo>
                      <a:pt x="1908776" y="1116000"/>
                    </a:lnTo>
                    <a:cubicBezTo>
                      <a:pt x="1905979" y="1111563"/>
                      <a:pt x="1902100" y="1108505"/>
                      <a:pt x="1898185" y="1105560"/>
                    </a:cubicBezTo>
                    <a:close/>
                    <a:moveTo>
                      <a:pt x="260668" y="0"/>
                    </a:moveTo>
                    <a:lnTo>
                      <a:pt x="3222644" y="0"/>
                    </a:lnTo>
                    <a:lnTo>
                      <a:pt x="3483312" y="724461"/>
                    </a:lnTo>
                    <a:lnTo>
                      <a:pt x="2489111" y="354812"/>
                    </a:lnTo>
                    <a:cubicBezTo>
                      <a:pt x="2465120" y="480738"/>
                      <a:pt x="2446948" y="534340"/>
                      <a:pt x="2365708" y="674887"/>
                    </a:cubicBezTo>
                    <a:cubicBezTo>
                      <a:pt x="2291173" y="814963"/>
                      <a:pt x="2172951" y="936315"/>
                      <a:pt x="2076571" y="1067029"/>
                    </a:cubicBezTo>
                    <a:lnTo>
                      <a:pt x="1413587" y="1067029"/>
                    </a:lnTo>
                    <a:cubicBezTo>
                      <a:pt x="1317208" y="936315"/>
                      <a:pt x="1208344" y="821204"/>
                      <a:pt x="1124449" y="674887"/>
                    </a:cubicBezTo>
                    <a:cubicBezTo>
                      <a:pt x="1052663" y="558938"/>
                      <a:pt x="1024571" y="508523"/>
                      <a:pt x="993354" y="355127"/>
                    </a:cubicBezTo>
                    <a:lnTo>
                      <a:pt x="0" y="7244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/>
              </a:p>
            </p:txBody>
          </p:sp>
          <p:sp>
            <p:nvSpPr>
              <p:cNvPr id="12" name="Diagonal Stripe 17">
                <a:extLst>
                  <a:ext uri="{FF2B5EF4-FFF2-40B4-BE49-F238E27FC236}">
                    <a16:creationId xmlns:a16="http://schemas.microsoft.com/office/drawing/2014/main" id="{0EDFC7C3-F0F6-403B-B244-862EE24053E9}"/>
                  </a:ext>
                </a:extLst>
              </p:cNvPr>
              <p:cNvSpPr/>
              <p:nvPr/>
            </p:nvSpPr>
            <p:spPr>
              <a:xfrm rot="13500000">
                <a:off x="2388166" y="2062690"/>
                <a:ext cx="1515978" cy="1476887"/>
              </a:xfrm>
              <a:custGeom>
                <a:avLst/>
                <a:gdLst/>
                <a:ahLst/>
                <a:cxnLst/>
                <a:rect l="l" t="t" r="r" b="b"/>
                <a:pathLst>
                  <a:path w="1515978" h="1476887">
                    <a:moveTo>
                      <a:pt x="1432872" y="1407768"/>
                    </a:moveTo>
                    <a:cubicBezTo>
                      <a:pt x="1044152" y="1532778"/>
                      <a:pt x="463423" y="1466296"/>
                      <a:pt x="96513" y="1380535"/>
                    </a:cubicBezTo>
                    <a:lnTo>
                      <a:pt x="0" y="1347296"/>
                    </a:lnTo>
                    <a:lnTo>
                      <a:pt x="1347296" y="0"/>
                    </a:lnTo>
                    <a:cubicBezTo>
                      <a:pt x="1360006" y="32393"/>
                      <a:pt x="1370814" y="64720"/>
                      <a:pt x="1380535" y="96513"/>
                    </a:cubicBezTo>
                    <a:cubicBezTo>
                      <a:pt x="1465987" y="462097"/>
                      <a:pt x="1607423" y="1036327"/>
                      <a:pt x="1432872" y="1407768"/>
                    </a:cubicBezTo>
                    <a:close/>
                    <a:moveTo>
                      <a:pt x="1430390" y="1413759"/>
                    </a:moveTo>
                    <a:cubicBezTo>
                      <a:pt x="1431325" y="1411814"/>
                      <a:pt x="1432251" y="1409863"/>
                      <a:pt x="1432872" y="1407768"/>
                    </a:cubicBezTo>
                    <a:lnTo>
                      <a:pt x="1434816" y="14072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2F1C04-2BB2-4497-9639-84A42BC8BDD5}"/>
                </a:ext>
              </a:extLst>
            </p:cNvPr>
            <p:cNvSpPr txBox="1"/>
            <p:nvPr/>
          </p:nvSpPr>
          <p:spPr>
            <a:xfrm>
              <a:off x="1672802" y="2342345"/>
              <a:ext cx="1208361" cy="393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Phase 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196A46-0DDE-484F-942E-40EE2C5F9FEF}"/>
                </a:ext>
              </a:extLst>
            </p:cNvPr>
            <p:cNvSpPr txBox="1"/>
            <p:nvPr/>
          </p:nvSpPr>
          <p:spPr>
            <a:xfrm>
              <a:off x="1637874" y="3401306"/>
              <a:ext cx="1208361" cy="393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Phase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F81B3A-A9AA-4BB9-8C9E-3685B6228DA0}"/>
                </a:ext>
              </a:extLst>
            </p:cNvPr>
            <p:cNvSpPr txBox="1"/>
            <p:nvPr/>
          </p:nvSpPr>
          <p:spPr>
            <a:xfrm>
              <a:off x="1637873" y="4646930"/>
              <a:ext cx="1208361" cy="393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Phase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891CB7-B63E-410B-A712-BBC7C974CD72}"/>
                </a:ext>
              </a:extLst>
            </p:cNvPr>
            <p:cNvSpPr txBox="1"/>
            <p:nvPr/>
          </p:nvSpPr>
          <p:spPr>
            <a:xfrm>
              <a:off x="1689067" y="5800754"/>
              <a:ext cx="1208361" cy="393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Phase 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25E787-3CDC-4125-93F2-723BD1378F68}"/>
              </a:ext>
            </a:extLst>
          </p:cNvPr>
          <p:cNvGrpSpPr/>
          <p:nvPr/>
        </p:nvGrpSpPr>
        <p:grpSpPr>
          <a:xfrm>
            <a:off x="3850532" y="2053569"/>
            <a:ext cx="4667639" cy="674286"/>
            <a:chOff x="5029200" y="2886863"/>
            <a:chExt cx="6223518" cy="8990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430B264-2F67-4A2F-B4B7-A61C3C36D66D}"/>
                </a:ext>
              </a:extLst>
            </p:cNvPr>
            <p:cNvGrpSpPr/>
            <p:nvPr/>
          </p:nvGrpSpPr>
          <p:grpSpPr>
            <a:xfrm>
              <a:off x="5029200" y="2886863"/>
              <a:ext cx="6223518" cy="899048"/>
              <a:chOff x="-643406" y="2826095"/>
              <a:chExt cx="6223518" cy="899048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DB720A0-CC40-4122-8BE9-68A3DD60415B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6F90BB-98E7-4EF0-A2AF-AC027B5DA373}"/>
                  </a:ext>
                </a:extLst>
              </p:cNvPr>
              <p:cNvSpPr txBox="1"/>
              <p:nvPr/>
            </p:nvSpPr>
            <p:spPr>
              <a:xfrm>
                <a:off x="-186206" y="3109590"/>
                <a:ext cx="508788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Integration of Maritime operation.</a:t>
                </a:r>
              </a:p>
              <a:p>
                <a:pPr algn="r"/>
                <a:r>
                  <a:rPr lang="en-IN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Vessel Traffic Services (VTS)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D864D3-EDB7-4CEF-AD46-309DFF4BF966}"/>
                  </a:ext>
                </a:extLst>
              </p:cNvPr>
              <p:cNvSpPr txBox="1"/>
              <p:nvPr/>
            </p:nvSpPr>
            <p:spPr>
              <a:xfrm>
                <a:off x="-156723" y="2832590"/>
                <a:ext cx="5086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Phase 2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96866C2-8FDE-435E-B73C-CB52FAF23BBC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V="1">
                <a:off x="-643406" y="3099605"/>
                <a:ext cx="5676499" cy="9985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130">
              <a:extLst>
                <a:ext uri="{FF2B5EF4-FFF2-40B4-BE49-F238E27FC236}">
                  <a16:creationId xmlns:a16="http://schemas.microsoft.com/office/drawing/2014/main" id="{6A4C0E4D-BABB-461A-9258-A82E515B0FBF}"/>
                </a:ext>
              </a:extLst>
            </p:cNvPr>
            <p:cNvSpPr/>
            <p:nvPr/>
          </p:nvSpPr>
          <p:spPr>
            <a:xfrm>
              <a:off x="10847498" y="3036614"/>
              <a:ext cx="266279" cy="267488"/>
            </a:xfrm>
            <a:custGeom>
              <a:avLst/>
              <a:gdLst/>
              <a:ahLst/>
              <a:cxnLst/>
              <a:rect l="l" t="t" r="r" b="b"/>
              <a:pathLst>
                <a:path w="371900" h="373588">
                  <a:moveTo>
                    <a:pt x="297080" y="129105"/>
                  </a:moveTo>
                  <a:lnTo>
                    <a:pt x="284273" y="219737"/>
                  </a:lnTo>
                  <a:lnTo>
                    <a:pt x="305496" y="219737"/>
                  </a:lnTo>
                  <a:lnTo>
                    <a:pt x="333001" y="129105"/>
                  </a:lnTo>
                  <a:close/>
                  <a:moveTo>
                    <a:pt x="228265" y="129105"/>
                  </a:moveTo>
                  <a:lnTo>
                    <a:pt x="228265" y="219737"/>
                  </a:lnTo>
                  <a:lnTo>
                    <a:pt x="250807" y="219737"/>
                  </a:lnTo>
                  <a:lnTo>
                    <a:pt x="263614" y="129105"/>
                  </a:lnTo>
                  <a:close/>
                  <a:moveTo>
                    <a:pt x="157021" y="129105"/>
                  </a:moveTo>
                  <a:lnTo>
                    <a:pt x="175826" y="219737"/>
                  </a:lnTo>
                  <a:lnTo>
                    <a:pt x="195129" y="219737"/>
                  </a:lnTo>
                  <a:lnTo>
                    <a:pt x="195129" y="129105"/>
                  </a:lnTo>
                  <a:close/>
                  <a:moveTo>
                    <a:pt x="93087" y="129105"/>
                  </a:moveTo>
                  <a:lnTo>
                    <a:pt x="117372" y="219737"/>
                  </a:lnTo>
                  <a:lnTo>
                    <a:pt x="141984" y="219737"/>
                  </a:lnTo>
                  <a:lnTo>
                    <a:pt x="123179" y="129105"/>
                  </a:lnTo>
                  <a:close/>
                  <a:moveTo>
                    <a:pt x="58494" y="0"/>
                  </a:moveTo>
                  <a:lnTo>
                    <a:pt x="84208" y="95969"/>
                  </a:lnTo>
                  <a:lnTo>
                    <a:pt x="354346" y="95969"/>
                  </a:lnTo>
                  <a:lnTo>
                    <a:pt x="354346" y="97437"/>
                  </a:lnTo>
                  <a:cubicBezTo>
                    <a:pt x="356087" y="96136"/>
                    <a:pt x="357928" y="96353"/>
                    <a:pt x="359747" y="96905"/>
                  </a:cubicBezTo>
                  <a:lnTo>
                    <a:pt x="360371" y="97095"/>
                  </a:lnTo>
                  <a:cubicBezTo>
                    <a:pt x="368954" y="99700"/>
                    <a:pt x="373801" y="108770"/>
                    <a:pt x="371196" y="117354"/>
                  </a:cubicBezTo>
                  <a:lnTo>
                    <a:pt x="333339" y="242097"/>
                  </a:lnTo>
                  <a:cubicBezTo>
                    <a:pt x="331591" y="247858"/>
                    <a:pt x="326929" y="251935"/>
                    <a:pt x="321206" y="252122"/>
                  </a:cubicBezTo>
                  <a:lnTo>
                    <a:pt x="321206" y="252873"/>
                  </a:lnTo>
                  <a:lnTo>
                    <a:pt x="313576" y="252873"/>
                  </a:lnTo>
                  <a:cubicBezTo>
                    <a:pt x="313378" y="253010"/>
                    <a:pt x="313229" y="252967"/>
                    <a:pt x="313080" y="252922"/>
                  </a:cubicBezTo>
                  <a:lnTo>
                    <a:pt x="312919" y="252873"/>
                  </a:lnTo>
                  <a:lnTo>
                    <a:pt x="126251" y="252873"/>
                  </a:lnTo>
                  <a:lnTo>
                    <a:pt x="133971" y="281687"/>
                  </a:lnTo>
                  <a:lnTo>
                    <a:pt x="321075" y="281687"/>
                  </a:lnTo>
                  <a:lnTo>
                    <a:pt x="321075" y="314823"/>
                  </a:lnTo>
                  <a:lnTo>
                    <a:pt x="318480" y="314823"/>
                  </a:lnTo>
                  <a:cubicBezTo>
                    <a:pt x="329614" y="318311"/>
                    <a:pt x="336414" y="328969"/>
                    <a:pt x="336414" y="341215"/>
                  </a:cubicBezTo>
                  <a:cubicBezTo>
                    <a:pt x="336414" y="359094"/>
                    <a:pt x="321920" y="373588"/>
                    <a:pt x="304041" y="373588"/>
                  </a:cubicBezTo>
                  <a:cubicBezTo>
                    <a:pt x="286162" y="373588"/>
                    <a:pt x="271668" y="359094"/>
                    <a:pt x="271668" y="341215"/>
                  </a:cubicBezTo>
                  <a:cubicBezTo>
                    <a:pt x="271668" y="328969"/>
                    <a:pt x="278468" y="318311"/>
                    <a:pt x="289602" y="314823"/>
                  </a:cubicBezTo>
                  <a:lnTo>
                    <a:pt x="142850" y="314823"/>
                  </a:lnTo>
                  <a:lnTo>
                    <a:pt x="143397" y="316865"/>
                  </a:lnTo>
                  <a:cubicBezTo>
                    <a:pt x="151629" y="321811"/>
                    <a:pt x="156401" y="330956"/>
                    <a:pt x="156401" y="341215"/>
                  </a:cubicBezTo>
                  <a:cubicBezTo>
                    <a:pt x="156401" y="359094"/>
                    <a:pt x="141907" y="373588"/>
                    <a:pt x="124028" y="373588"/>
                  </a:cubicBezTo>
                  <a:cubicBezTo>
                    <a:pt x="106149" y="373588"/>
                    <a:pt x="91655" y="359094"/>
                    <a:pt x="91655" y="341215"/>
                  </a:cubicBezTo>
                  <a:cubicBezTo>
                    <a:pt x="91655" y="329356"/>
                    <a:pt x="98032" y="318986"/>
                    <a:pt x="108649" y="315212"/>
                  </a:cubicBezTo>
                  <a:lnTo>
                    <a:pt x="33542" y="34909"/>
                  </a:lnTo>
                  <a:lnTo>
                    <a:pt x="0" y="34909"/>
                  </a:lnTo>
                  <a:lnTo>
                    <a:pt x="0" y="1773"/>
                  </a:lnTo>
                  <a:lnTo>
                    <a:pt x="51879" y="17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650F3C-02B4-4530-8814-B6146D741E3C}"/>
              </a:ext>
            </a:extLst>
          </p:cNvPr>
          <p:cNvGrpSpPr/>
          <p:nvPr/>
        </p:nvGrpSpPr>
        <p:grpSpPr>
          <a:xfrm>
            <a:off x="2955567" y="1306014"/>
            <a:ext cx="5562604" cy="410264"/>
            <a:chOff x="3835914" y="1752197"/>
            <a:chExt cx="7416805" cy="54701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BB1082-6408-42E6-B118-1EC716B82051}"/>
                </a:ext>
              </a:extLst>
            </p:cNvPr>
            <p:cNvGrpSpPr/>
            <p:nvPr/>
          </p:nvGrpSpPr>
          <p:grpSpPr>
            <a:xfrm>
              <a:off x="3835914" y="1752197"/>
              <a:ext cx="7416805" cy="547019"/>
              <a:chOff x="-1836693" y="2826095"/>
              <a:chExt cx="7416805" cy="54701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3B6D332-2E05-4A17-BF70-F6F94B0D2143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5F44D5-3EF1-4537-8635-3CECAAEDE2E3}"/>
                  </a:ext>
                </a:extLst>
              </p:cNvPr>
              <p:cNvSpPr txBox="1"/>
              <p:nvPr/>
            </p:nvSpPr>
            <p:spPr>
              <a:xfrm>
                <a:off x="-1704110" y="2832591"/>
                <a:ext cx="660462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Phase 1</a:t>
                </a:r>
                <a:endPara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D65D608-E69B-4B3B-9C99-9F0C64D889BF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>
                <a:off x="-1836693" y="3099605"/>
                <a:ext cx="6869786" cy="0"/>
              </a:xfrm>
              <a:prstGeom prst="line">
                <a:avLst/>
              </a:prstGeom>
              <a:ln>
                <a:solidFill>
                  <a:schemeClr val="accent4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285E8E7C-C3FB-4EDB-9739-55FC75246A6C}"/>
                </a:ext>
              </a:extLst>
            </p:cNvPr>
            <p:cNvSpPr/>
            <p:nvPr/>
          </p:nvSpPr>
          <p:spPr>
            <a:xfrm>
              <a:off x="10837116" y="1879670"/>
              <a:ext cx="292549" cy="292074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79D6D5-0194-4FA9-9850-1A6CC6FBCA36}"/>
              </a:ext>
            </a:extLst>
          </p:cNvPr>
          <p:cNvGrpSpPr/>
          <p:nvPr/>
        </p:nvGrpSpPr>
        <p:grpSpPr>
          <a:xfrm>
            <a:off x="4063620" y="2990539"/>
            <a:ext cx="4467912" cy="858953"/>
            <a:chOff x="5295501" y="4021529"/>
            <a:chExt cx="5957216" cy="114527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D514B88-8ECA-4788-BD25-3A30CF2E6473}"/>
                </a:ext>
              </a:extLst>
            </p:cNvPr>
            <p:cNvGrpSpPr/>
            <p:nvPr/>
          </p:nvGrpSpPr>
          <p:grpSpPr>
            <a:xfrm>
              <a:off x="5295501" y="4021529"/>
              <a:ext cx="5957216" cy="1145270"/>
              <a:chOff x="-377104" y="2826095"/>
              <a:chExt cx="5957216" cy="114527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9ACF584-9FAE-4842-B7ED-EC0604476F2B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CB335AF-B227-4CC9-BE0E-8B36EEB043BF}"/>
                  </a:ext>
                </a:extLst>
              </p:cNvPr>
              <p:cNvSpPr txBox="1"/>
              <p:nvPr/>
            </p:nvSpPr>
            <p:spPr>
              <a:xfrm>
                <a:off x="-360293" y="3109590"/>
                <a:ext cx="5261969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Use Satellite service using for high value assets</a:t>
                </a:r>
              </a:p>
              <a:p>
                <a:pPr algn="r"/>
                <a:r>
                  <a:rPr lang="en-IN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In collaboration with domestic and international partners.</a:t>
                </a:r>
              </a:p>
              <a:p>
                <a:pPr algn="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7D0F3A-F58C-48C3-8E1A-36F8BBC0FB81}"/>
                  </a:ext>
                </a:extLst>
              </p:cNvPr>
              <p:cNvSpPr txBox="1"/>
              <p:nvPr/>
            </p:nvSpPr>
            <p:spPr>
              <a:xfrm>
                <a:off x="-377104" y="2832591"/>
                <a:ext cx="5277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Phase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3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0BA5866-492F-488C-9E7D-A4D884C726B4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 flipV="1">
                <a:off x="-291139" y="3099605"/>
                <a:ext cx="5324232" cy="16044"/>
              </a:xfrm>
              <a:prstGeom prst="line">
                <a:avLst/>
              </a:prstGeom>
              <a:ln>
                <a:solidFill>
                  <a:schemeClr val="accent2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E1D722F8-0683-43A8-B763-257F0DD9D8B7}"/>
                </a:ext>
              </a:extLst>
            </p:cNvPr>
            <p:cNvSpPr/>
            <p:nvPr/>
          </p:nvSpPr>
          <p:spPr>
            <a:xfrm>
              <a:off x="10811037" y="4110790"/>
              <a:ext cx="336343" cy="271454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</p:grpSp>
      <p:sp>
        <p:nvSpPr>
          <p:cNvPr id="41" name="Parallelogram 30">
            <a:extLst>
              <a:ext uri="{FF2B5EF4-FFF2-40B4-BE49-F238E27FC236}">
                <a16:creationId xmlns:a16="http://schemas.microsoft.com/office/drawing/2014/main" id="{E0FEB8E2-2B90-4B3D-973E-956A06ACA9CB}"/>
              </a:ext>
            </a:extLst>
          </p:cNvPr>
          <p:cNvSpPr/>
          <p:nvPr/>
        </p:nvSpPr>
        <p:spPr>
          <a:xfrm rot="19380000" flipH="1">
            <a:off x="1901074" y="540856"/>
            <a:ext cx="263764" cy="264416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42" name="Rectangle 130">
            <a:extLst>
              <a:ext uri="{FF2B5EF4-FFF2-40B4-BE49-F238E27FC236}">
                <a16:creationId xmlns:a16="http://schemas.microsoft.com/office/drawing/2014/main" id="{B13FAA51-FBBA-4F21-B634-64B5FD492410}"/>
              </a:ext>
            </a:extLst>
          </p:cNvPr>
          <p:cNvSpPr/>
          <p:nvPr/>
        </p:nvSpPr>
        <p:spPr>
          <a:xfrm rot="19380000">
            <a:off x="688529" y="3115497"/>
            <a:ext cx="253798" cy="254950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9DD4C5F7-0D9C-4DA8-AABD-9BDD3C72EA1C}"/>
              </a:ext>
            </a:extLst>
          </p:cNvPr>
          <p:cNvSpPr/>
          <p:nvPr/>
        </p:nvSpPr>
        <p:spPr>
          <a:xfrm rot="19380000">
            <a:off x="1481009" y="367795"/>
            <a:ext cx="278837" cy="27838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44" name="Freeform 18">
            <a:extLst>
              <a:ext uri="{FF2B5EF4-FFF2-40B4-BE49-F238E27FC236}">
                <a16:creationId xmlns:a16="http://schemas.microsoft.com/office/drawing/2014/main" id="{91CE22F6-13F8-41BF-954D-6DD0F2E2A4C4}"/>
              </a:ext>
            </a:extLst>
          </p:cNvPr>
          <p:cNvSpPr/>
          <p:nvPr/>
        </p:nvSpPr>
        <p:spPr>
          <a:xfrm rot="19380000">
            <a:off x="468242" y="4021108"/>
            <a:ext cx="320579" cy="25873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42F1D73-0BDC-88E3-0CE4-203CCE0A6BD8}"/>
              </a:ext>
            </a:extLst>
          </p:cNvPr>
          <p:cNvSpPr/>
          <p:nvPr/>
        </p:nvSpPr>
        <p:spPr>
          <a:xfrm rot="19476037">
            <a:off x="2026162" y="3626618"/>
            <a:ext cx="1003438" cy="296777"/>
          </a:xfrm>
          <a:custGeom>
            <a:avLst/>
            <a:gdLst>
              <a:gd name="connsiteX0" fmla="*/ 2530020 w 5252326"/>
              <a:gd name="connsiteY0" fmla="*/ 1586124 h 2054575"/>
              <a:gd name="connsiteX1" fmla="*/ 2508973 w 5252326"/>
              <a:gd name="connsiteY1" fmla="*/ 1597458 h 2054575"/>
              <a:gd name="connsiteX2" fmla="*/ 2493861 w 5252326"/>
              <a:gd name="connsiteY2" fmla="*/ 1692442 h 2054575"/>
              <a:gd name="connsiteX3" fmla="*/ 2525703 w 5252326"/>
              <a:gd name="connsiteY3" fmla="*/ 1727522 h 2054575"/>
              <a:gd name="connsiteX4" fmla="*/ 2530020 w 5252326"/>
              <a:gd name="connsiteY4" fmla="*/ 1586124 h 2054575"/>
              <a:gd name="connsiteX5" fmla="*/ 2626085 w 5252326"/>
              <a:gd name="connsiteY5" fmla="*/ 1561299 h 2054575"/>
              <a:gd name="connsiteX6" fmla="*/ 2522465 w 5252326"/>
              <a:gd name="connsiteY6" fmla="*/ 1660601 h 2054575"/>
              <a:gd name="connsiteX7" fmla="*/ 2625005 w 5252326"/>
              <a:gd name="connsiteY7" fmla="*/ 1760982 h 2054575"/>
              <a:gd name="connsiteX8" fmla="*/ 2724847 w 5252326"/>
              <a:gd name="connsiteY8" fmla="*/ 1661140 h 2054575"/>
              <a:gd name="connsiteX9" fmla="*/ 2626085 w 5252326"/>
              <a:gd name="connsiteY9" fmla="*/ 1561299 h 2054575"/>
              <a:gd name="connsiteX10" fmla="*/ 2626625 w 5252326"/>
              <a:gd name="connsiteY10" fmla="*/ 1511108 h 2054575"/>
              <a:gd name="connsiteX11" fmla="*/ 2775038 w 5252326"/>
              <a:gd name="connsiteY11" fmla="*/ 1661680 h 2054575"/>
              <a:gd name="connsiteX12" fmla="*/ 2624466 w 5252326"/>
              <a:gd name="connsiteY12" fmla="*/ 1810094 h 2054575"/>
              <a:gd name="connsiteX13" fmla="*/ 2466338 w 5252326"/>
              <a:gd name="connsiteY13" fmla="*/ 1656283 h 2054575"/>
              <a:gd name="connsiteX14" fmla="*/ 2626625 w 5252326"/>
              <a:gd name="connsiteY14" fmla="*/ 1511108 h 2054575"/>
              <a:gd name="connsiteX15" fmla="*/ 2624466 w 5252326"/>
              <a:gd name="connsiteY15" fmla="*/ 1404791 h 2054575"/>
              <a:gd name="connsiteX16" fmla="*/ 2371893 w 5252326"/>
              <a:gd name="connsiteY16" fmla="*/ 1661141 h 2054575"/>
              <a:gd name="connsiteX17" fmla="*/ 2621767 w 5252326"/>
              <a:gd name="connsiteY17" fmla="*/ 1915333 h 2054575"/>
              <a:gd name="connsiteX18" fmla="*/ 2879737 w 5252326"/>
              <a:gd name="connsiteY18" fmla="*/ 1670316 h 2054575"/>
              <a:gd name="connsiteX19" fmla="*/ 2624466 w 5252326"/>
              <a:gd name="connsiteY19" fmla="*/ 1404791 h 2054575"/>
              <a:gd name="connsiteX20" fmla="*/ 2625545 w 5252326"/>
              <a:gd name="connsiteY20" fmla="*/ 1354060 h 2054575"/>
              <a:gd name="connsiteX21" fmla="*/ 2931547 w 5252326"/>
              <a:gd name="connsiteY21" fmla="*/ 1660602 h 2054575"/>
              <a:gd name="connsiteX22" fmla="*/ 2625545 w 5252326"/>
              <a:gd name="connsiteY22" fmla="*/ 1966603 h 2054575"/>
              <a:gd name="connsiteX23" fmla="*/ 2319543 w 5252326"/>
              <a:gd name="connsiteY23" fmla="*/ 1658982 h 2054575"/>
              <a:gd name="connsiteX24" fmla="*/ 2625545 w 5252326"/>
              <a:gd name="connsiteY24" fmla="*/ 1354060 h 2054575"/>
              <a:gd name="connsiteX25" fmla="*/ 2626085 w 5252326"/>
              <a:gd name="connsiteY25" fmla="*/ 1328695 h 2054575"/>
              <a:gd name="connsiteX26" fmla="*/ 2292559 w 5252326"/>
              <a:gd name="connsiteY26" fmla="*/ 1661141 h 2054575"/>
              <a:gd name="connsiteX27" fmla="*/ 2626085 w 5252326"/>
              <a:gd name="connsiteY27" fmla="*/ 1992508 h 2054575"/>
              <a:gd name="connsiteX28" fmla="*/ 2958531 w 5252326"/>
              <a:gd name="connsiteY28" fmla="*/ 1660062 h 2054575"/>
              <a:gd name="connsiteX29" fmla="*/ 2626085 w 5252326"/>
              <a:gd name="connsiteY29" fmla="*/ 1328695 h 2054575"/>
              <a:gd name="connsiteX30" fmla="*/ 2727006 w 5252326"/>
              <a:gd name="connsiteY30" fmla="*/ 1232091 h 2054575"/>
              <a:gd name="connsiteX31" fmla="*/ 2302266 w 5252326"/>
              <a:gd name="connsiteY31" fmla="*/ 1232629 h 2054575"/>
              <a:gd name="connsiteX32" fmla="*/ 2302273 w 5252326"/>
              <a:gd name="connsiteY32" fmla="*/ 1232631 h 2054575"/>
              <a:gd name="connsiteX33" fmla="*/ 2727194 w 5252326"/>
              <a:gd name="connsiteY33" fmla="*/ 1232092 h 2054575"/>
              <a:gd name="connsiteX34" fmla="*/ 2252164 w 5252326"/>
              <a:gd name="connsiteY34" fmla="*/ 1161344 h 2054575"/>
              <a:gd name="connsiteX35" fmla="*/ 2264698 w 5252326"/>
              <a:gd name="connsiteY35" fmla="*/ 1178730 h 2054575"/>
              <a:gd name="connsiteX36" fmla="*/ 2273664 w 5252326"/>
              <a:gd name="connsiteY36" fmla="*/ 1193300 h 2054575"/>
              <a:gd name="connsiteX37" fmla="*/ 2269892 w 5252326"/>
              <a:gd name="connsiteY37" fmla="*/ 1182979 h 2054575"/>
              <a:gd name="connsiteX38" fmla="*/ 2238591 w 5252326"/>
              <a:gd name="connsiteY38" fmla="*/ 1143583 h 2054575"/>
              <a:gd name="connsiteX39" fmla="*/ 2239007 w 5252326"/>
              <a:gd name="connsiteY39" fmla="*/ 1144122 h 2054575"/>
              <a:gd name="connsiteX40" fmla="*/ 3015198 w 5252326"/>
              <a:gd name="connsiteY40" fmla="*/ 1144122 h 2054575"/>
              <a:gd name="connsiteX41" fmla="*/ 2984436 w 5252326"/>
              <a:gd name="connsiteY41" fmla="*/ 1182440 h 2054575"/>
              <a:gd name="connsiteX42" fmla="*/ 2973642 w 5252326"/>
              <a:gd name="connsiteY42" fmla="*/ 1214281 h 2054575"/>
              <a:gd name="connsiteX43" fmla="*/ 2970741 w 5252326"/>
              <a:gd name="connsiteY43" fmla="*/ 1228920 h 2054575"/>
              <a:gd name="connsiteX44" fmla="*/ 2955294 w 5252326"/>
              <a:gd name="connsiteY44" fmla="*/ 1232630 h 2054575"/>
              <a:gd name="connsiteX45" fmla="*/ 2955832 w 5252326"/>
              <a:gd name="connsiteY45" fmla="*/ 1232631 h 2054575"/>
              <a:gd name="connsiteX46" fmla="*/ 2974181 w 5252326"/>
              <a:gd name="connsiteY46" fmla="*/ 1214282 h 2054575"/>
              <a:gd name="connsiteX47" fmla="*/ 2984975 w 5252326"/>
              <a:gd name="connsiteY47" fmla="*/ 1182440 h 2054575"/>
              <a:gd name="connsiteX48" fmla="*/ 3015737 w 5252326"/>
              <a:gd name="connsiteY48" fmla="*/ 1143583 h 2054575"/>
              <a:gd name="connsiteX49" fmla="*/ 2238591 w 5252326"/>
              <a:gd name="connsiteY49" fmla="*/ 1143583 h 2054575"/>
              <a:gd name="connsiteX50" fmla="*/ 3137166 w 5252326"/>
              <a:gd name="connsiteY50" fmla="*/ 1097170 h 2054575"/>
              <a:gd name="connsiteX51" fmla="*/ 3160373 w 5252326"/>
              <a:gd name="connsiteY51" fmla="*/ 1120376 h 2054575"/>
              <a:gd name="connsiteX52" fmla="*/ 3141484 w 5252326"/>
              <a:gd name="connsiteY52" fmla="*/ 1138726 h 2054575"/>
              <a:gd name="connsiteX53" fmla="*/ 3101547 w 5252326"/>
              <a:gd name="connsiteY53" fmla="*/ 1138726 h 2054575"/>
              <a:gd name="connsiteX54" fmla="*/ 3129071 w 5252326"/>
              <a:gd name="connsiteY54" fmla="*/ 1173805 h 2054575"/>
              <a:gd name="connsiteX55" fmla="*/ 3124754 w 5252326"/>
              <a:gd name="connsiteY55" fmla="*/ 1253139 h 2054575"/>
              <a:gd name="connsiteX56" fmla="*/ 3067007 w 5252326"/>
              <a:gd name="connsiteY56" fmla="*/ 1276346 h 2054575"/>
              <a:gd name="connsiteX57" fmla="*/ 3002245 w 5252326"/>
              <a:gd name="connsiteY57" fmla="*/ 1265552 h 2054575"/>
              <a:gd name="connsiteX58" fmla="*/ 2953674 w 5252326"/>
              <a:gd name="connsiteY58" fmla="*/ 1324377 h 2054575"/>
              <a:gd name="connsiteX59" fmla="*/ 2954213 w 5252326"/>
              <a:gd name="connsiteY59" fmla="*/ 1446886 h 2054575"/>
              <a:gd name="connsiteX60" fmla="*/ 2961769 w 5252326"/>
              <a:gd name="connsiteY60" fmla="*/ 1478188 h 2054575"/>
              <a:gd name="connsiteX61" fmla="*/ 2952594 w 5252326"/>
              <a:gd name="connsiteY61" fmla="*/ 1872698 h 2054575"/>
              <a:gd name="connsiteX62" fmla="*/ 2601799 w 5252326"/>
              <a:gd name="connsiteY62" fmla="*/ 2054032 h 2054575"/>
              <a:gd name="connsiteX63" fmla="*/ 2282845 w 5252326"/>
              <a:gd name="connsiteY63" fmla="*/ 1489521 h 2054575"/>
              <a:gd name="connsiteX64" fmla="*/ 2296877 w 5252326"/>
              <a:gd name="connsiteY64" fmla="*/ 1464156 h 2054575"/>
              <a:gd name="connsiteX65" fmla="*/ 2296337 w 5252326"/>
              <a:gd name="connsiteY65" fmla="*/ 1345965 h 2054575"/>
              <a:gd name="connsiteX66" fmla="*/ 2279067 w 5252326"/>
              <a:gd name="connsiteY66" fmla="*/ 1304409 h 2054575"/>
              <a:gd name="connsiteX67" fmla="*/ 2252083 w 5252326"/>
              <a:gd name="connsiteY67" fmla="*/ 1262853 h 2054575"/>
              <a:gd name="connsiteX68" fmla="*/ 2150622 w 5252326"/>
              <a:gd name="connsiteY68" fmla="*/ 1274187 h 2054575"/>
              <a:gd name="connsiteX69" fmla="*/ 2117701 w 5252326"/>
              <a:gd name="connsiteY69" fmla="*/ 1175964 h 2054575"/>
              <a:gd name="connsiteX70" fmla="*/ 2147924 w 5252326"/>
              <a:gd name="connsiteY70" fmla="*/ 1138726 h 2054575"/>
              <a:gd name="connsiteX71" fmla="*/ 2104749 w 5252326"/>
              <a:gd name="connsiteY71" fmla="*/ 1138726 h 2054575"/>
              <a:gd name="connsiteX72" fmla="*/ 2091796 w 5252326"/>
              <a:gd name="connsiteY72" fmla="*/ 1119297 h 2054575"/>
              <a:gd name="connsiteX73" fmla="*/ 2104209 w 5252326"/>
              <a:gd name="connsiteY73" fmla="*/ 1097710 h 2054575"/>
              <a:gd name="connsiteX74" fmla="*/ 2114463 w 5252326"/>
              <a:gd name="connsiteY74" fmla="*/ 1097710 h 2054575"/>
              <a:gd name="connsiteX75" fmla="*/ 3137166 w 5252326"/>
              <a:gd name="connsiteY75" fmla="*/ 1097170 h 2054575"/>
              <a:gd name="connsiteX76" fmla="*/ 3762662 w 5252326"/>
              <a:gd name="connsiteY76" fmla="*/ 796025 h 2054575"/>
              <a:gd name="connsiteX77" fmla="*/ 3874916 w 5252326"/>
              <a:gd name="connsiteY77" fmla="*/ 908819 h 2054575"/>
              <a:gd name="connsiteX78" fmla="*/ 3764281 w 5252326"/>
              <a:gd name="connsiteY78" fmla="*/ 1023233 h 2054575"/>
              <a:gd name="connsiteX79" fmla="*/ 3650947 w 5252326"/>
              <a:gd name="connsiteY79" fmla="*/ 911518 h 2054575"/>
              <a:gd name="connsiteX80" fmla="*/ 3762662 w 5252326"/>
              <a:gd name="connsiteY80" fmla="*/ 796025 h 2054575"/>
              <a:gd name="connsiteX81" fmla="*/ 1480333 w 5252326"/>
              <a:gd name="connsiteY81" fmla="*/ 796025 h 2054575"/>
              <a:gd name="connsiteX82" fmla="*/ 1591508 w 5252326"/>
              <a:gd name="connsiteY82" fmla="*/ 909899 h 2054575"/>
              <a:gd name="connsiteX83" fmla="*/ 1479794 w 5252326"/>
              <a:gd name="connsiteY83" fmla="*/ 1023233 h 2054575"/>
              <a:gd name="connsiteX84" fmla="*/ 1366999 w 5252326"/>
              <a:gd name="connsiteY84" fmla="*/ 910439 h 2054575"/>
              <a:gd name="connsiteX85" fmla="*/ 1480333 w 5252326"/>
              <a:gd name="connsiteY85" fmla="*/ 796025 h 2054575"/>
              <a:gd name="connsiteX86" fmla="*/ 3762662 w 5252326"/>
              <a:gd name="connsiteY86" fmla="*/ 750152 h 2054575"/>
              <a:gd name="connsiteX87" fmla="*/ 3601296 w 5252326"/>
              <a:gd name="connsiteY87" fmla="*/ 910439 h 2054575"/>
              <a:gd name="connsiteX88" fmla="*/ 3761583 w 5252326"/>
              <a:gd name="connsiteY88" fmla="*/ 1070185 h 2054575"/>
              <a:gd name="connsiteX89" fmla="*/ 3924028 w 5252326"/>
              <a:gd name="connsiteY89" fmla="*/ 907740 h 2054575"/>
              <a:gd name="connsiteX90" fmla="*/ 3762662 w 5252326"/>
              <a:gd name="connsiteY90" fmla="*/ 750152 h 2054575"/>
              <a:gd name="connsiteX91" fmla="*/ 1480873 w 5252326"/>
              <a:gd name="connsiteY91" fmla="*/ 750152 h 2054575"/>
              <a:gd name="connsiteX92" fmla="*/ 1317888 w 5252326"/>
              <a:gd name="connsiteY92" fmla="*/ 908819 h 2054575"/>
              <a:gd name="connsiteX93" fmla="*/ 1479254 w 5252326"/>
              <a:gd name="connsiteY93" fmla="*/ 1070185 h 2054575"/>
              <a:gd name="connsiteX94" fmla="*/ 1640620 w 5252326"/>
              <a:gd name="connsiteY94" fmla="*/ 909359 h 2054575"/>
              <a:gd name="connsiteX95" fmla="*/ 1480873 w 5252326"/>
              <a:gd name="connsiteY95" fmla="*/ 750152 h 2054575"/>
              <a:gd name="connsiteX96" fmla="*/ 4152314 w 5252326"/>
              <a:gd name="connsiteY96" fmla="*/ 658945 h 2054575"/>
              <a:gd name="connsiteX97" fmla="*/ 4236505 w 5252326"/>
              <a:gd name="connsiteY97" fmla="*/ 742597 h 2054575"/>
              <a:gd name="connsiteX98" fmla="*/ 4153393 w 5252326"/>
              <a:gd name="connsiteY98" fmla="*/ 825169 h 2054575"/>
              <a:gd name="connsiteX99" fmla="*/ 4070282 w 5252326"/>
              <a:gd name="connsiteY99" fmla="*/ 741517 h 2054575"/>
              <a:gd name="connsiteX100" fmla="*/ 4152314 w 5252326"/>
              <a:gd name="connsiteY100" fmla="*/ 658945 h 2054575"/>
              <a:gd name="connsiteX101" fmla="*/ 1090680 w 5252326"/>
              <a:gd name="connsiteY101" fmla="*/ 658406 h 2054575"/>
              <a:gd name="connsiteX102" fmla="*/ 1172173 w 5252326"/>
              <a:gd name="connsiteY102" fmla="*/ 741517 h 2054575"/>
              <a:gd name="connsiteX103" fmla="*/ 1088521 w 5252326"/>
              <a:gd name="connsiteY103" fmla="*/ 825169 h 2054575"/>
              <a:gd name="connsiteX104" fmla="*/ 1005950 w 5252326"/>
              <a:gd name="connsiteY104" fmla="*/ 739359 h 2054575"/>
              <a:gd name="connsiteX105" fmla="*/ 1090680 w 5252326"/>
              <a:gd name="connsiteY105" fmla="*/ 658406 h 2054575"/>
              <a:gd name="connsiteX106" fmla="*/ 4153933 w 5252326"/>
              <a:gd name="connsiteY106" fmla="*/ 625485 h 2054575"/>
              <a:gd name="connsiteX107" fmla="*/ 4037361 w 5252326"/>
              <a:gd name="connsiteY107" fmla="*/ 742597 h 2054575"/>
              <a:gd name="connsiteX108" fmla="*/ 4155012 w 5252326"/>
              <a:gd name="connsiteY108" fmla="*/ 858629 h 2054575"/>
              <a:gd name="connsiteX109" fmla="*/ 4270505 w 5252326"/>
              <a:gd name="connsiteY109" fmla="*/ 741517 h 2054575"/>
              <a:gd name="connsiteX110" fmla="*/ 4153933 w 5252326"/>
              <a:gd name="connsiteY110" fmla="*/ 625485 h 2054575"/>
              <a:gd name="connsiteX111" fmla="*/ 1090140 w 5252326"/>
              <a:gd name="connsiteY111" fmla="*/ 625485 h 2054575"/>
              <a:gd name="connsiteX112" fmla="*/ 972489 w 5252326"/>
              <a:gd name="connsiteY112" fmla="*/ 742597 h 2054575"/>
              <a:gd name="connsiteX113" fmla="*/ 1091220 w 5252326"/>
              <a:gd name="connsiteY113" fmla="*/ 858629 h 2054575"/>
              <a:gd name="connsiteX114" fmla="*/ 1205633 w 5252326"/>
              <a:gd name="connsiteY114" fmla="*/ 742057 h 2054575"/>
              <a:gd name="connsiteX115" fmla="*/ 1090140 w 5252326"/>
              <a:gd name="connsiteY115" fmla="*/ 625485 h 2054575"/>
              <a:gd name="connsiteX116" fmla="*/ 1086287 w 5252326"/>
              <a:gd name="connsiteY116" fmla="*/ 167 h 2054575"/>
              <a:gd name="connsiteX117" fmla="*/ 1126299 w 5252326"/>
              <a:gd name="connsiteY117" fmla="*/ 6466 h 2054575"/>
              <a:gd name="connsiteX118" fmla="*/ 1158680 w 5252326"/>
              <a:gd name="connsiteY118" fmla="*/ 24276 h 2054575"/>
              <a:gd name="connsiteX119" fmla="*/ 1182426 w 5252326"/>
              <a:gd name="connsiteY119" fmla="*/ 83641 h 2054575"/>
              <a:gd name="connsiteX120" fmla="*/ 1234776 w 5252326"/>
              <a:gd name="connsiteY120" fmla="*/ 91736 h 2054575"/>
              <a:gd name="connsiteX121" fmla="*/ 1287665 w 5252326"/>
              <a:gd name="connsiteY121" fmla="*/ 86340 h 2054575"/>
              <a:gd name="connsiteX122" fmla="*/ 1335157 w 5252326"/>
              <a:gd name="connsiteY122" fmla="*/ 77165 h 2054575"/>
              <a:gd name="connsiteX123" fmla="*/ 2008684 w 5252326"/>
              <a:gd name="connsiteY123" fmla="*/ 53419 h 2054575"/>
              <a:gd name="connsiteX124" fmla="*/ 2022177 w 5252326"/>
              <a:gd name="connsiteY124" fmla="*/ 59355 h 2054575"/>
              <a:gd name="connsiteX125" fmla="*/ 2008145 w 5252326"/>
              <a:gd name="connsiteY125" fmla="*/ 66911 h 2054575"/>
              <a:gd name="connsiteX126" fmla="*/ 1581793 w 5252326"/>
              <a:gd name="connsiteY126" fmla="*/ 132213 h 2054575"/>
              <a:gd name="connsiteX127" fmla="*/ 1423666 w 5252326"/>
              <a:gd name="connsiteY127" fmla="*/ 160816 h 2054575"/>
              <a:gd name="connsiteX128" fmla="*/ 1290903 w 5252326"/>
              <a:gd name="connsiteY128" fmla="*/ 189959 h 2054575"/>
              <a:gd name="connsiteX129" fmla="*/ 1260681 w 5252326"/>
              <a:gd name="connsiteY129" fmla="*/ 203451 h 2054575"/>
              <a:gd name="connsiteX130" fmla="*/ 1275792 w 5252326"/>
              <a:gd name="connsiteY130" fmla="*/ 242309 h 2054575"/>
              <a:gd name="connsiteX131" fmla="*/ 1275252 w 5252326"/>
              <a:gd name="connsiteY131" fmla="*/ 327039 h 2054575"/>
              <a:gd name="connsiteX132" fmla="*/ 1287125 w 5252326"/>
              <a:gd name="connsiteY132" fmla="*/ 344309 h 2054575"/>
              <a:gd name="connsiteX133" fmla="*/ 1698905 w 5252326"/>
              <a:gd name="connsiteY133" fmla="*/ 267134 h 2054575"/>
              <a:gd name="connsiteX134" fmla="*/ 2077764 w 5252326"/>
              <a:gd name="connsiteY134" fmla="*/ 193197 h 2054575"/>
              <a:gd name="connsiteX135" fmla="*/ 2288781 w 5252326"/>
              <a:gd name="connsiteY135" fmla="*/ 131134 h 2054575"/>
              <a:gd name="connsiteX136" fmla="*/ 2802022 w 5252326"/>
              <a:gd name="connsiteY136" fmla="*/ 104689 h 2054575"/>
              <a:gd name="connsiteX137" fmla="*/ 3249421 w 5252326"/>
              <a:gd name="connsiteY137" fmla="*/ 212086 h 2054575"/>
              <a:gd name="connsiteX138" fmla="*/ 3521962 w 5252326"/>
              <a:gd name="connsiteY138" fmla="*/ 266595 h 2054575"/>
              <a:gd name="connsiteX139" fmla="*/ 3863582 w 5252326"/>
              <a:gd name="connsiteY139" fmla="*/ 336754 h 2054575"/>
              <a:gd name="connsiteX140" fmla="*/ 3970440 w 5252326"/>
              <a:gd name="connsiteY140" fmla="*/ 351865 h 2054575"/>
              <a:gd name="connsiteX141" fmla="*/ 3973139 w 5252326"/>
              <a:gd name="connsiteY141" fmla="*/ 257960 h 2054575"/>
              <a:gd name="connsiteX142" fmla="*/ 3974758 w 5252326"/>
              <a:gd name="connsiteY142" fmla="*/ 214785 h 2054575"/>
              <a:gd name="connsiteX143" fmla="*/ 3987710 w 5252326"/>
              <a:gd name="connsiteY143" fmla="*/ 198594 h 2054575"/>
              <a:gd name="connsiteX144" fmla="*/ 3988250 w 5252326"/>
              <a:gd name="connsiteY144" fmla="*/ 199134 h 2054575"/>
              <a:gd name="connsiteX145" fmla="*/ 3988250 w 5252326"/>
              <a:gd name="connsiteY145" fmla="*/ 199133 h 2054575"/>
              <a:gd name="connsiteX146" fmla="*/ 3988250 w 5252326"/>
              <a:gd name="connsiteY146" fmla="*/ 198594 h 2054575"/>
              <a:gd name="connsiteX147" fmla="*/ 3987710 w 5252326"/>
              <a:gd name="connsiteY147" fmla="*/ 198594 h 2054575"/>
              <a:gd name="connsiteX148" fmla="*/ 3887868 w 5252326"/>
              <a:gd name="connsiteY148" fmla="*/ 173229 h 2054575"/>
              <a:gd name="connsiteX149" fmla="*/ 3215960 w 5252326"/>
              <a:gd name="connsiteY149" fmla="*/ 52879 h 2054575"/>
              <a:gd name="connsiteX150" fmla="*/ 3962345 w 5252326"/>
              <a:gd name="connsiteY150" fmla="*/ 86340 h 2054575"/>
              <a:gd name="connsiteX151" fmla="*/ 4039520 w 5252326"/>
              <a:gd name="connsiteY151" fmla="*/ 96054 h 2054575"/>
              <a:gd name="connsiteX152" fmla="*/ 4062187 w 5252326"/>
              <a:gd name="connsiteY152" fmla="*/ 94435 h 2054575"/>
              <a:gd name="connsiteX153" fmla="*/ 4087552 w 5252326"/>
              <a:gd name="connsiteY153" fmla="*/ 65292 h 2054575"/>
              <a:gd name="connsiteX154" fmla="*/ 4095107 w 5252326"/>
              <a:gd name="connsiteY154" fmla="*/ 23736 h 2054575"/>
              <a:gd name="connsiteX155" fmla="*/ 4124251 w 5252326"/>
              <a:gd name="connsiteY155" fmla="*/ 7006 h 2054575"/>
              <a:gd name="connsiteX156" fmla="*/ 4215997 w 5252326"/>
              <a:gd name="connsiteY156" fmla="*/ 19958 h 2054575"/>
              <a:gd name="connsiteX157" fmla="*/ 4232727 w 5252326"/>
              <a:gd name="connsiteY157" fmla="*/ 28593 h 2054575"/>
              <a:gd name="connsiteX158" fmla="*/ 4240823 w 5252326"/>
              <a:gd name="connsiteY158" fmla="*/ 62054 h 2054575"/>
              <a:gd name="connsiteX159" fmla="*/ 4258632 w 5252326"/>
              <a:gd name="connsiteY159" fmla="*/ 70149 h 2054575"/>
              <a:gd name="connsiteX160" fmla="*/ 4551681 w 5252326"/>
              <a:gd name="connsiteY160" fmla="*/ 57736 h 2054575"/>
              <a:gd name="connsiteX161" fmla="*/ 5233304 w 5252326"/>
              <a:gd name="connsiteY161" fmla="*/ 148943 h 2054575"/>
              <a:gd name="connsiteX162" fmla="*/ 5252193 w 5252326"/>
              <a:gd name="connsiteY162" fmla="*/ 158657 h 2054575"/>
              <a:gd name="connsiteX163" fmla="*/ 5231145 w 5252326"/>
              <a:gd name="connsiteY163" fmla="*/ 176467 h 2054575"/>
              <a:gd name="connsiteX164" fmla="*/ 4311521 w 5252326"/>
              <a:gd name="connsiteY164" fmla="*/ 182404 h 2054575"/>
              <a:gd name="connsiteX165" fmla="*/ 4295331 w 5252326"/>
              <a:gd name="connsiteY165" fmla="*/ 180785 h 2054575"/>
              <a:gd name="connsiteX166" fmla="*/ 4295871 w 5252326"/>
              <a:gd name="connsiteY166" fmla="*/ 185102 h 2054575"/>
              <a:gd name="connsiteX167" fmla="*/ 4317998 w 5252326"/>
              <a:gd name="connsiteY167" fmla="*/ 215864 h 2054575"/>
              <a:gd name="connsiteX168" fmla="*/ 4321236 w 5252326"/>
              <a:gd name="connsiteY168" fmla="*/ 227197 h 2054575"/>
              <a:gd name="connsiteX169" fmla="*/ 4320156 w 5252326"/>
              <a:gd name="connsiteY169" fmla="*/ 371833 h 2054575"/>
              <a:gd name="connsiteX170" fmla="*/ 4362791 w 5252326"/>
              <a:gd name="connsiteY170" fmla="*/ 395579 h 2054575"/>
              <a:gd name="connsiteX171" fmla="*/ 4399490 w 5252326"/>
              <a:gd name="connsiteY171" fmla="*/ 454945 h 2054575"/>
              <a:gd name="connsiteX172" fmla="*/ 4395712 w 5252326"/>
              <a:gd name="connsiteY172" fmla="*/ 513770 h 2054575"/>
              <a:gd name="connsiteX173" fmla="*/ 4305585 w 5252326"/>
              <a:gd name="connsiteY173" fmla="*/ 570977 h 2054575"/>
              <a:gd name="connsiteX174" fmla="*/ 4210060 w 5252326"/>
              <a:gd name="connsiteY174" fmla="*/ 569358 h 2054575"/>
              <a:gd name="connsiteX175" fmla="*/ 4178759 w 5252326"/>
              <a:gd name="connsiteY175" fmla="*/ 575295 h 2054575"/>
              <a:gd name="connsiteX176" fmla="*/ 4204664 w 5252326"/>
              <a:gd name="connsiteY176" fmla="*/ 608215 h 2054575"/>
              <a:gd name="connsiteX177" fmla="*/ 4301807 w 5252326"/>
              <a:gd name="connsiteY177" fmla="*/ 767422 h 2054575"/>
              <a:gd name="connsiteX178" fmla="*/ 4155552 w 5252326"/>
              <a:gd name="connsiteY178" fmla="*/ 891550 h 2054575"/>
              <a:gd name="connsiteX179" fmla="*/ 4013075 w 5252326"/>
              <a:gd name="connsiteY179" fmla="*/ 770121 h 2054575"/>
              <a:gd name="connsiteX180" fmla="*/ 4111838 w 5252326"/>
              <a:gd name="connsiteY180" fmla="*/ 607136 h 2054575"/>
              <a:gd name="connsiteX181" fmla="*/ 4128028 w 5252326"/>
              <a:gd name="connsiteY181" fmla="*/ 603898 h 2054575"/>
              <a:gd name="connsiteX182" fmla="*/ 4134504 w 5252326"/>
              <a:gd name="connsiteY182" fmla="*/ 595803 h 2054575"/>
              <a:gd name="connsiteX183" fmla="*/ 4135584 w 5252326"/>
              <a:gd name="connsiteY183" fmla="*/ 588787 h 2054575"/>
              <a:gd name="connsiteX184" fmla="*/ 4132885 w 5252326"/>
              <a:gd name="connsiteY184" fmla="*/ 577993 h 2054575"/>
              <a:gd name="connsiteX185" fmla="*/ 4112377 w 5252326"/>
              <a:gd name="connsiteY185" fmla="*/ 575295 h 2054575"/>
              <a:gd name="connsiteX186" fmla="*/ 4008218 w 5252326"/>
              <a:gd name="connsiteY186" fmla="*/ 600120 h 2054575"/>
              <a:gd name="connsiteX187" fmla="*/ 3976377 w 5252326"/>
              <a:gd name="connsiteY187" fmla="*/ 631422 h 2054575"/>
              <a:gd name="connsiteX188" fmla="*/ 3888408 w 5252326"/>
              <a:gd name="connsiteY188" fmla="*/ 670819 h 2054575"/>
              <a:gd name="connsiteX189" fmla="*/ 3811773 w 5252326"/>
              <a:gd name="connsiteY189" fmla="*/ 684311 h 2054575"/>
              <a:gd name="connsiteX190" fmla="*/ 3789646 w 5252326"/>
              <a:gd name="connsiteY190" fmla="*/ 687549 h 2054575"/>
              <a:gd name="connsiteX191" fmla="*/ 3814471 w 5252326"/>
              <a:gd name="connsiteY191" fmla="*/ 719391 h 2054575"/>
              <a:gd name="connsiteX192" fmla="*/ 3966662 w 5252326"/>
              <a:gd name="connsiteY192" fmla="*/ 936344 h 2054575"/>
              <a:gd name="connsiteX193" fmla="*/ 3768598 w 5252326"/>
              <a:gd name="connsiteY193" fmla="*/ 1112821 h 2054575"/>
              <a:gd name="connsiteX194" fmla="*/ 3569454 w 5252326"/>
              <a:gd name="connsiteY194" fmla="*/ 939582 h 2054575"/>
              <a:gd name="connsiteX195" fmla="*/ 3719487 w 5252326"/>
              <a:gd name="connsiteY195" fmla="*/ 718851 h 2054575"/>
              <a:gd name="connsiteX196" fmla="*/ 3742153 w 5252326"/>
              <a:gd name="connsiteY196" fmla="*/ 715613 h 2054575"/>
              <a:gd name="connsiteX197" fmla="*/ 3723264 w 5252326"/>
              <a:gd name="connsiteY197" fmla="*/ 689708 h 2054575"/>
              <a:gd name="connsiteX198" fmla="*/ 3611550 w 5252326"/>
              <a:gd name="connsiteY198" fmla="*/ 687549 h 2054575"/>
              <a:gd name="connsiteX199" fmla="*/ 3542470 w 5252326"/>
              <a:gd name="connsiteY199" fmla="*/ 699962 h 2054575"/>
              <a:gd name="connsiteX200" fmla="*/ 3515485 w 5252326"/>
              <a:gd name="connsiteY200" fmla="*/ 733422 h 2054575"/>
              <a:gd name="connsiteX201" fmla="*/ 3564597 w 5252326"/>
              <a:gd name="connsiteY201" fmla="*/ 1095551 h 2054575"/>
              <a:gd name="connsiteX202" fmla="*/ 3627740 w 5252326"/>
              <a:gd name="connsiteY202" fmla="*/ 1420981 h 2054575"/>
              <a:gd name="connsiteX203" fmla="*/ 3627740 w 5252326"/>
              <a:gd name="connsiteY203" fmla="*/ 1421521 h 2054575"/>
              <a:gd name="connsiteX204" fmla="*/ 3632058 w 5252326"/>
              <a:gd name="connsiteY204" fmla="*/ 1438251 h 2054575"/>
              <a:gd name="connsiteX205" fmla="*/ 3637994 w 5252326"/>
              <a:gd name="connsiteY205" fmla="*/ 1480886 h 2054575"/>
              <a:gd name="connsiteX206" fmla="*/ 3616947 w 5252326"/>
              <a:gd name="connsiteY206" fmla="*/ 1486283 h 2054575"/>
              <a:gd name="connsiteX207" fmla="*/ 3513327 w 5252326"/>
              <a:gd name="connsiteY207" fmla="*/ 1486823 h 2054575"/>
              <a:gd name="connsiteX208" fmla="*/ 3497136 w 5252326"/>
              <a:gd name="connsiteY208" fmla="*/ 1470093 h 2054575"/>
              <a:gd name="connsiteX209" fmla="*/ 3497136 w 5252326"/>
              <a:gd name="connsiteY209" fmla="*/ 1447426 h 2054575"/>
              <a:gd name="connsiteX210" fmla="*/ 3509549 w 5252326"/>
              <a:gd name="connsiteY210" fmla="*/ 1438251 h 2054575"/>
              <a:gd name="connsiteX211" fmla="*/ 3510628 w 5252326"/>
              <a:gd name="connsiteY211" fmla="*/ 1409648 h 2054575"/>
              <a:gd name="connsiteX212" fmla="*/ 3460438 w 5252326"/>
              <a:gd name="connsiteY212" fmla="*/ 1181361 h 2054575"/>
              <a:gd name="connsiteX213" fmla="*/ 3419961 w 5252326"/>
              <a:gd name="connsiteY213" fmla="*/ 1092853 h 2054575"/>
              <a:gd name="connsiteX214" fmla="*/ 3369231 w 5252326"/>
              <a:gd name="connsiteY214" fmla="*/ 914757 h 2054575"/>
              <a:gd name="connsiteX215" fmla="*/ 3364374 w 5252326"/>
              <a:gd name="connsiteY215" fmla="*/ 862947 h 2054575"/>
              <a:gd name="connsiteX216" fmla="*/ 3343866 w 5252326"/>
              <a:gd name="connsiteY216" fmla="*/ 844598 h 2054575"/>
              <a:gd name="connsiteX217" fmla="*/ 3235929 w 5252326"/>
              <a:gd name="connsiteY217" fmla="*/ 845137 h 2054575"/>
              <a:gd name="connsiteX218" fmla="*/ 3187357 w 5252326"/>
              <a:gd name="connsiteY218" fmla="*/ 800883 h 2054575"/>
              <a:gd name="connsiteX219" fmla="*/ 3163071 w 5252326"/>
              <a:gd name="connsiteY219" fmla="*/ 770661 h 2054575"/>
              <a:gd name="connsiteX220" fmla="*/ 3153357 w 5252326"/>
              <a:gd name="connsiteY220" fmla="*/ 780915 h 2054575"/>
              <a:gd name="connsiteX221" fmla="*/ 3111801 w 5252326"/>
              <a:gd name="connsiteY221" fmla="*/ 915836 h 2054575"/>
              <a:gd name="connsiteX222" fmla="*/ 3068087 w 5252326"/>
              <a:gd name="connsiteY222" fmla="*/ 1021075 h 2054575"/>
              <a:gd name="connsiteX223" fmla="*/ 3028150 w 5252326"/>
              <a:gd name="connsiteY223" fmla="*/ 1069646 h 2054575"/>
              <a:gd name="connsiteX224" fmla="*/ 2969324 w 5252326"/>
              <a:gd name="connsiteY224" fmla="*/ 1085837 h 2054575"/>
              <a:gd name="connsiteX225" fmla="*/ 2278527 w 5252326"/>
              <a:gd name="connsiteY225" fmla="*/ 1086916 h 2054575"/>
              <a:gd name="connsiteX226" fmla="*/ 2193257 w 5252326"/>
              <a:gd name="connsiteY226" fmla="*/ 1037805 h 2054575"/>
              <a:gd name="connsiteX227" fmla="*/ 2147923 w 5252326"/>
              <a:gd name="connsiteY227" fmla="*/ 940122 h 2054575"/>
              <a:gd name="connsiteX228" fmla="*/ 2098272 w 5252326"/>
              <a:gd name="connsiteY228" fmla="*/ 784153 h 2054575"/>
              <a:gd name="connsiteX229" fmla="*/ 2092875 w 5252326"/>
              <a:gd name="connsiteY229" fmla="*/ 767422 h 2054575"/>
              <a:gd name="connsiteX230" fmla="*/ 2062113 w 5252326"/>
              <a:gd name="connsiteY230" fmla="*/ 805200 h 2054575"/>
              <a:gd name="connsiteX231" fmla="*/ 2015161 w 5252326"/>
              <a:gd name="connsiteY231" fmla="*/ 844598 h 2054575"/>
              <a:gd name="connsiteX232" fmla="*/ 1905065 w 5252326"/>
              <a:gd name="connsiteY232" fmla="*/ 844058 h 2054575"/>
              <a:gd name="connsiteX233" fmla="*/ 1885097 w 5252326"/>
              <a:gd name="connsiteY233" fmla="*/ 862407 h 2054575"/>
              <a:gd name="connsiteX234" fmla="*/ 1860811 w 5252326"/>
              <a:gd name="connsiteY234" fmla="*/ 1015678 h 2054575"/>
              <a:gd name="connsiteX235" fmla="*/ 1824112 w 5252326"/>
              <a:gd name="connsiteY235" fmla="*/ 1100948 h 2054575"/>
              <a:gd name="connsiteX236" fmla="*/ 1752334 w 5252326"/>
              <a:gd name="connsiteY236" fmla="*/ 1322759 h 2054575"/>
              <a:gd name="connsiteX237" fmla="*/ 1736143 w 5252326"/>
              <a:gd name="connsiteY237" fmla="*/ 1433394 h 2054575"/>
              <a:gd name="connsiteX238" fmla="*/ 1740461 w 5252326"/>
              <a:gd name="connsiteY238" fmla="*/ 1437172 h 2054575"/>
              <a:gd name="connsiteX239" fmla="*/ 1753413 w 5252326"/>
              <a:gd name="connsiteY239" fmla="*/ 1447426 h 2054575"/>
              <a:gd name="connsiteX240" fmla="*/ 1753413 w 5252326"/>
              <a:gd name="connsiteY240" fmla="*/ 1472251 h 2054575"/>
              <a:gd name="connsiteX241" fmla="*/ 1739921 w 5252326"/>
              <a:gd name="connsiteY241" fmla="*/ 1485204 h 2054575"/>
              <a:gd name="connsiteX242" fmla="*/ 1624429 w 5252326"/>
              <a:gd name="connsiteY242" fmla="*/ 1485204 h 2054575"/>
              <a:gd name="connsiteX243" fmla="*/ 1611476 w 5252326"/>
              <a:gd name="connsiteY243" fmla="*/ 1471712 h 2054575"/>
              <a:gd name="connsiteX244" fmla="*/ 1617952 w 5252326"/>
              <a:gd name="connsiteY244" fmla="*/ 1436093 h 2054575"/>
              <a:gd name="connsiteX245" fmla="*/ 1622809 w 5252326"/>
              <a:gd name="connsiteY245" fmla="*/ 1406950 h 2054575"/>
              <a:gd name="connsiteX246" fmla="*/ 1657889 w 5252326"/>
              <a:gd name="connsiteY246" fmla="*/ 1163552 h 2054575"/>
              <a:gd name="connsiteX247" fmla="*/ 1706461 w 5252326"/>
              <a:gd name="connsiteY247" fmla="*/ 1035646 h 2054575"/>
              <a:gd name="connsiteX248" fmla="*/ 1735064 w 5252326"/>
              <a:gd name="connsiteY248" fmla="*/ 733962 h 2054575"/>
              <a:gd name="connsiteX249" fmla="*/ 1704302 w 5252326"/>
              <a:gd name="connsiteY249" fmla="*/ 696184 h 2054575"/>
              <a:gd name="connsiteX250" fmla="*/ 1612555 w 5252326"/>
              <a:gd name="connsiteY250" fmla="*/ 685930 h 2054575"/>
              <a:gd name="connsiteX251" fmla="*/ 1527825 w 5252326"/>
              <a:gd name="connsiteY251" fmla="*/ 687549 h 2054575"/>
              <a:gd name="connsiteX252" fmla="*/ 1508936 w 5252326"/>
              <a:gd name="connsiteY252" fmla="*/ 713994 h 2054575"/>
              <a:gd name="connsiteX253" fmla="*/ 1670302 w 5252326"/>
              <a:gd name="connsiteY253" fmla="*/ 842439 h 2054575"/>
              <a:gd name="connsiteX254" fmla="*/ 1624429 w 5252326"/>
              <a:gd name="connsiteY254" fmla="*/ 1052916 h 2054575"/>
              <a:gd name="connsiteX255" fmla="*/ 1396681 w 5252326"/>
              <a:gd name="connsiteY255" fmla="*/ 1091773 h 2054575"/>
              <a:gd name="connsiteX256" fmla="*/ 1284427 w 5252326"/>
              <a:gd name="connsiteY256" fmla="*/ 889391 h 2054575"/>
              <a:gd name="connsiteX257" fmla="*/ 1438237 w 5252326"/>
              <a:gd name="connsiteY257" fmla="*/ 717232 h 2054575"/>
              <a:gd name="connsiteX258" fmla="*/ 1461444 w 5252326"/>
              <a:gd name="connsiteY258" fmla="*/ 685930 h 2054575"/>
              <a:gd name="connsiteX259" fmla="*/ 1361602 w 5252326"/>
              <a:gd name="connsiteY259" fmla="*/ 669200 h 2054575"/>
              <a:gd name="connsiteX260" fmla="*/ 1262839 w 5252326"/>
              <a:gd name="connsiteY260" fmla="*/ 617930 h 2054575"/>
              <a:gd name="connsiteX261" fmla="*/ 1241792 w 5252326"/>
              <a:gd name="connsiteY261" fmla="*/ 598501 h 2054575"/>
              <a:gd name="connsiteX262" fmla="*/ 1137633 w 5252326"/>
              <a:gd name="connsiteY262" fmla="*/ 573136 h 2054575"/>
              <a:gd name="connsiteX263" fmla="*/ 1117124 w 5252326"/>
              <a:gd name="connsiteY263" fmla="*/ 575834 h 2054575"/>
              <a:gd name="connsiteX264" fmla="*/ 1122521 w 5252326"/>
              <a:gd name="connsiteY264" fmla="*/ 601739 h 2054575"/>
              <a:gd name="connsiteX265" fmla="*/ 1238554 w 5252326"/>
              <a:gd name="connsiteY265" fmla="*/ 732343 h 2054575"/>
              <a:gd name="connsiteX266" fmla="*/ 1133855 w 5252326"/>
              <a:gd name="connsiteY266" fmla="*/ 883455 h 2054575"/>
              <a:gd name="connsiteX267" fmla="*/ 953060 w 5252326"/>
              <a:gd name="connsiteY267" fmla="*/ 785232 h 2054575"/>
              <a:gd name="connsiteX268" fmla="*/ 1048045 w 5252326"/>
              <a:gd name="connsiteY268" fmla="*/ 604977 h 2054575"/>
              <a:gd name="connsiteX269" fmla="*/ 1071791 w 5252326"/>
              <a:gd name="connsiteY269" fmla="*/ 572596 h 2054575"/>
              <a:gd name="connsiteX270" fmla="*/ 1040489 w 5252326"/>
              <a:gd name="connsiteY270" fmla="*/ 566660 h 2054575"/>
              <a:gd name="connsiteX271" fmla="*/ 945505 w 5252326"/>
              <a:gd name="connsiteY271" fmla="*/ 568279 h 2054575"/>
              <a:gd name="connsiteX272" fmla="*/ 854837 w 5252326"/>
              <a:gd name="connsiteY272" fmla="*/ 511612 h 2054575"/>
              <a:gd name="connsiteX273" fmla="*/ 851599 w 5252326"/>
              <a:gd name="connsiteY273" fmla="*/ 448468 h 2054575"/>
              <a:gd name="connsiteX274" fmla="*/ 882361 w 5252326"/>
              <a:gd name="connsiteY274" fmla="*/ 397738 h 2054575"/>
              <a:gd name="connsiteX275" fmla="*/ 929854 w 5252326"/>
              <a:gd name="connsiteY275" fmla="*/ 369135 h 2054575"/>
              <a:gd name="connsiteX276" fmla="*/ 928774 w 5252326"/>
              <a:gd name="connsiteY276" fmla="*/ 226658 h 2054575"/>
              <a:gd name="connsiteX277" fmla="*/ 936330 w 5252326"/>
              <a:gd name="connsiteY277" fmla="*/ 211547 h 2054575"/>
              <a:gd name="connsiteX278" fmla="*/ 955219 w 5252326"/>
              <a:gd name="connsiteY278" fmla="*/ 182943 h 2054575"/>
              <a:gd name="connsiteX279" fmla="*/ 926076 w 5252326"/>
              <a:gd name="connsiteY279" fmla="*/ 174308 h 2054575"/>
              <a:gd name="connsiteX280" fmla="*/ 705884 w 5252326"/>
              <a:gd name="connsiteY280" fmla="*/ 174848 h 2054575"/>
              <a:gd name="connsiteX281" fmla="*/ 208295 w 5252326"/>
              <a:gd name="connsiteY281" fmla="*/ 170531 h 2054575"/>
              <a:gd name="connsiteX282" fmla="*/ 24802 w 5252326"/>
              <a:gd name="connsiteY282" fmla="*/ 174308 h 2054575"/>
              <a:gd name="connsiteX283" fmla="*/ 8071 w 5252326"/>
              <a:gd name="connsiteY283" fmla="*/ 167292 h 2054575"/>
              <a:gd name="connsiteX284" fmla="*/ 1055 w 5252326"/>
              <a:gd name="connsiteY284" fmla="*/ 154340 h 2054575"/>
              <a:gd name="connsiteX285" fmla="*/ 14548 w 5252326"/>
              <a:gd name="connsiteY285" fmla="*/ 151102 h 2054575"/>
              <a:gd name="connsiteX286" fmla="*/ 116548 w 5252326"/>
              <a:gd name="connsiteY286" fmla="*/ 132753 h 2054575"/>
              <a:gd name="connsiteX287" fmla="*/ 519153 w 5252326"/>
              <a:gd name="connsiteY287" fmla="*/ 75006 h 2054575"/>
              <a:gd name="connsiteX288" fmla="*/ 692932 w 5252326"/>
              <a:gd name="connsiteY288" fmla="*/ 58276 h 2054575"/>
              <a:gd name="connsiteX289" fmla="*/ 884520 w 5252326"/>
              <a:gd name="connsiteY289" fmla="*/ 66371 h 2054575"/>
              <a:gd name="connsiteX290" fmla="*/ 938489 w 5252326"/>
              <a:gd name="connsiteY290" fmla="*/ 70149 h 2054575"/>
              <a:gd name="connsiteX291" fmla="*/ 987060 w 5252326"/>
              <a:gd name="connsiteY291" fmla="*/ 73387 h 2054575"/>
              <a:gd name="connsiteX292" fmla="*/ 1008648 w 5252326"/>
              <a:gd name="connsiteY292" fmla="*/ 69609 h 2054575"/>
              <a:gd name="connsiteX293" fmla="*/ 1086287 w 5252326"/>
              <a:gd name="connsiteY293" fmla="*/ 167 h 205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</a:cxnLst>
            <a:rect l="l" t="t" r="r" b="b"/>
            <a:pathLst>
              <a:path w="5252326" h="2054575">
                <a:moveTo>
                  <a:pt x="2530020" y="1586124"/>
                </a:moveTo>
                <a:cubicBezTo>
                  <a:pt x="2520306" y="1585584"/>
                  <a:pt x="2514369" y="1591521"/>
                  <a:pt x="2508973" y="1597458"/>
                </a:cubicBezTo>
                <a:cubicBezTo>
                  <a:pt x="2483607" y="1625521"/>
                  <a:pt x="2483068" y="1658442"/>
                  <a:pt x="2493861" y="1692442"/>
                </a:cubicBezTo>
                <a:cubicBezTo>
                  <a:pt x="2498719" y="1708633"/>
                  <a:pt x="2503576" y="1726442"/>
                  <a:pt x="2525703" y="1727522"/>
                </a:cubicBezTo>
                <a:cubicBezTo>
                  <a:pt x="2510052" y="1680029"/>
                  <a:pt x="2508973" y="1632537"/>
                  <a:pt x="2530020" y="1586124"/>
                </a:cubicBezTo>
                <a:close/>
                <a:moveTo>
                  <a:pt x="2626085" y="1561299"/>
                </a:moveTo>
                <a:cubicBezTo>
                  <a:pt x="2562941" y="1560759"/>
                  <a:pt x="2524084" y="1607712"/>
                  <a:pt x="2522465" y="1660601"/>
                </a:cubicBezTo>
                <a:cubicBezTo>
                  <a:pt x="2520846" y="1709173"/>
                  <a:pt x="2564021" y="1762062"/>
                  <a:pt x="2625005" y="1760982"/>
                </a:cubicBezTo>
                <a:cubicBezTo>
                  <a:pt x="2682212" y="1759903"/>
                  <a:pt x="2724847" y="1717807"/>
                  <a:pt x="2724847" y="1661140"/>
                </a:cubicBezTo>
                <a:cubicBezTo>
                  <a:pt x="2725387" y="1603394"/>
                  <a:pt x="2683831" y="1561838"/>
                  <a:pt x="2626085" y="1561299"/>
                </a:cubicBezTo>
                <a:close/>
                <a:moveTo>
                  <a:pt x="2626625" y="1511108"/>
                </a:moveTo>
                <a:cubicBezTo>
                  <a:pt x="2711895" y="1512187"/>
                  <a:pt x="2775038" y="1575870"/>
                  <a:pt x="2775038" y="1661680"/>
                </a:cubicBezTo>
                <a:cubicBezTo>
                  <a:pt x="2775038" y="1746411"/>
                  <a:pt x="2709736" y="1810633"/>
                  <a:pt x="2624466" y="1810094"/>
                </a:cubicBezTo>
                <a:cubicBezTo>
                  <a:pt x="2551069" y="1810094"/>
                  <a:pt x="2467417" y="1749109"/>
                  <a:pt x="2466338" y="1656283"/>
                </a:cubicBezTo>
                <a:cubicBezTo>
                  <a:pt x="2465259" y="1563997"/>
                  <a:pt x="2559164" y="1510028"/>
                  <a:pt x="2626625" y="1511108"/>
                </a:cubicBezTo>
                <a:close/>
                <a:moveTo>
                  <a:pt x="2624466" y="1404791"/>
                </a:moveTo>
                <a:cubicBezTo>
                  <a:pt x="2473894" y="1405330"/>
                  <a:pt x="2365417" y="1533776"/>
                  <a:pt x="2371893" y="1661141"/>
                </a:cubicBezTo>
                <a:cubicBezTo>
                  <a:pt x="2367036" y="1797682"/>
                  <a:pt x="2488465" y="1913714"/>
                  <a:pt x="2621767" y="1915333"/>
                </a:cubicBezTo>
                <a:cubicBezTo>
                  <a:pt x="2762625" y="1916952"/>
                  <a:pt x="2875420" y="1798761"/>
                  <a:pt x="2879737" y="1670316"/>
                </a:cubicBezTo>
                <a:cubicBezTo>
                  <a:pt x="2884054" y="1531077"/>
                  <a:pt x="2772879" y="1404251"/>
                  <a:pt x="2624466" y="1404791"/>
                </a:cubicBezTo>
                <a:close/>
                <a:moveTo>
                  <a:pt x="2625545" y="1354060"/>
                </a:moveTo>
                <a:cubicBezTo>
                  <a:pt x="2797165" y="1358917"/>
                  <a:pt x="2931547" y="1485743"/>
                  <a:pt x="2931547" y="1660602"/>
                </a:cubicBezTo>
                <a:cubicBezTo>
                  <a:pt x="2931547" y="1833840"/>
                  <a:pt x="2799324" y="1966603"/>
                  <a:pt x="2625545" y="1966603"/>
                </a:cubicBezTo>
                <a:cubicBezTo>
                  <a:pt x="2452306" y="1966603"/>
                  <a:pt x="2318464" y="1834380"/>
                  <a:pt x="2319543" y="1658982"/>
                </a:cubicBezTo>
                <a:cubicBezTo>
                  <a:pt x="2320083" y="1486823"/>
                  <a:pt x="2452306" y="1358917"/>
                  <a:pt x="2625545" y="1354060"/>
                </a:cubicBezTo>
                <a:close/>
                <a:moveTo>
                  <a:pt x="2626085" y="1328695"/>
                </a:moveTo>
                <a:cubicBezTo>
                  <a:pt x="2432877" y="1330314"/>
                  <a:pt x="2291480" y="1479267"/>
                  <a:pt x="2292559" y="1661141"/>
                </a:cubicBezTo>
                <a:cubicBezTo>
                  <a:pt x="2293639" y="1844095"/>
                  <a:pt x="2436655" y="1993048"/>
                  <a:pt x="2626085" y="1992508"/>
                </a:cubicBezTo>
                <a:cubicBezTo>
                  <a:pt x="2817133" y="1991968"/>
                  <a:pt x="2957991" y="1842475"/>
                  <a:pt x="2958531" y="1660062"/>
                </a:cubicBezTo>
                <a:cubicBezTo>
                  <a:pt x="2959070" y="1478188"/>
                  <a:pt x="2815514" y="1330314"/>
                  <a:pt x="2626085" y="1328695"/>
                </a:cubicBezTo>
                <a:close/>
                <a:moveTo>
                  <a:pt x="2727006" y="1232091"/>
                </a:moveTo>
                <a:lnTo>
                  <a:pt x="2302266" y="1232629"/>
                </a:lnTo>
                <a:lnTo>
                  <a:pt x="2302273" y="1232631"/>
                </a:lnTo>
                <a:lnTo>
                  <a:pt x="2727194" y="1232092"/>
                </a:lnTo>
                <a:close/>
                <a:moveTo>
                  <a:pt x="2252164" y="1161344"/>
                </a:moveTo>
                <a:lnTo>
                  <a:pt x="2264698" y="1178730"/>
                </a:lnTo>
                <a:lnTo>
                  <a:pt x="2273664" y="1193300"/>
                </a:lnTo>
                <a:lnTo>
                  <a:pt x="2269892" y="1182979"/>
                </a:lnTo>
                <a:close/>
                <a:moveTo>
                  <a:pt x="2238591" y="1143583"/>
                </a:moveTo>
                <a:lnTo>
                  <a:pt x="2239007" y="1144122"/>
                </a:lnTo>
                <a:lnTo>
                  <a:pt x="3015198" y="1144122"/>
                </a:lnTo>
                <a:cubicBezTo>
                  <a:pt x="3003325" y="1158693"/>
                  <a:pt x="2994690" y="1171106"/>
                  <a:pt x="2984436" y="1182440"/>
                </a:cubicBezTo>
                <a:cubicBezTo>
                  <a:pt x="2976340" y="1191614"/>
                  <a:pt x="2971483" y="1201868"/>
                  <a:pt x="2973642" y="1214281"/>
                </a:cubicBezTo>
                <a:cubicBezTo>
                  <a:pt x="2974721" y="1221567"/>
                  <a:pt x="2973777" y="1226154"/>
                  <a:pt x="2970741" y="1228920"/>
                </a:cubicBezTo>
                <a:lnTo>
                  <a:pt x="2955294" y="1232630"/>
                </a:lnTo>
                <a:lnTo>
                  <a:pt x="2955832" y="1232631"/>
                </a:lnTo>
                <a:cubicBezTo>
                  <a:pt x="2970404" y="1233171"/>
                  <a:pt x="2976340" y="1228853"/>
                  <a:pt x="2974181" y="1214282"/>
                </a:cubicBezTo>
                <a:cubicBezTo>
                  <a:pt x="2972023" y="1201869"/>
                  <a:pt x="2976880" y="1191615"/>
                  <a:pt x="2984975" y="1182440"/>
                </a:cubicBezTo>
                <a:cubicBezTo>
                  <a:pt x="2994689" y="1171107"/>
                  <a:pt x="3003864" y="1158694"/>
                  <a:pt x="3015737" y="1143583"/>
                </a:cubicBezTo>
                <a:cubicBezTo>
                  <a:pt x="2755609" y="1143583"/>
                  <a:pt x="2498719" y="1143583"/>
                  <a:pt x="2238591" y="1143583"/>
                </a:cubicBezTo>
                <a:close/>
                <a:moveTo>
                  <a:pt x="3137166" y="1097170"/>
                </a:moveTo>
                <a:cubicBezTo>
                  <a:pt x="3155516" y="1097170"/>
                  <a:pt x="3160913" y="1102027"/>
                  <a:pt x="3160373" y="1120376"/>
                </a:cubicBezTo>
                <a:cubicBezTo>
                  <a:pt x="3159833" y="1134408"/>
                  <a:pt x="3156056" y="1140345"/>
                  <a:pt x="3141484" y="1138726"/>
                </a:cubicBezTo>
                <a:cubicBezTo>
                  <a:pt x="3130151" y="1137646"/>
                  <a:pt x="3118278" y="1138726"/>
                  <a:pt x="3101547" y="1138726"/>
                </a:cubicBezTo>
                <a:cubicBezTo>
                  <a:pt x="3112341" y="1152758"/>
                  <a:pt x="3120976" y="1163012"/>
                  <a:pt x="3129071" y="1173805"/>
                </a:cubicBezTo>
                <a:cubicBezTo>
                  <a:pt x="3152278" y="1203488"/>
                  <a:pt x="3150119" y="1224536"/>
                  <a:pt x="3124754" y="1253139"/>
                </a:cubicBezTo>
                <a:cubicBezTo>
                  <a:pt x="3108563" y="1271488"/>
                  <a:pt x="3090754" y="1280123"/>
                  <a:pt x="3067007" y="1276346"/>
                </a:cubicBezTo>
                <a:cubicBezTo>
                  <a:pt x="3045420" y="1273107"/>
                  <a:pt x="3021674" y="1284441"/>
                  <a:pt x="3002245" y="1265552"/>
                </a:cubicBezTo>
                <a:cubicBezTo>
                  <a:pt x="2994689" y="1292536"/>
                  <a:pt x="2968785" y="1303869"/>
                  <a:pt x="2953674" y="1324377"/>
                </a:cubicBezTo>
                <a:cubicBezTo>
                  <a:pt x="2954213" y="1365394"/>
                  <a:pt x="2954213" y="1405870"/>
                  <a:pt x="2954213" y="1446886"/>
                </a:cubicBezTo>
                <a:cubicBezTo>
                  <a:pt x="2953674" y="1458220"/>
                  <a:pt x="2956372" y="1467934"/>
                  <a:pt x="2961769" y="1478188"/>
                </a:cubicBezTo>
                <a:cubicBezTo>
                  <a:pt x="3032467" y="1611490"/>
                  <a:pt x="3032467" y="1744792"/>
                  <a:pt x="2952594" y="1872698"/>
                </a:cubicBezTo>
                <a:cubicBezTo>
                  <a:pt x="2872721" y="2000064"/>
                  <a:pt x="2752371" y="2061048"/>
                  <a:pt x="2601799" y="2054032"/>
                </a:cubicBezTo>
                <a:cubicBezTo>
                  <a:pt x="2324401" y="2041080"/>
                  <a:pt x="2153860" y="1737776"/>
                  <a:pt x="2282845" y="1489521"/>
                </a:cubicBezTo>
                <a:cubicBezTo>
                  <a:pt x="2287702" y="1480886"/>
                  <a:pt x="2292019" y="1472791"/>
                  <a:pt x="2296877" y="1464156"/>
                </a:cubicBezTo>
                <a:cubicBezTo>
                  <a:pt x="2296877" y="1424759"/>
                  <a:pt x="2295258" y="1385362"/>
                  <a:pt x="2296337" y="1345965"/>
                </a:cubicBezTo>
                <a:cubicBezTo>
                  <a:pt x="2296877" y="1328695"/>
                  <a:pt x="2291480" y="1316282"/>
                  <a:pt x="2279067" y="1304409"/>
                </a:cubicBezTo>
                <a:cubicBezTo>
                  <a:pt x="2267194" y="1293076"/>
                  <a:pt x="2248845" y="1284981"/>
                  <a:pt x="2252083" y="1262853"/>
                </a:cubicBezTo>
                <a:cubicBezTo>
                  <a:pt x="2219702" y="1286599"/>
                  <a:pt x="2183003" y="1279044"/>
                  <a:pt x="2150622" y="1274187"/>
                </a:cubicBezTo>
                <a:cubicBezTo>
                  <a:pt x="2106368" y="1267711"/>
                  <a:pt x="2089637" y="1210504"/>
                  <a:pt x="2117701" y="1175964"/>
                </a:cubicBezTo>
                <a:cubicBezTo>
                  <a:pt x="2126876" y="1165170"/>
                  <a:pt x="2135511" y="1153837"/>
                  <a:pt x="2147924" y="1138726"/>
                </a:cubicBezTo>
                <a:cubicBezTo>
                  <a:pt x="2130654" y="1138726"/>
                  <a:pt x="2117701" y="1137646"/>
                  <a:pt x="2104749" y="1138726"/>
                </a:cubicBezTo>
                <a:cubicBezTo>
                  <a:pt x="2088558" y="1139805"/>
                  <a:pt x="2091257" y="1128472"/>
                  <a:pt x="2091796" y="1119297"/>
                </a:cubicBezTo>
                <a:cubicBezTo>
                  <a:pt x="2092336" y="1110662"/>
                  <a:pt x="2085860" y="1096630"/>
                  <a:pt x="2104209" y="1097710"/>
                </a:cubicBezTo>
                <a:cubicBezTo>
                  <a:pt x="2107447" y="1097710"/>
                  <a:pt x="2111225" y="1097710"/>
                  <a:pt x="2114463" y="1097710"/>
                </a:cubicBezTo>
                <a:cubicBezTo>
                  <a:pt x="2455004" y="1097710"/>
                  <a:pt x="2796085" y="1097710"/>
                  <a:pt x="3137166" y="1097170"/>
                </a:cubicBezTo>
                <a:close/>
                <a:moveTo>
                  <a:pt x="3762662" y="796025"/>
                </a:moveTo>
                <a:cubicBezTo>
                  <a:pt x="3823106" y="796025"/>
                  <a:pt x="3874916" y="847835"/>
                  <a:pt x="3874916" y="908819"/>
                </a:cubicBezTo>
                <a:cubicBezTo>
                  <a:pt x="3875996" y="970883"/>
                  <a:pt x="3825805" y="1022153"/>
                  <a:pt x="3764281" y="1023233"/>
                </a:cubicBezTo>
                <a:cubicBezTo>
                  <a:pt x="3703836" y="1024312"/>
                  <a:pt x="3651487" y="972502"/>
                  <a:pt x="3650947" y="911518"/>
                </a:cubicBezTo>
                <a:cubicBezTo>
                  <a:pt x="3650407" y="848914"/>
                  <a:pt x="3701138" y="796565"/>
                  <a:pt x="3762662" y="796025"/>
                </a:cubicBezTo>
                <a:close/>
                <a:moveTo>
                  <a:pt x="1480333" y="796025"/>
                </a:moveTo>
                <a:cubicBezTo>
                  <a:pt x="1541318" y="796565"/>
                  <a:pt x="1591508" y="848375"/>
                  <a:pt x="1591508" y="909899"/>
                </a:cubicBezTo>
                <a:cubicBezTo>
                  <a:pt x="1591508" y="971423"/>
                  <a:pt x="1540778" y="1022693"/>
                  <a:pt x="1479794" y="1023233"/>
                </a:cubicBezTo>
                <a:cubicBezTo>
                  <a:pt x="1419349" y="1023772"/>
                  <a:pt x="1367539" y="971963"/>
                  <a:pt x="1366999" y="910439"/>
                </a:cubicBezTo>
                <a:cubicBezTo>
                  <a:pt x="1366999" y="847835"/>
                  <a:pt x="1418809" y="795486"/>
                  <a:pt x="1480333" y="796025"/>
                </a:cubicBezTo>
                <a:close/>
                <a:moveTo>
                  <a:pt x="3762662" y="750152"/>
                </a:moveTo>
                <a:cubicBezTo>
                  <a:pt x="3673074" y="750152"/>
                  <a:pt x="3601296" y="821390"/>
                  <a:pt x="3601296" y="910439"/>
                </a:cubicBezTo>
                <a:cubicBezTo>
                  <a:pt x="3601296" y="997328"/>
                  <a:pt x="3674693" y="1070185"/>
                  <a:pt x="3761583" y="1070185"/>
                </a:cubicBezTo>
                <a:cubicBezTo>
                  <a:pt x="3851170" y="1070185"/>
                  <a:pt x="3924568" y="996788"/>
                  <a:pt x="3924028" y="907740"/>
                </a:cubicBezTo>
                <a:cubicBezTo>
                  <a:pt x="3924028" y="820311"/>
                  <a:pt x="3852250" y="750152"/>
                  <a:pt x="3762662" y="750152"/>
                </a:cubicBezTo>
                <a:close/>
                <a:moveTo>
                  <a:pt x="1480873" y="750152"/>
                </a:moveTo>
                <a:cubicBezTo>
                  <a:pt x="1390206" y="750152"/>
                  <a:pt x="1317348" y="820851"/>
                  <a:pt x="1317888" y="908819"/>
                </a:cubicBezTo>
                <a:cubicBezTo>
                  <a:pt x="1318428" y="997328"/>
                  <a:pt x="1390745" y="1069646"/>
                  <a:pt x="1479254" y="1070185"/>
                </a:cubicBezTo>
                <a:cubicBezTo>
                  <a:pt x="1567223" y="1070725"/>
                  <a:pt x="1641699" y="996788"/>
                  <a:pt x="1640620" y="909359"/>
                </a:cubicBezTo>
                <a:cubicBezTo>
                  <a:pt x="1640620" y="820851"/>
                  <a:pt x="1569381" y="750152"/>
                  <a:pt x="1480873" y="750152"/>
                </a:cubicBezTo>
                <a:close/>
                <a:moveTo>
                  <a:pt x="4152314" y="658945"/>
                </a:moveTo>
                <a:cubicBezTo>
                  <a:pt x="4200886" y="658945"/>
                  <a:pt x="4236505" y="695104"/>
                  <a:pt x="4236505" y="742597"/>
                </a:cubicBezTo>
                <a:cubicBezTo>
                  <a:pt x="4236505" y="788470"/>
                  <a:pt x="4199806" y="825169"/>
                  <a:pt x="4153393" y="825169"/>
                </a:cubicBezTo>
                <a:cubicBezTo>
                  <a:pt x="4105901" y="825169"/>
                  <a:pt x="4069742" y="789010"/>
                  <a:pt x="4070282" y="741517"/>
                </a:cubicBezTo>
                <a:cubicBezTo>
                  <a:pt x="4070282" y="694025"/>
                  <a:pt x="4105362" y="658945"/>
                  <a:pt x="4152314" y="658945"/>
                </a:cubicBezTo>
                <a:close/>
                <a:moveTo>
                  <a:pt x="1090680" y="658406"/>
                </a:moveTo>
                <a:cubicBezTo>
                  <a:pt x="1137633" y="658406"/>
                  <a:pt x="1172173" y="693485"/>
                  <a:pt x="1172173" y="741517"/>
                </a:cubicBezTo>
                <a:cubicBezTo>
                  <a:pt x="1172173" y="789549"/>
                  <a:pt x="1136014" y="825708"/>
                  <a:pt x="1088521" y="825169"/>
                </a:cubicBezTo>
                <a:cubicBezTo>
                  <a:pt x="1041569" y="824629"/>
                  <a:pt x="1005410" y="787391"/>
                  <a:pt x="1005950" y="739359"/>
                </a:cubicBezTo>
                <a:cubicBezTo>
                  <a:pt x="1006489" y="694025"/>
                  <a:pt x="1043188" y="658406"/>
                  <a:pt x="1090680" y="658406"/>
                </a:cubicBezTo>
                <a:close/>
                <a:moveTo>
                  <a:pt x="4153933" y="625485"/>
                </a:moveTo>
                <a:cubicBezTo>
                  <a:pt x="4087552" y="625485"/>
                  <a:pt x="4037361" y="675676"/>
                  <a:pt x="4037361" y="742597"/>
                </a:cubicBezTo>
                <a:cubicBezTo>
                  <a:pt x="4037361" y="808978"/>
                  <a:pt x="4088092" y="859169"/>
                  <a:pt x="4155012" y="858629"/>
                </a:cubicBezTo>
                <a:cubicBezTo>
                  <a:pt x="4219235" y="858089"/>
                  <a:pt x="4270505" y="806280"/>
                  <a:pt x="4270505" y="741517"/>
                </a:cubicBezTo>
                <a:cubicBezTo>
                  <a:pt x="4269966" y="677295"/>
                  <a:pt x="4218156" y="626025"/>
                  <a:pt x="4153933" y="625485"/>
                </a:cubicBezTo>
                <a:close/>
                <a:moveTo>
                  <a:pt x="1090140" y="625485"/>
                </a:moveTo>
                <a:cubicBezTo>
                  <a:pt x="1024839" y="625485"/>
                  <a:pt x="972489" y="677295"/>
                  <a:pt x="972489" y="742597"/>
                </a:cubicBezTo>
                <a:cubicBezTo>
                  <a:pt x="972489" y="807899"/>
                  <a:pt x="1024839" y="858629"/>
                  <a:pt x="1091220" y="858629"/>
                </a:cubicBezTo>
                <a:cubicBezTo>
                  <a:pt x="1155982" y="858629"/>
                  <a:pt x="1205633" y="807359"/>
                  <a:pt x="1205633" y="742057"/>
                </a:cubicBezTo>
                <a:cubicBezTo>
                  <a:pt x="1205633" y="676215"/>
                  <a:pt x="1155442" y="626025"/>
                  <a:pt x="1090140" y="625485"/>
                </a:cubicBezTo>
                <a:close/>
                <a:moveTo>
                  <a:pt x="1086287" y="167"/>
                </a:moveTo>
                <a:cubicBezTo>
                  <a:pt x="1099214" y="-617"/>
                  <a:pt x="1112807" y="1339"/>
                  <a:pt x="1126299" y="6466"/>
                </a:cubicBezTo>
                <a:cubicBezTo>
                  <a:pt x="1138172" y="10784"/>
                  <a:pt x="1148966" y="16720"/>
                  <a:pt x="1158680" y="24276"/>
                </a:cubicBezTo>
                <a:cubicBezTo>
                  <a:pt x="1179728" y="38847"/>
                  <a:pt x="1176490" y="72848"/>
                  <a:pt x="1182426" y="83641"/>
                </a:cubicBezTo>
                <a:cubicBezTo>
                  <a:pt x="1195919" y="106848"/>
                  <a:pt x="1217506" y="93895"/>
                  <a:pt x="1234776" y="91736"/>
                </a:cubicBezTo>
                <a:cubicBezTo>
                  <a:pt x="1252585" y="89038"/>
                  <a:pt x="1269855" y="87959"/>
                  <a:pt x="1287665" y="86340"/>
                </a:cubicBezTo>
                <a:cubicBezTo>
                  <a:pt x="1301697" y="75546"/>
                  <a:pt x="1319506" y="79863"/>
                  <a:pt x="1335157" y="77165"/>
                </a:cubicBezTo>
                <a:cubicBezTo>
                  <a:pt x="1427983" y="62593"/>
                  <a:pt x="1979002" y="55038"/>
                  <a:pt x="2008684" y="53419"/>
                </a:cubicBezTo>
                <a:cubicBezTo>
                  <a:pt x="2014081" y="53419"/>
                  <a:pt x="2022177" y="51800"/>
                  <a:pt x="2022177" y="59355"/>
                </a:cubicBezTo>
                <a:cubicBezTo>
                  <a:pt x="2022177" y="67990"/>
                  <a:pt x="2014621" y="66371"/>
                  <a:pt x="2008145" y="66911"/>
                </a:cubicBezTo>
                <a:cubicBezTo>
                  <a:pt x="1968208" y="71228"/>
                  <a:pt x="1600682" y="128975"/>
                  <a:pt x="1581793" y="132213"/>
                </a:cubicBezTo>
                <a:cubicBezTo>
                  <a:pt x="1581793" y="132213"/>
                  <a:pt x="1476555" y="151102"/>
                  <a:pt x="1423666" y="160816"/>
                </a:cubicBezTo>
                <a:cubicBezTo>
                  <a:pt x="1378872" y="167292"/>
                  <a:pt x="1335157" y="180785"/>
                  <a:pt x="1290903" y="189959"/>
                </a:cubicBezTo>
                <a:cubicBezTo>
                  <a:pt x="1280649" y="194277"/>
                  <a:pt x="1268776" y="194277"/>
                  <a:pt x="1260681" y="203451"/>
                </a:cubicBezTo>
                <a:cubicBezTo>
                  <a:pt x="1274713" y="213166"/>
                  <a:pt x="1276332" y="226658"/>
                  <a:pt x="1275792" y="242309"/>
                </a:cubicBezTo>
                <a:cubicBezTo>
                  <a:pt x="1274713" y="270372"/>
                  <a:pt x="1275252" y="298976"/>
                  <a:pt x="1275252" y="327039"/>
                </a:cubicBezTo>
                <a:cubicBezTo>
                  <a:pt x="1275252" y="335674"/>
                  <a:pt x="1275252" y="343770"/>
                  <a:pt x="1287125" y="344309"/>
                </a:cubicBezTo>
                <a:cubicBezTo>
                  <a:pt x="1424745" y="322182"/>
                  <a:pt x="1561825" y="293039"/>
                  <a:pt x="1698905" y="267134"/>
                </a:cubicBezTo>
                <a:cubicBezTo>
                  <a:pt x="1825731" y="243388"/>
                  <a:pt x="1952017" y="221261"/>
                  <a:pt x="2077764" y="193197"/>
                </a:cubicBezTo>
                <a:cubicBezTo>
                  <a:pt x="2149542" y="177546"/>
                  <a:pt x="2218082" y="149483"/>
                  <a:pt x="2288781" y="131134"/>
                </a:cubicBezTo>
                <a:cubicBezTo>
                  <a:pt x="2457703" y="87419"/>
                  <a:pt x="2629322" y="83102"/>
                  <a:pt x="2802022" y="104689"/>
                </a:cubicBezTo>
                <a:cubicBezTo>
                  <a:pt x="2955292" y="123578"/>
                  <a:pt x="3102087" y="168911"/>
                  <a:pt x="3249421" y="212086"/>
                </a:cubicBezTo>
                <a:cubicBezTo>
                  <a:pt x="3338469" y="237991"/>
                  <a:pt x="3431295" y="248785"/>
                  <a:pt x="3521962" y="266595"/>
                </a:cubicBezTo>
                <a:cubicBezTo>
                  <a:pt x="3636375" y="288722"/>
                  <a:pt x="3749169" y="317865"/>
                  <a:pt x="3863582" y="336754"/>
                </a:cubicBezTo>
                <a:cubicBezTo>
                  <a:pt x="3899202" y="342690"/>
                  <a:pt x="3934821" y="347008"/>
                  <a:pt x="3970440" y="351865"/>
                </a:cubicBezTo>
                <a:cubicBezTo>
                  <a:pt x="3976377" y="320563"/>
                  <a:pt x="3971519" y="289261"/>
                  <a:pt x="3973139" y="257960"/>
                </a:cubicBezTo>
                <a:cubicBezTo>
                  <a:pt x="3974218" y="243388"/>
                  <a:pt x="3974218" y="229356"/>
                  <a:pt x="3974758" y="214785"/>
                </a:cubicBezTo>
                <a:cubicBezTo>
                  <a:pt x="3979615" y="209928"/>
                  <a:pt x="3989329" y="208848"/>
                  <a:pt x="3987710" y="198594"/>
                </a:cubicBezTo>
                <a:cubicBezTo>
                  <a:pt x="3987710" y="198594"/>
                  <a:pt x="3988250" y="199134"/>
                  <a:pt x="3988250" y="199134"/>
                </a:cubicBezTo>
                <a:lnTo>
                  <a:pt x="3988250" y="199133"/>
                </a:lnTo>
                <a:lnTo>
                  <a:pt x="3988250" y="198594"/>
                </a:lnTo>
                <a:cubicBezTo>
                  <a:pt x="3988250" y="198594"/>
                  <a:pt x="3987710" y="198594"/>
                  <a:pt x="3987710" y="198594"/>
                </a:cubicBezTo>
                <a:cubicBezTo>
                  <a:pt x="3954250" y="190499"/>
                  <a:pt x="3921329" y="181864"/>
                  <a:pt x="3887868" y="173229"/>
                </a:cubicBezTo>
                <a:cubicBezTo>
                  <a:pt x="3853329" y="166213"/>
                  <a:pt x="3226754" y="64213"/>
                  <a:pt x="3215960" y="52879"/>
                </a:cubicBezTo>
                <a:cubicBezTo>
                  <a:pt x="3359517" y="58276"/>
                  <a:pt x="3928884" y="73387"/>
                  <a:pt x="3962345" y="86340"/>
                </a:cubicBezTo>
                <a:cubicBezTo>
                  <a:pt x="3988250" y="89578"/>
                  <a:pt x="4014155" y="92276"/>
                  <a:pt x="4039520" y="96054"/>
                </a:cubicBezTo>
                <a:cubicBezTo>
                  <a:pt x="4047615" y="97133"/>
                  <a:pt x="4054631" y="94435"/>
                  <a:pt x="4062187" y="94435"/>
                </a:cubicBezTo>
                <a:cubicBezTo>
                  <a:pt x="4068123" y="82562"/>
                  <a:pt x="4072980" y="69609"/>
                  <a:pt x="4087552" y="65292"/>
                </a:cubicBezTo>
                <a:cubicBezTo>
                  <a:pt x="4070822" y="46403"/>
                  <a:pt x="4073520" y="32371"/>
                  <a:pt x="4095107" y="23736"/>
                </a:cubicBezTo>
                <a:cubicBezTo>
                  <a:pt x="4102663" y="14561"/>
                  <a:pt x="4112917" y="10244"/>
                  <a:pt x="4124251" y="7006"/>
                </a:cubicBezTo>
                <a:cubicBezTo>
                  <a:pt x="4156092" y="530"/>
                  <a:pt x="4187933" y="-1089"/>
                  <a:pt x="4215997" y="19958"/>
                </a:cubicBezTo>
                <a:cubicBezTo>
                  <a:pt x="4221934" y="23196"/>
                  <a:pt x="4227330" y="25895"/>
                  <a:pt x="4232727" y="28593"/>
                </a:cubicBezTo>
                <a:cubicBezTo>
                  <a:pt x="4235426" y="39927"/>
                  <a:pt x="4238124" y="50720"/>
                  <a:pt x="4240823" y="62054"/>
                </a:cubicBezTo>
                <a:cubicBezTo>
                  <a:pt x="4242442" y="73927"/>
                  <a:pt x="4252156" y="70149"/>
                  <a:pt x="4258632" y="70149"/>
                </a:cubicBezTo>
                <a:cubicBezTo>
                  <a:pt x="4356315" y="66371"/>
                  <a:pt x="4453998" y="63133"/>
                  <a:pt x="4551681" y="57736"/>
                </a:cubicBezTo>
                <a:cubicBezTo>
                  <a:pt x="4605650" y="55038"/>
                  <a:pt x="5226288" y="147864"/>
                  <a:pt x="5233304" y="148943"/>
                </a:cubicBezTo>
                <a:cubicBezTo>
                  <a:pt x="5240320" y="150023"/>
                  <a:pt x="5253812" y="149483"/>
                  <a:pt x="5252193" y="158657"/>
                </a:cubicBezTo>
                <a:cubicBezTo>
                  <a:pt x="5250034" y="164594"/>
                  <a:pt x="5243558" y="176467"/>
                  <a:pt x="5231145" y="176467"/>
                </a:cubicBezTo>
                <a:cubicBezTo>
                  <a:pt x="5225209" y="176467"/>
                  <a:pt x="4375204" y="178086"/>
                  <a:pt x="4311521" y="182404"/>
                </a:cubicBezTo>
                <a:cubicBezTo>
                  <a:pt x="4306124" y="182943"/>
                  <a:pt x="4300728" y="181324"/>
                  <a:pt x="4295331" y="180785"/>
                </a:cubicBezTo>
                <a:cubicBezTo>
                  <a:pt x="4295331" y="182404"/>
                  <a:pt x="4295871" y="183483"/>
                  <a:pt x="4295871" y="185102"/>
                </a:cubicBezTo>
                <a:cubicBezTo>
                  <a:pt x="4302347" y="195896"/>
                  <a:pt x="4303966" y="209928"/>
                  <a:pt x="4317998" y="215864"/>
                </a:cubicBezTo>
                <a:cubicBezTo>
                  <a:pt x="4321775" y="217483"/>
                  <a:pt x="4321236" y="223420"/>
                  <a:pt x="4321236" y="227197"/>
                </a:cubicBezTo>
                <a:cubicBezTo>
                  <a:pt x="4320696" y="275230"/>
                  <a:pt x="4320696" y="323801"/>
                  <a:pt x="4320156" y="371833"/>
                </a:cubicBezTo>
                <a:cubicBezTo>
                  <a:pt x="4334188" y="379928"/>
                  <a:pt x="4351998" y="381547"/>
                  <a:pt x="4362791" y="395579"/>
                </a:cubicBezTo>
                <a:cubicBezTo>
                  <a:pt x="4382760" y="410691"/>
                  <a:pt x="4394093" y="431199"/>
                  <a:pt x="4399490" y="454945"/>
                </a:cubicBezTo>
                <a:cubicBezTo>
                  <a:pt x="4406506" y="475453"/>
                  <a:pt x="4406506" y="494881"/>
                  <a:pt x="4395712" y="513770"/>
                </a:cubicBezTo>
                <a:cubicBezTo>
                  <a:pt x="4378982" y="553707"/>
                  <a:pt x="4346601" y="569898"/>
                  <a:pt x="4305585" y="570977"/>
                </a:cubicBezTo>
                <a:cubicBezTo>
                  <a:pt x="4273743" y="571517"/>
                  <a:pt x="4241902" y="569358"/>
                  <a:pt x="4210060" y="569358"/>
                </a:cubicBezTo>
                <a:cubicBezTo>
                  <a:pt x="4199807" y="569358"/>
                  <a:pt x="4187933" y="566120"/>
                  <a:pt x="4178759" y="575295"/>
                </a:cubicBezTo>
                <a:cubicBezTo>
                  <a:pt x="4176060" y="595803"/>
                  <a:pt x="4186314" y="602279"/>
                  <a:pt x="4204664" y="608215"/>
                </a:cubicBezTo>
                <a:cubicBezTo>
                  <a:pt x="4272124" y="629263"/>
                  <a:pt x="4313141" y="698882"/>
                  <a:pt x="4301807" y="767422"/>
                </a:cubicBezTo>
                <a:cubicBezTo>
                  <a:pt x="4289394" y="840820"/>
                  <a:pt x="4228949" y="892090"/>
                  <a:pt x="4155552" y="891550"/>
                </a:cubicBezTo>
                <a:cubicBezTo>
                  <a:pt x="4084853" y="891010"/>
                  <a:pt x="4023869" y="838661"/>
                  <a:pt x="4013075" y="770121"/>
                </a:cubicBezTo>
                <a:cubicBezTo>
                  <a:pt x="4001742" y="697803"/>
                  <a:pt x="4043837" y="628723"/>
                  <a:pt x="4111838" y="607136"/>
                </a:cubicBezTo>
                <a:cubicBezTo>
                  <a:pt x="4117234" y="605517"/>
                  <a:pt x="4122631" y="604977"/>
                  <a:pt x="4128028" y="603898"/>
                </a:cubicBezTo>
                <a:cubicBezTo>
                  <a:pt x="4131266" y="601199"/>
                  <a:pt x="4133425" y="598501"/>
                  <a:pt x="4134504" y="595803"/>
                </a:cubicBezTo>
                <a:cubicBezTo>
                  <a:pt x="4134504" y="593104"/>
                  <a:pt x="4135044" y="590945"/>
                  <a:pt x="4135584" y="588787"/>
                </a:cubicBezTo>
                <a:cubicBezTo>
                  <a:pt x="4135044" y="585009"/>
                  <a:pt x="4134504" y="581231"/>
                  <a:pt x="4132885" y="577993"/>
                </a:cubicBezTo>
                <a:cubicBezTo>
                  <a:pt x="4129108" y="569358"/>
                  <a:pt x="4119393" y="574755"/>
                  <a:pt x="4112377" y="575295"/>
                </a:cubicBezTo>
                <a:cubicBezTo>
                  <a:pt x="4076758" y="578533"/>
                  <a:pt x="4041678" y="586088"/>
                  <a:pt x="4008218" y="600120"/>
                </a:cubicBezTo>
                <a:cubicBezTo>
                  <a:pt x="3996345" y="609295"/>
                  <a:pt x="3986631" y="620628"/>
                  <a:pt x="3976377" y="631422"/>
                </a:cubicBezTo>
                <a:cubicBezTo>
                  <a:pt x="3953170" y="656247"/>
                  <a:pt x="3921329" y="665962"/>
                  <a:pt x="3888408" y="670819"/>
                </a:cubicBezTo>
                <a:cubicBezTo>
                  <a:pt x="3863582" y="679993"/>
                  <a:pt x="3837678" y="681073"/>
                  <a:pt x="3811773" y="684311"/>
                </a:cubicBezTo>
                <a:cubicBezTo>
                  <a:pt x="3804757" y="685390"/>
                  <a:pt x="3797201" y="686470"/>
                  <a:pt x="3789646" y="687549"/>
                </a:cubicBezTo>
                <a:cubicBezTo>
                  <a:pt x="3785868" y="707517"/>
                  <a:pt x="3793963" y="714533"/>
                  <a:pt x="3814471" y="719391"/>
                </a:cubicBezTo>
                <a:cubicBezTo>
                  <a:pt x="3914313" y="742057"/>
                  <a:pt x="3978536" y="835963"/>
                  <a:pt x="3966662" y="936344"/>
                </a:cubicBezTo>
                <a:cubicBezTo>
                  <a:pt x="3955329" y="1036186"/>
                  <a:pt x="3869519" y="1112281"/>
                  <a:pt x="3768598" y="1112821"/>
                </a:cubicBezTo>
                <a:cubicBezTo>
                  <a:pt x="3668756" y="1113361"/>
                  <a:pt x="3581327" y="1037805"/>
                  <a:pt x="3569454" y="939582"/>
                </a:cubicBezTo>
                <a:cubicBezTo>
                  <a:pt x="3556502" y="837042"/>
                  <a:pt x="3619645" y="744216"/>
                  <a:pt x="3719487" y="718851"/>
                </a:cubicBezTo>
                <a:cubicBezTo>
                  <a:pt x="3727042" y="717232"/>
                  <a:pt x="3734598" y="716692"/>
                  <a:pt x="3742153" y="715613"/>
                </a:cubicBezTo>
                <a:cubicBezTo>
                  <a:pt x="3748629" y="689708"/>
                  <a:pt x="3747550" y="688089"/>
                  <a:pt x="3723264" y="689708"/>
                </a:cubicBezTo>
                <a:cubicBezTo>
                  <a:pt x="3686026" y="691867"/>
                  <a:pt x="3648788" y="687549"/>
                  <a:pt x="3611550" y="687549"/>
                </a:cubicBezTo>
                <a:cubicBezTo>
                  <a:pt x="3587803" y="687549"/>
                  <a:pt x="3564597" y="690248"/>
                  <a:pt x="3542470" y="699962"/>
                </a:cubicBezTo>
                <a:cubicBezTo>
                  <a:pt x="3527898" y="706438"/>
                  <a:pt x="3516025" y="716152"/>
                  <a:pt x="3515485" y="733422"/>
                </a:cubicBezTo>
                <a:cubicBezTo>
                  <a:pt x="3510089" y="857010"/>
                  <a:pt x="3513866" y="980059"/>
                  <a:pt x="3564597" y="1095551"/>
                </a:cubicBezTo>
                <a:cubicBezTo>
                  <a:pt x="3610470" y="1199710"/>
                  <a:pt x="3617486" y="1310346"/>
                  <a:pt x="3627740" y="1420981"/>
                </a:cubicBezTo>
                <a:cubicBezTo>
                  <a:pt x="3627740" y="1421521"/>
                  <a:pt x="3627740" y="1421521"/>
                  <a:pt x="3627740" y="1421521"/>
                </a:cubicBezTo>
                <a:cubicBezTo>
                  <a:pt x="3629359" y="1426918"/>
                  <a:pt x="3630439" y="1432855"/>
                  <a:pt x="3632058" y="1438251"/>
                </a:cubicBezTo>
                <a:cubicBezTo>
                  <a:pt x="3647708" y="1450125"/>
                  <a:pt x="3637994" y="1466855"/>
                  <a:pt x="3637994" y="1480886"/>
                </a:cubicBezTo>
                <a:cubicBezTo>
                  <a:pt x="3637994" y="1490601"/>
                  <a:pt x="3624502" y="1486283"/>
                  <a:pt x="3616947" y="1486283"/>
                </a:cubicBezTo>
                <a:cubicBezTo>
                  <a:pt x="3582407" y="1486823"/>
                  <a:pt x="3547867" y="1486283"/>
                  <a:pt x="3513327" y="1486823"/>
                </a:cubicBezTo>
                <a:cubicBezTo>
                  <a:pt x="3500374" y="1487363"/>
                  <a:pt x="3495517" y="1482506"/>
                  <a:pt x="3497136" y="1470093"/>
                </a:cubicBezTo>
                <a:cubicBezTo>
                  <a:pt x="3497676" y="1462537"/>
                  <a:pt x="3497676" y="1454982"/>
                  <a:pt x="3497136" y="1447426"/>
                </a:cubicBezTo>
                <a:cubicBezTo>
                  <a:pt x="3497136" y="1438251"/>
                  <a:pt x="3503073" y="1437712"/>
                  <a:pt x="3509549" y="1438251"/>
                </a:cubicBezTo>
                <a:cubicBezTo>
                  <a:pt x="3509549" y="1428537"/>
                  <a:pt x="3510089" y="1419362"/>
                  <a:pt x="3510628" y="1409648"/>
                </a:cubicBezTo>
                <a:cubicBezTo>
                  <a:pt x="3500374" y="1332473"/>
                  <a:pt x="3484724" y="1255838"/>
                  <a:pt x="3460438" y="1181361"/>
                </a:cubicBezTo>
                <a:cubicBezTo>
                  <a:pt x="3450184" y="1150059"/>
                  <a:pt x="3436692" y="1120916"/>
                  <a:pt x="3419961" y="1092853"/>
                </a:cubicBezTo>
                <a:cubicBezTo>
                  <a:pt x="3387580" y="1038345"/>
                  <a:pt x="3377866" y="976820"/>
                  <a:pt x="3369231" y="914757"/>
                </a:cubicBezTo>
                <a:cubicBezTo>
                  <a:pt x="3367072" y="897487"/>
                  <a:pt x="3364913" y="880217"/>
                  <a:pt x="3364374" y="862947"/>
                </a:cubicBezTo>
                <a:cubicBezTo>
                  <a:pt x="3363834" y="847836"/>
                  <a:pt x="3357898" y="844058"/>
                  <a:pt x="3343866" y="844598"/>
                </a:cubicBezTo>
                <a:cubicBezTo>
                  <a:pt x="3307707" y="845677"/>
                  <a:pt x="3272088" y="845137"/>
                  <a:pt x="3235929" y="845137"/>
                </a:cubicBezTo>
                <a:cubicBezTo>
                  <a:pt x="3207865" y="845137"/>
                  <a:pt x="3187897" y="828947"/>
                  <a:pt x="3187357" y="800883"/>
                </a:cubicBezTo>
                <a:cubicBezTo>
                  <a:pt x="3186817" y="782534"/>
                  <a:pt x="3173865" y="777137"/>
                  <a:pt x="3163071" y="770661"/>
                </a:cubicBezTo>
                <a:cubicBezTo>
                  <a:pt x="3153357" y="764724"/>
                  <a:pt x="3154976" y="776597"/>
                  <a:pt x="3153357" y="780915"/>
                </a:cubicBezTo>
                <a:cubicBezTo>
                  <a:pt x="3139325" y="825709"/>
                  <a:pt x="3126373" y="871042"/>
                  <a:pt x="3111801" y="915836"/>
                </a:cubicBezTo>
                <a:cubicBezTo>
                  <a:pt x="3099928" y="951995"/>
                  <a:pt x="3085896" y="987614"/>
                  <a:pt x="3068087" y="1021075"/>
                </a:cubicBezTo>
                <a:cubicBezTo>
                  <a:pt x="3057832" y="1039424"/>
                  <a:pt x="3042721" y="1053995"/>
                  <a:pt x="3028150" y="1069646"/>
                </a:cubicBezTo>
                <a:cubicBezTo>
                  <a:pt x="3009261" y="1090154"/>
                  <a:pt x="2989832" y="1085297"/>
                  <a:pt x="2969324" y="1085837"/>
                </a:cubicBezTo>
                <a:cubicBezTo>
                  <a:pt x="2739418" y="1091234"/>
                  <a:pt x="2508973" y="1089615"/>
                  <a:pt x="2278527" y="1086916"/>
                </a:cubicBezTo>
                <a:cubicBezTo>
                  <a:pt x="2237511" y="1086377"/>
                  <a:pt x="2213225" y="1066948"/>
                  <a:pt x="2193257" y="1037805"/>
                </a:cubicBezTo>
                <a:cubicBezTo>
                  <a:pt x="2172749" y="1008122"/>
                  <a:pt x="2160336" y="973582"/>
                  <a:pt x="2147923" y="940122"/>
                </a:cubicBezTo>
                <a:cubicBezTo>
                  <a:pt x="2128495" y="888852"/>
                  <a:pt x="2112844" y="836502"/>
                  <a:pt x="2098272" y="784153"/>
                </a:cubicBezTo>
                <a:cubicBezTo>
                  <a:pt x="2096653" y="778756"/>
                  <a:pt x="2095034" y="773899"/>
                  <a:pt x="2092875" y="767422"/>
                </a:cubicBezTo>
                <a:cubicBezTo>
                  <a:pt x="2076685" y="776597"/>
                  <a:pt x="2063193" y="783073"/>
                  <a:pt x="2062113" y="805200"/>
                </a:cubicBezTo>
                <a:cubicBezTo>
                  <a:pt x="2060494" y="829486"/>
                  <a:pt x="2039986" y="844598"/>
                  <a:pt x="2015161" y="844598"/>
                </a:cubicBezTo>
                <a:cubicBezTo>
                  <a:pt x="1978462" y="844598"/>
                  <a:pt x="1941763" y="845137"/>
                  <a:pt x="1905065" y="844058"/>
                </a:cubicBezTo>
                <a:cubicBezTo>
                  <a:pt x="1891033" y="844058"/>
                  <a:pt x="1886176" y="847836"/>
                  <a:pt x="1885097" y="862407"/>
                </a:cubicBezTo>
                <a:cubicBezTo>
                  <a:pt x="1881858" y="914217"/>
                  <a:pt x="1874843" y="965487"/>
                  <a:pt x="1860811" y="1015678"/>
                </a:cubicBezTo>
                <a:cubicBezTo>
                  <a:pt x="1852176" y="1045360"/>
                  <a:pt x="1839763" y="1073964"/>
                  <a:pt x="1824112" y="1100948"/>
                </a:cubicBezTo>
                <a:cubicBezTo>
                  <a:pt x="1784175" y="1169488"/>
                  <a:pt x="1768524" y="1246123"/>
                  <a:pt x="1752334" y="1322759"/>
                </a:cubicBezTo>
                <a:cubicBezTo>
                  <a:pt x="1744778" y="1359457"/>
                  <a:pt x="1741000" y="1396696"/>
                  <a:pt x="1736143" y="1433394"/>
                </a:cubicBezTo>
                <a:cubicBezTo>
                  <a:pt x="1737223" y="1434474"/>
                  <a:pt x="1738842" y="1436093"/>
                  <a:pt x="1740461" y="1437172"/>
                </a:cubicBezTo>
                <a:cubicBezTo>
                  <a:pt x="1748016" y="1436093"/>
                  <a:pt x="1753953" y="1437172"/>
                  <a:pt x="1753413" y="1447426"/>
                </a:cubicBezTo>
                <a:cubicBezTo>
                  <a:pt x="1752874" y="1455521"/>
                  <a:pt x="1752874" y="1464156"/>
                  <a:pt x="1753413" y="1472251"/>
                </a:cubicBezTo>
                <a:cubicBezTo>
                  <a:pt x="1753953" y="1481966"/>
                  <a:pt x="1749635" y="1485204"/>
                  <a:pt x="1739921" y="1485204"/>
                </a:cubicBezTo>
                <a:cubicBezTo>
                  <a:pt x="1701604" y="1484664"/>
                  <a:pt x="1662746" y="1484664"/>
                  <a:pt x="1624429" y="1485204"/>
                </a:cubicBezTo>
                <a:cubicBezTo>
                  <a:pt x="1614714" y="1485204"/>
                  <a:pt x="1609317" y="1481426"/>
                  <a:pt x="1611476" y="1471712"/>
                </a:cubicBezTo>
                <a:cubicBezTo>
                  <a:pt x="1613635" y="1459839"/>
                  <a:pt x="1604460" y="1445807"/>
                  <a:pt x="1617952" y="1436093"/>
                </a:cubicBezTo>
                <a:cubicBezTo>
                  <a:pt x="1619571" y="1426378"/>
                  <a:pt x="1621190" y="1416664"/>
                  <a:pt x="1622809" y="1406950"/>
                </a:cubicBezTo>
                <a:cubicBezTo>
                  <a:pt x="1627667" y="1324917"/>
                  <a:pt x="1636841" y="1243425"/>
                  <a:pt x="1657889" y="1163552"/>
                </a:cubicBezTo>
                <a:cubicBezTo>
                  <a:pt x="1669762" y="1119297"/>
                  <a:pt x="1692969" y="1079361"/>
                  <a:pt x="1706461" y="1035646"/>
                </a:cubicBezTo>
                <a:cubicBezTo>
                  <a:pt x="1736683" y="936884"/>
                  <a:pt x="1737223" y="835423"/>
                  <a:pt x="1735064" y="733962"/>
                </a:cubicBezTo>
                <a:cubicBezTo>
                  <a:pt x="1734524" y="713454"/>
                  <a:pt x="1721572" y="702660"/>
                  <a:pt x="1704302" y="696184"/>
                </a:cubicBezTo>
                <a:cubicBezTo>
                  <a:pt x="1674619" y="684311"/>
                  <a:pt x="1643857" y="684851"/>
                  <a:pt x="1612555" y="685930"/>
                </a:cubicBezTo>
                <a:cubicBezTo>
                  <a:pt x="1584492" y="687009"/>
                  <a:pt x="1555889" y="687549"/>
                  <a:pt x="1527825" y="687549"/>
                </a:cubicBezTo>
                <a:cubicBezTo>
                  <a:pt x="1503539" y="687549"/>
                  <a:pt x="1502460" y="688628"/>
                  <a:pt x="1508936" y="713994"/>
                </a:cubicBezTo>
                <a:cubicBezTo>
                  <a:pt x="1588270" y="724787"/>
                  <a:pt x="1643318" y="768502"/>
                  <a:pt x="1670302" y="842439"/>
                </a:cubicBezTo>
                <a:cubicBezTo>
                  <a:pt x="1699445" y="921233"/>
                  <a:pt x="1682715" y="993011"/>
                  <a:pt x="1624429" y="1052916"/>
                </a:cubicBezTo>
                <a:cubicBezTo>
                  <a:pt x="1564524" y="1113900"/>
                  <a:pt x="1472777" y="1128472"/>
                  <a:pt x="1396681" y="1091773"/>
                </a:cubicBezTo>
                <a:cubicBezTo>
                  <a:pt x="1320046" y="1054535"/>
                  <a:pt x="1275252" y="974122"/>
                  <a:pt x="1284427" y="889391"/>
                </a:cubicBezTo>
                <a:cubicBezTo>
                  <a:pt x="1293062" y="805740"/>
                  <a:pt x="1354586" y="735041"/>
                  <a:pt x="1438237" y="717232"/>
                </a:cubicBezTo>
                <a:cubicBezTo>
                  <a:pt x="1459285" y="712914"/>
                  <a:pt x="1464142" y="703740"/>
                  <a:pt x="1461444" y="685930"/>
                </a:cubicBezTo>
                <a:cubicBezTo>
                  <a:pt x="1427983" y="679454"/>
                  <a:pt x="1393983" y="680533"/>
                  <a:pt x="1361602" y="669200"/>
                </a:cubicBezTo>
                <a:cubicBezTo>
                  <a:pt x="1323284" y="662724"/>
                  <a:pt x="1287125" y="651930"/>
                  <a:pt x="1262839" y="617930"/>
                </a:cubicBezTo>
                <a:cubicBezTo>
                  <a:pt x="1257443" y="610374"/>
                  <a:pt x="1248808" y="604977"/>
                  <a:pt x="1241792" y="598501"/>
                </a:cubicBezTo>
                <a:cubicBezTo>
                  <a:pt x="1208331" y="583929"/>
                  <a:pt x="1173791" y="575834"/>
                  <a:pt x="1137633" y="573136"/>
                </a:cubicBezTo>
                <a:cubicBezTo>
                  <a:pt x="1130617" y="572596"/>
                  <a:pt x="1120363" y="567199"/>
                  <a:pt x="1117124" y="575834"/>
                </a:cubicBezTo>
                <a:cubicBezTo>
                  <a:pt x="1113886" y="583929"/>
                  <a:pt x="1111728" y="594723"/>
                  <a:pt x="1122521" y="601739"/>
                </a:cubicBezTo>
                <a:cubicBezTo>
                  <a:pt x="1184045" y="610914"/>
                  <a:pt x="1234236" y="667041"/>
                  <a:pt x="1238554" y="732343"/>
                </a:cubicBezTo>
                <a:cubicBezTo>
                  <a:pt x="1242871" y="801962"/>
                  <a:pt x="1199696" y="864566"/>
                  <a:pt x="1133855" y="883455"/>
                </a:cubicBezTo>
                <a:cubicBezTo>
                  <a:pt x="1057219" y="905582"/>
                  <a:pt x="976267" y="861867"/>
                  <a:pt x="953060" y="785232"/>
                </a:cubicBezTo>
                <a:cubicBezTo>
                  <a:pt x="930393" y="709136"/>
                  <a:pt x="971949" y="627644"/>
                  <a:pt x="1048045" y="604977"/>
                </a:cubicBezTo>
                <a:cubicBezTo>
                  <a:pt x="1066934" y="599041"/>
                  <a:pt x="1073410" y="590945"/>
                  <a:pt x="1071791" y="572596"/>
                </a:cubicBezTo>
                <a:cubicBezTo>
                  <a:pt x="1062616" y="563421"/>
                  <a:pt x="1050743" y="566660"/>
                  <a:pt x="1040489" y="566660"/>
                </a:cubicBezTo>
                <a:cubicBezTo>
                  <a:pt x="1009187" y="566660"/>
                  <a:pt x="977346" y="569358"/>
                  <a:pt x="945505" y="568279"/>
                </a:cubicBezTo>
                <a:cubicBezTo>
                  <a:pt x="904488" y="567199"/>
                  <a:pt x="871568" y="551548"/>
                  <a:pt x="854837" y="511612"/>
                </a:cubicBezTo>
                <a:cubicBezTo>
                  <a:pt x="843504" y="491104"/>
                  <a:pt x="843504" y="470056"/>
                  <a:pt x="851599" y="448468"/>
                </a:cubicBezTo>
                <a:cubicBezTo>
                  <a:pt x="855917" y="427960"/>
                  <a:pt x="866711" y="411230"/>
                  <a:pt x="882361" y="397738"/>
                </a:cubicBezTo>
                <a:cubicBezTo>
                  <a:pt x="894234" y="381547"/>
                  <a:pt x="913663" y="377770"/>
                  <a:pt x="929854" y="369135"/>
                </a:cubicBezTo>
                <a:cubicBezTo>
                  <a:pt x="929314" y="321642"/>
                  <a:pt x="928774" y="274150"/>
                  <a:pt x="928774" y="226658"/>
                </a:cubicBezTo>
                <a:cubicBezTo>
                  <a:pt x="928774" y="220721"/>
                  <a:pt x="928774" y="215324"/>
                  <a:pt x="936330" y="211547"/>
                </a:cubicBezTo>
                <a:cubicBezTo>
                  <a:pt x="948203" y="206150"/>
                  <a:pt x="949822" y="193197"/>
                  <a:pt x="955219" y="182943"/>
                </a:cubicBezTo>
                <a:cubicBezTo>
                  <a:pt x="947124" y="174848"/>
                  <a:pt x="936870" y="174308"/>
                  <a:pt x="926076" y="174308"/>
                </a:cubicBezTo>
                <a:cubicBezTo>
                  <a:pt x="852679" y="174308"/>
                  <a:pt x="779282" y="173769"/>
                  <a:pt x="705884" y="174848"/>
                </a:cubicBezTo>
                <a:cubicBezTo>
                  <a:pt x="679979" y="174848"/>
                  <a:pt x="269279" y="165134"/>
                  <a:pt x="208295" y="170531"/>
                </a:cubicBezTo>
                <a:cubicBezTo>
                  <a:pt x="147310" y="175927"/>
                  <a:pt x="85786" y="173229"/>
                  <a:pt x="24802" y="174308"/>
                </a:cubicBezTo>
                <a:cubicBezTo>
                  <a:pt x="18325" y="174308"/>
                  <a:pt x="10770" y="177007"/>
                  <a:pt x="8071" y="167292"/>
                </a:cubicBezTo>
                <a:cubicBezTo>
                  <a:pt x="6992" y="162435"/>
                  <a:pt x="-3262" y="161896"/>
                  <a:pt x="1055" y="154340"/>
                </a:cubicBezTo>
                <a:cubicBezTo>
                  <a:pt x="4294" y="149483"/>
                  <a:pt x="10230" y="151642"/>
                  <a:pt x="14548" y="151102"/>
                </a:cubicBezTo>
                <a:cubicBezTo>
                  <a:pt x="48548" y="145165"/>
                  <a:pt x="82548" y="138689"/>
                  <a:pt x="116548" y="132753"/>
                </a:cubicBezTo>
                <a:cubicBezTo>
                  <a:pt x="116548" y="132753"/>
                  <a:pt x="477058" y="81482"/>
                  <a:pt x="519153" y="75006"/>
                </a:cubicBezTo>
                <a:cubicBezTo>
                  <a:pt x="519153" y="75006"/>
                  <a:pt x="665948" y="57197"/>
                  <a:pt x="692932" y="58276"/>
                </a:cubicBezTo>
                <a:cubicBezTo>
                  <a:pt x="756615" y="60435"/>
                  <a:pt x="820837" y="63673"/>
                  <a:pt x="884520" y="66371"/>
                </a:cubicBezTo>
                <a:cubicBezTo>
                  <a:pt x="902869" y="64752"/>
                  <a:pt x="920679" y="67990"/>
                  <a:pt x="938489" y="70149"/>
                </a:cubicBezTo>
                <a:cubicBezTo>
                  <a:pt x="954679" y="69609"/>
                  <a:pt x="970870" y="69070"/>
                  <a:pt x="987060" y="73387"/>
                </a:cubicBezTo>
                <a:cubicBezTo>
                  <a:pt x="994616" y="75546"/>
                  <a:pt x="1002171" y="73927"/>
                  <a:pt x="1008648" y="69609"/>
                </a:cubicBezTo>
                <a:cubicBezTo>
                  <a:pt x="1014720" y="29538"/>
                  <a:pt x="1047506" y="2520"/>
                  <a:pt x="1086287" y="167"/>
                </a:cubicBezTo>
                <a:close/>
              </a:path>
            </a:pathLst>
          </a:custGeom>
          <a:solidFill>
            <a:schemeClr val="bg1"/>
          </a:solidFill>
          <a:ln w="53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634412-7F13-6EA1-998F-67452035CBAC}"/>
              </a:ext>
            </a:extLst>
          </p:cNvPr>
          <p:cNvSpPr txBox="1"/>
          <p:nvPr/>
        </p:nvSpPr>
        <p:spPr>
          <a:xfrm>
            <a:off x="4174303" y="1531741"/>
            <a:ext cx="381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Finding the possible trajectories to find the final destination of the lost asset/person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D07755A-E878-4FD5-F226-4B6BE068F276}"/>
              </a:ext>
            </a:extLst>
          </p:cNvPr>
          <p:cNvSpPr/>
          <p:nvPr/>
        </p:nvSpPr>
        <p:spPr>
          <a:xfrm>
            <a:off x="8057584" y="3744269"/>
            <a:ext cx="555021" cy="509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9675CA6-240A-02E7-72C8-A2238AF0C28A}"/>
              </a:ext>
            </a:extLst>
          </p:cNvPr>
          <p:cNvSpPr/>
          <p:nvPr/>
        </p:nvSpPr>
        <p:spPr>
          <a:xfrm rot="21375941">
            <a:off x="8056898" y="3878049"/>
            <a:ext cx="556391" cy="282878"/>
          </a:xfrm>
          <a:custGeom>
            <a:avLst/>
            <a:gdLst>
              <a:gd name="connsiteX0" fmla="*/ 2530020 w 5252326"/>
              <a:gd name="connsiteY0" fmla="*/ 1586124 h 2054575"/>
              <a:gd name="connsiteX1" fmla="*/ 2508973 w 5252326"/>
              <a:gd name="connsiteY1" fmla="*/ 1597458 h 2054575"/>
              <a:gd name="connsiteX2" fmla="*/ 2493861 w 5252326"/>
              <a:gd name="connsiteY2" fmla="*/ 1692442 h 2054575"/>
              <a:gd name="connsiteX3" fmla="*/ 2525703 w 5252326"/>
              <a:gd name="connsiteY3" fmla="*/ 1727522 h 2054575"/>
              <a:gd name="connsiteX4" fmla="*/ 2530020 w 5252326"/>
              <a:gd name="connsiteY4" fmla="*/ 1586124 h 2054575"/>
              <a:gd name="connsiteX5" fmla="*/ 2626085 w 5252326"/>
              <a:gd name="connsiteY5" fmla="*/ 1561299 h 2054575"/>
              <a:gd name="connsiteX6" fmla="*/ 2522465 w 5252326"/>
              <a:gd name="connsiteY6" fmla="*/ 1660601 h 2054575"/>
              <a:gd name="connsiteX7" fmla="*/ 2625005 w 5252326"/>
              <a:gd name="connsiteY7" fmla="*/ 1760982 h 2054575"/>
              <a:gd name="connsiteX8" fmla="*/ 2724847 w 5252326"/>
              <a:gd name="connsiteY8" fmla="*/ 1661140 h 2054575"/>
              <a:gd name="connsiteX9" fmla="*/ 2626085 w 5252326"/>
              <a:gd name="connsiteY9" fmla="*/ 1561299 h 2054575"/>
              <a:gd name="connsiteX10" fmla="*/ 2626625 w 5252326"/>
              <a:gd name="connsiteY10" fmla="*/ 1511108 h 2054575"/>
              <a:gd name="connsiteX11" fmla="*/ 2775038 w 5252326"/>
              <a:gd name="connsiteY11" fmla="*/ 1661680 h 2054575"/>
              <a:gd name="connsiteX12" fmla="*/ 2624466 w 5252326"/>
              <a:gd name="connsiteY12" fmla="*/ 1810094 h 2054575"/>
              <a:gd name="connsiteX13" fmla="*/ 2466338 w 5252326"/>
              <a:gd name="connsiteY13" fmla="*/ 1656283 h 2054575"/>
              <a:gd name="connsiteX14" fmla="*/ 2626625 w 5252326"/>
              <a:gd name="connsiteY14" fmla="*/ 1511108 h 2054575"/>
              <a:gd name="connsiteX15" fmla="*/ 2624466 w 5252326"/>
              <a:gd name="connsiteY15" fmla="*/ 1404791 h 2054575"/>
              <a:gd name="connsiteX16" fmla="*/ 2371893 w 5252326"/>
              <a:gd name="connsiteY16" fmla="*/ 1661141 h 2054575"/>
              <a:gd name="connsiteX17" fmla="*/ 2621767 w 5252326"/>
              <a:gd name="connsiteY17" fmla="*/ 1915333 h 2054575"/>
              <a:gd name="connsiteX18" fmla="*/ 2879737 w 5252326"/>
              <a:gd name="connsiteY18" fmla="*/ 1670316 h 2054575"/>
              <a:gd name="connsiteX19" fmla="*/ 2624466 w 5252326"/>
              <a:gd name="connsiteY19" fmla="*/ 1404791 h 2054575"/>
              <a:gd name="connsiteX20" fmla="*/ 2625545 w 5252326"/>
              <a:gd name="connsiteY20" fmla="*/ 1354060 h 2054575"/>
              <a:gd name="connsiteX21" fmla="*/ 2931547 w 5252326"/>
              <a:gd name="connsiteY21" fmla="*/ 1660602 h 2054575"/>
              <a:gd name="connsiteX22" fmla="*/ 2625545 w 5252326"/>
              <a:gd name="connsiteY22" fmla="*/ 1966603 h 2054575"/>
              <a:gd name="connsiteX23" fmla="*/ 2319543 w 5252326"/>
              <a:gd name="connsiteY23" fmla="*/ 1658982 h 2054575"/>
              <a:gd name="connsiteX24" fmla="*/ 2625545 w 5252326"/>
              <a:gd name="connsiteY24" fmla="*/ 1354060 h 2054575"/>
              <a:gd name="connsiteX25" fmla="*/ 2626085 w 5252326"/>
              <a:gd name="connsiteY25" fmla="*/ 1328695 h 2054575"/>
              <a:gd name="connsiteX26" fmla="*/ 2292559 w 5252326"/>
              <a:gd name="connsiteY26" fmla="*/ 1661141 h 2054575"/>
              <a:gd name="connsiteX27" fmla="*/ 2626085 w 5252326"/>
              <a:gd name="connsiteY27" fmla="*/ 1992508 h 2054575"/>
              <a:gd name="connsiteX28" fmla="*/ 2958531 w 5252326"/>
              <a:gd name="connsiteY28" fmla="*/ 1660062 h 2054575"/>
              <a:gd name="connsiteX29" fmla="*/ 2626085 w 5252326"/>
              <a:gd name="connsiteY29" fmla="*/ 1328695 h 2054575"/>
              <a:gd name="connsiteX30" fmla="*/ 2727006 w 5252326"/>
              <a:gd name="connsiteY30" fmla="*/ 1232091 h 2054575"/>
              <a:gd name="connsiteX31" fmla="*/ 2302266 w 5252326"/>
              <a:gd name="connsiteY31" fmla="*/ 1232629 h 2054575"/>
              <a:gd name="connsiteX32" fmla="*/ 2302273 w 5252326"/>
              <a:gd name="connsiteY32" fmla="*/ 1232631 h 2054575"/>
              <a:gd name="connsiteX33" fmla="*/ 2727194 w 5252326"/>
              <a:gd name="connsiteY33" fmla="*/ 1232092 h 2054575"/>
              <a:gd name="connsiteX34" fmla="*/ 2252164 w 5252326"/>
              <a:gd name="connsiteY34" fmla="*/ 1161344 h 2054575"/>
              <a:gd name="connsiteX35" fmla="*/ 2264698 w 5252326"/>
              <a:gd name="connsiteY35" fmla="*/ 1178730 h 2054575"/>
              <a:gd name="connsiteX36" fmla="*/ 2273664 w 5252326"/>
              <a:gd name="connsiteY36" fmla="*/ 1193300 h 2054575"/>
              <a:gd name="connsiteX37" fmla="*/ 2269892 w 5252326"/>
              <a:gd name="connsiteY37" fmla="*/ 1182979 h 2054575"/>
              <a:gd name="connsiteX38" fmla="*/ 2238591 w 5252326"/>
              <a:gd name="connsiteY38" fmla="*/ 1143583 h 2054575"/>
              <a:gd name="connsiteX39" fmla="*/ 2239007 w 5252326"/>
              <a:gd name="connsiteY39" fmla="*/ 1144122 h 2054575"/>
              <a:gd name="connsiteX40" fmla="*/ 3015198 w 5252326"/>
              <a:gd name="connsiteY40" fmla="*/ 1144122 h 2054575"/>
              <a:gd name="connsiteX41" fmla="*/ 2984436 w 5252326"/>
              <a:gd name="connsiteY41" fmla="*/ 1182440 h 2054575"/>
              <a:gd name="connsiteX42" fmla="*/ 2973642 w 5252326"/>
              <a:gd name="connsiteY42" fmla="*/ 1214281 h 2054575"/>
              <a:gd name="connsiteX43" fmla="*/ 2970741 w 5252326"/>
              <a:gd name="connsiteY43" fmla="*/ 1228920 h 2054575"/>
              <a:gd name="connsiteX44" fmla="*/ 2955294 w 5252326"/>
              <a:gd name="connsiteY44" fmla="*/ 1232630 h 2054575"/>
              <a:gd name="connsiteX45" fmla="*/ 2955832 w 5252326"/>
              <a:gd name="connsiteY45" fmla="*/ 1232631 h 2054575"/>
              <a:gd name="connsiteX46" fmla="*/ 2974181 w 5252326"/>
              <a:gd name="connsiteY46" fmla="*/ 1214282 h 2054575"/>
              <a:gd name="connsiteX47" fmla="*/ 2984975 w 5252326"/>
              <a:gd name="connsiteY47" fmla="*/ 1182440 h 2054575"/>
              <a:gd name="connsiteX48" fmla="*/ 3015737 w 5252326"/>
              <a:gd name="connsiteY48" fmla="*/ 1143583 h 2054575"/>
              <a:gd name="connsiteX49" fmla="*/ 2238591 w 5252326"/>
              <a:gd name="connsiteY49" fmla="*/ 1143583 h 2054575"/>
              <a:gd name="connsiteX50" fmla="*/ 3137166 w 5252326"/>
              <a:gd name="connsiteY50" fmla="*/ 1097170 h 2054575"/>
              <a:gd name="connsiteX51" fmla="*/ 3160373 w 5252326"/>
              <a:gd name="connsiteY51" fmla="*/ 1120376 h 2054575"/>
              <a:gd name="connsiteX52" fmla="*/ 3141484 w 5252326"/>
              <a:gd name="connsiteY52" fmla="*/ 1138726 h 2054575"/>
              <a:gd name="connsiteX53" fmla="*/ 3101547 w 5252326"/>
              <a:gd name="connsiteY53" fmla="*/ 1138726 h 2054575"/>
              <a:gd name="connsiteX54" fmla="*/ 3129071 w 5252326"/>
              <a:gd name="connsiteY54" fmla="*/ 1173805 h 2054575"/>
              <a:gd name="connsiteX55" fmla="*/ 3124754 w 5252326"/>
              <a:gd name="connsiteY55" fmla="*/ 1253139 h 2054575"/>
              <a:gd name="connsiteX56" fmla="*/ 3067007 w 5252326"/>
              <a:gd name="connsiteY56" fmla="*/ 1276346 h 2054575"/>
              <a:gd name="connsiteX57" fmla="*/ 3002245 w 5252326"/>
              <a:gd name="connsiteY57" fmla="*/ 1265552 h 2054575"/>
              <a:gd name="connsiteX58" fmla="*/ 2953674 w 5252326"/>
              <a:gd name="connsiteY58" fmla="*/ 1324377 h 2054575"/>
              <a:gd name="connsiteX59" fmla="*/ 2954213 w 5252326"/>
              <a:gd name="connsiteY59" fmla="*/ 1446886 h 2054575"/>
              <a:gd name="connsiteX60" fmla="*/ 2961769 w 5252326"/>
              <a:gd name="connsiteY60" fmla="*/ 1478188 h 2054575"/>
              <a:gd name="connsiteX61" fmla="*/ 2952594 w 5252326"/>
              <a:gd name="connsiteY61" fmla="*/ 1872698 h 2054575"/>
              <a:gd name="connsiteX62" fmla="*/ 2601799 w 5252326"/>
              <a:gd name="connsiteY62" fmla="*/ 2054032 h 2054575"/>
              <a:gd name="connsiteX63" fmla="*/ 2282845 w 5252326"/>
              <a:gd name="connsiteY63" fmla="*/ 1489521 h 2054575"/>
              <a:gd name="connsiteX64" fmla="*/ 2296877 w 5252326"/>
              <a:gd name="connsiteY64" fmla="*/ 1464156 h 2054575"/>
              <a:gd name="connsiteX65" fmla="*/ 2296337 w 5252326"/>
              <a:gd name="connsiteY65" fmla="*/ 1345965 h 2054575"/>
              <a:gd name="connsiteX66" fmla="*/ 2279067 w 5252326"/>
              <a:gd name="connsiteY66" fmla="*/ 1304409 h 2054575"/>
              <a:gd name="connsiteX67" fmla="*/ 2252083 w 5252326"/>
              <a:gd name="connsiteY67" fmla="*/ 1262853 h 2054575"/>
              <a:gd name="connsiteX68" fmla="*/ 2150622 w 5252326"/>
              <a:gd name="connsiteY68" fmla="*/ 1274187 h 2054575"/>
              <a:gd name="connsiteX69" fmla="*/ 2117701 w 5252326"/>
              <a:gd name="connsiteY69" fmla="*/ 1175964 h 2054575"/>
              <a:gd name="connsiteX70" fmla="*/ 2147924 w 5252326"/>
              <a:gd name="connsiteY70" fmla="*/ 1138726 h 2054575"/>
              <a:gd name="connsiteX71" fmla="*/ 2104749 w 5252326"/>
              <a:gd name="connsiteY71" fmla="*/ 1138726 h 2054575"/>
              <a:gd name="connsiteX72" fmla="*/ 2091796 w 5252326"/>
              <a:gd name="connsiteY72" fmla="*/ 1119297 h 2054575"/>
              <a:gd name="connsiteX73" fmla="*/ 2104209 w 5252326"/>
              <a:gd name="connsiteY73" fmla="*/ 1097710 h 2054575"/>
              <a:gd name="connsiteX74" fmla="*/ 2114463 w 5252326"/>
              <a:gd name="connsiteY74" fmla="*/ 1097710 h 2054575"/>
              <a:gd name="connsiteX75" fmla="*/ 3137166 w 5252326"/>
              <a:gd name="connsiteY75" fmla="*/ 1097170 h 2054575"/>
              <a:gd name="connsiteX76" fmla="*/ 3762662 w 5252326"/>
              <a:gd name="connsiteY76" fmla="*/ 796025 h 2054575"/>
              <a:gd name="connsiteX77" fmla="*/ 3874916 w 5252326"/>
              <a:gd name="connsiteY77" fmla="*/ 908819 h 2054575"/>
              <a:gd name="connsiteX78" fmla="*/ 3764281 w 5252326"/>
              <a:gd name="connsiteY78" fmla="*/ 1023233 h 2054575"/>
              <a:gd name="connsiteX79" fmla="*/ 3650947 w 5252326"/>
              <a:gd name="connsiteY79" fmla="*/ 911518 h 2054575"/>
              <a:gd name="connsiteX80" fmla="*/ 3762662 w 5252326"/>
              <a:gd name="connsiteY80" fmla="*/ 796025 h 2054575"/>
              <a:gd name="connsiteX81" fmla="*/ 1480333 w 5252326"/>
              <a:gd name="connsiteY81" fmla="*/ 796025 h 2054575"/>
              <a:gd name="connsiteX82" fmla="*/ 1591508 w 5252326"/>
              <a:gd name="connsiteY82" fmla="*/ 909899 h 2054575"/>
              <a:gd name="connsiteX83" fmla="*/ 1479794 w 5252326"/>
              <a:gd name="connsiteY83" fmla="*/ 1023233 h 2054575"/>
              <a:gd name="connsiteX84" fmla="*/ 1366999 w 5252326"/>
              <a:gd name="connsiteY84" fmla="*/ 910439 h 2054575"/>
              <a:gd name="connsiteX85" fmla="*/ 1480333 w 5252326"/>
              <a:gd name="connsiteY85" fmla="*/ 796025 h 2054575"/>
              <a:gd name="connsiteX86" fmla="*/ 3762662 w 5252326"/>
              <a:gd name="connsiteY86" fmla="*/ 750152 h 2054575"/>
              <a:gd name="connsiteX87" fmla="*/ 3601296 w 5252326"/>
              <a:gd name="connsiteY87" fmla="*/ 910439 h 2054575"/>
              <a:gd name="connsiteX88" fmla="*/ 3761583 w 5252326"/>
              <a:gd name="connsiteY88" fmla="*/ 1070185 h 2054575"/>
              <a:gd name="connsiteX89" fmla="*/ 3924028 w 5252326"/>
              <a:gd name="connsiteY89" fmla="*/ 907740 h 2054575"/>
              <a:gd name="connsiteX90" fmla="*/ 3762662 w 5252326"/>
              <a:gd name="connsiteY90" fmla="*/ 750152 h 2054575"/>
              <a:gd name="connsiteX91" fmla="*/ 1480873 w 5252326"/>
              <a:gd name="connsiteY91" fmla="*/ 750152 h 2054575"/>
              <a:gd name="connsiteX92" fmla="*/ 1317888 w 5252326"/>
              <a:gd name="connsiteY92" fmla="*/ 908819 h 2054575"/>
              <a:gd name="connsiteX93" fmla="*/ 1479254 w 5252326"/>
              <a:gd name="connsiteY93" fmla="*/ 1070185 h 2054575"/>
              <a:gd name="connsiteX94" fmla="*/ 1640620 w 5252326"/>
              <a:gd name="connsiteY94" fmla="*/ 909359 h 2054575"/>
              <a:gd name="connsiteX95" fmla="*/ 1480873 w 5252326"/>
              <a:gd name="connsiteY95" fmla="*/ 750152 h 2054575"/>
              <a:gd name="connsiteX96" fmla="*/ 4152314 w 5252326"/>
              <a:gd name="connsiteY96" fmla="*/ 658945 h 2054575"/>
              <a:gd name="connsiteX97" fmla="*/ 4236505 w 5252326"/>
              <a:gd name="connsiteY97" fmla="*/ 742597 h 2054575"/>
              <a:gd name="connsiteX98" fmla="*/ 4153393 w 5252326"/>
              <a:gd name="connsiteY98" fmla="*/ 825169 h 2054575"/>
              <a:gd name="connsiteX99" fmla="*/ 4070282 w 5252326"/>
              <a:gd name="connsiteY99" fmla="*/ 741517 h 2054575"/>
              <a:gd name="connsiteX100" fmla="*/ 4152314 w 5252326"/>
              <a:gd name="connsiteY100" fmla="*/ 658945 h 2054575"/>
              <a:gd name="connsiteX101" fmla="*/ 1090680 w 5252326"/>
              <a:gd name="connsiteY101" fmla="*/ 658406 h 2054575"/>
              <a:gd name="connsiteX102" fmla="*/ 1172173 w 5252326"/>
              <a:gd name="connsiteY102" fmla="*/ 741517 h 2054575"/>
              <a:gd name="connsiteX103" fmla="*/ 1088521 w 5252326"/>
              <a:gd name="connsiteY103" fmla="*/ 825169 h 2054575"/>
              <a:gd name="connsiteX104" fmla="*/ 1005950 w 5252326"/>
              <a:gd name="connsiteY104" fmla="*/ 739359 h 2054575"/>
              <a:gd name="connsiteX105" fmla="*/ 1090680 w 5252326"/>
              <a:gd name="connsiteY105" fmla="*/ 658406 h 2054575"/>
              <a:gd name="connsiteX106" fmla="*/ 4153933 w 5252326"/>
              <a:gd name="connsiteY106" fmla="*/ 625485 h 2054575"/>
              <a:gd name="connsiteX107" fmla="*/ 4037361 w 5252326"/>
              <a:gd name="connsiteY107" fmla="*/ 742597 h 2054575"/>
              <a:gd name="connsiteX108" fmla="*/ 4155012 w 5252326"/>
              <a:gd name="connsiteY108" fmla="*/ 858629 h 2054575"/>
              <a:gd name="connsiteX109" fmla="*/ 4270505 w 5252326"/>
              <a:gd name="connsiteY109" fmla="*/ 741517 h 2054575"/>
              <a:gd name="connsiteX110" fmla="*/ 4153933 w 5252326"/>
              <a:gd name="connsiteY110" fmla="*/ 625485 h 2054575"/>
              <a:gd name="connsiteX111" fmla="*/ 1090140 w 5252326"/>
              <a:gd name="connsiteY111" fmla="*/ 625485 h 2054575"/>
              <a:gd name="connsiteX112" fmla="*/ 972489 w 5252326"/>
              <a:gd name="connsiteY112" fmla="*/ 742597 h 2054575"/>
              <a:gd name="connsiteX113" fmla="*/ 1091220 w 5252326"/>
              <a:gd name="connsiteY113" fmla="*/ 858629 h 2054575"/>
              <a:gd name="connsiteX114" fmla="*/ 1205633 w 5252326"/>
              <a:gd name="connsiteY114" fmla="*/ 742057 h 2054575"/>
              <a:gd name="connsiteX115" fmla="*/ 1090140 w 5252326"/>
              <a:gd name="connsiteY115" fmla="*/ 625485 h 2054575"/>
              <a:gd name="connsiteX116" fmla="*/ 1086287 w 5252326"/>
              <a:gd name="connsiteY116" fmla="*/ 167 h 2054575"/>
              <a:gd name="connsiteX117" fmla="*/ 1126299 w 5252326"/>
              <a:gd name="connsiteY117" fmla="*/ 6466 h 2054575"/>
              <a:gd name="connsiteX118" fmla="*/ 1158680 w 5252326"/>
              <a:gd name="connsiteY118" fmla="*/ 24276 h 2054575"/>
              <a:gd name="connsiteX119" fmla="*/ 1182426 w 5252326"/>
              <a:gd name="connsiteY119" fmla="*/ 83641 h 2054575"/>
              <a:gd name="connsiteX120" fmla="*/ 1234776 w 5252326"/>
              <a:gd name="connsiteY120" fmla="*/ 91736 h 2054575"/>
              <a:gd name="connsiteX121" fmla="*/ 1287665 w 5252326"/>
              <a:gd name="connsiteY121" fmla="*/ 86340 h 2054575"/>
              <a:gd name="connsiteX122" fmla="*/ 1335157 w 5252326"/>
              <a:gd name="connsiteY122" fmla="*/ 77165 h 2054575"/>
              <a:gd name="connsiteX123" fmla="*/ 2008684 w 5252326"/>
              <a:gd name="connsiteY123" fmla="*/ 53419 h 2054575"/>
              <a:gd name="connsiteX124" fmla="*/ 2022177 w 5252326"/>
              <a:gd name="connsiteY124" fmla="*/ 59355 h 2054575"/>
              <a:gd name="connsiteX125" fmla="*/ 2008145 w 5252326"/>
              <a:gd name="connsiteY125" fmla="*/ 66911 h 2054575"/>
              <a:gd name="connsiteX126" fmla="*/ 1581793 w 5252326"/>
              <a:gd name="connsiteY126" fmla="*/ 132213 h 2054575"/>
              <a:gd name="connsiteX127" fmla="*/ 1423666 w 5252326"/>
              <a:gd name="connsiteY127" fmla="*/ 160816 h 2054575"/>
              <a:gd name="connsiteX128" fmla="*/ 1290903 w 5252326"/>
              <a:gd name="connsiteY128" fmla="*/ 189959 h 2054575"/>
              <a:gd name="connsiteX129" fmla="*/ 1260681 w 5252326"/>
              <a:gd name="connsiteY129" fmla="*/ 203451 h 2054575"/>
              <a:gd name="connsiteX130" fmla="*/ 1275792 w 5252326"/>
              <a:gd name="connsiteY130" fmla="*/ 242309 h 2054575"/>
              <a:gd name="connsiteX131" fmla="*/ 1275252 w 5252326"/>
              <a:gd name="connsiteY131" fmla="*/ 327039 h 2054575"/>
              <a:gd name="connsiteX132" fmla="*/ 1287125 w 5252326"/>
              <a:gd name="connsiteY132" fmla="*/ 344309 h 2054575"/>
              <a:gd name="connsiteX133" fmla="*/ 1698905 w 5252326"/>
              <a:gd name="connsiteY133" fmla="*/ 267134 h 2054575"/>
              <a:gd name="connsiteX134" fmla="*/ 2077764 w 5252326"/>
              <a:gd name="connsiteY134" fmla="*/ 193197 h 2054575"/>
              <a:gd name="connsiteX135" fmla="*/ 2288781 w 5252326"/>
              <a:gd name="connsiteY135" fmla="*/ 131134 h 2054575"/>
              <a:gd name="connsiteX136" fmla="*/ 2802022 w 5252326"/>
              <a:gd name="connsiteY136" fmla="*/ 104689 h 2054575"/>
              <a:gd name="connsiteX137" fmla="*/ 3249421 w 5252326"/>
              <a:gd name="connsiteY137" fmla="*/ 212086 h 2054575"/>
              <a:gd name="connsiteX138" fmla="*/ 3521962 w 5252326"/>
              <a:gd name="connsiteY138" fmla="*/ 266595 h 2054575"/>
              <a:gd name="connsiteX139" fmla="*/ 3863582 w 5252326"/>
              <a:gd name="connsiteY139" fmla="*/ 336754 h 2054575"/>
              <a:gd name="connsiteX140" fmla="*/ 3970440 w 5252326"/>
              <a:gd name="connsiteY140" fmla="*/ 351865 h 2054575"/>
              <a:gd name="connsiteX141" fmla="*/ 3973139 w 5252326"/>
              <a:gd name="connsiteY141" fmla="*/ 257960 h 2054575"/>
              <a:gd name="connsiteX142" fmla="*/ 3974758 w 5252326"/>
              <a:gd name="connsiteY142" fmla="*/ 214785 h 2054575"/>
              <a:gd name="connsiteX143" fmla="*/ 3987710 w 5252326"/>
              <a:gd name="connsiteY143" fmla="*/ 198594 h 2054575"/>
              <a:gd name="connsiteX144" fmla="*/ 3988250 w 5252326"/>
              <a:gd name="connsiteY144" fmla="*/ 199134 h 2054575"/>
              <a:gd name="connsiteX145" fmla="*/ 3988250 w 5252326"/>
              <a:gd name="connsiteY145" fmla="*/ 199133 h 2054575"/>
              <a:gd name="connsiteX146" fmla="*/ 3988250 w 5252326"/>
              <a:gd name="connsiteY146" fmla="*/ 198594 h 2054575"/>
              <a:gd name="connsiteX147" fmla="*/ 3987710 w 5252326"/>
              <a:gd name="connsiteY147" fmla="*/ 198594 h 2054575"/>
              <a:gd name="connsiteX148" fmla="*/ 3887868 w 5252326"/>
              <a:gd name="connsiteY148" fmla="*/ 173229 h 2054575"/>
              <a:gd name="connsiteX149" fmla="*/ 3215960 w 5252326"/>
              <a:gd name="connsiteY149" fmla="*/ 52879 h 2054575"/>
              <a:gd name="connsiteX150" fmla="*/ 3962345 w 5252326"/>
              <a:gd name="connsiteY150" fmla="*/ 86340 h 2054575"/>
              <a:gd name="connsiteX151" fmla="*/ 4039520 w 5252326"/>
              <a:gd name="connsiteY151" fmla="*/ 96054 h 2054575"/>
              <a:gd name="connsiteX152" fmla="*/ 4062187 w 5252326"/>
              <a:gd name="connsiteY152" fmla="*/ 94435 h 2054575"/>
              <a:gd name="connsiteX153" fmla="*/ 4087552 w 5252326"/>
              <a:gd name="connsiteY153" fmla="*/ 65292 h 2054575"/>
              <a:gd name="connsiteX154" fmla="*/ 4095107 w 5252326"/>
              <a:gd name="connsiteY154" fmla="*/ 23736 h 2054575"/>
              <a:gd name="connsiteX155" fmla="*/ 4124251 w 5252326"/>
              <a:gd name="connsiteY155" fmla="*/ 7006 h 2054575"/>
              <a:gd name="connsiteX156" fmla="*/ 4215997 w 5252326"/>
              <a:gd name="connsiteY156" fmla="*/ 19958 h 2054575"/>
              <a:gd name="connsiteX157" fmla="*/ 4232727 w 5252326"/>
              <a:gd name="connsiteY157" fmla="*/ 28593 h 2054575"/>
              <a:gd name="connsiteX158" fmla="*/ 4240823 w 5252326"/>
              <a:gd name="connsiteY158" fmla="*/ 62054 h 2054575"/>
              <a:gd name="connsiteX159" fmla="*/ 4258632 w 5252326"/>
              <a:gd name="connsiteY159" fmla="*/ 70149 h 2054575"/>
              <a:gd name="connsiteX160" fmla="*/ 4551681 w 5252326"/>
              <a:gd name="connsiteY160" fmla="*/ 57736 h 2054575"/>
              <a:gd name="connsiteX161" fmla="*/ 5233304 w 5252326"/>
              <a:gd name="connsiteY161" fmla="*/ 148943 h 2054575"/>
              <a:gd name="connsiteX162" fmla="*/ 5252193 w 5252326"/>
              <a:gd name="connsiteY162" fmla="*/ 158657 h 2054575"/>
              <a:gd name="connsiteX163" fmla="*/ 5231145 w 5252326"/>
              <a:gd name="connsiteY163" fmla="*/ 176467 h 2054575"/>
              <a:gd name="connsiteX164" fmla="*/ 4311521 w 5252326"/>
              <a:gd name="connsiteY164" fmla="*/ 182404 h 2054575"/>
              <a:gd name="connsiteX165" fmla="*/ 4295331 w 5252326"/>
              <a:gd name="connsiteY165" fmla="*/ 180785 h 2054575"/>
              <a:gd name="connsiteX166" fmla="*/ 4295871 w 5252326"/>
              <a:gd name="connsiteY166" fmla="*/ 185102 h 2054575"/>
              <a:gd name="connsiteX167" fmla="*/ 4317998 w 5252326"/>
              <a:gd name="connsiteY167" fmla="*/ 215864 h 2054575"/>
              <a:gd name="connsiteX168" fmla="*/ 4321236 w 5252326"/>
              <a:gd name="connsiteY168" fmla="*/ 227197 h 2054575"/>
              <a:gd name="connsiteX169" fmla="*/ 4320156 w 5252326"/>
              <a:gd name="connsiteY169" fmla="*/ 371833 h 2054575"/>
              <a:gd name="connsiteX170" fmla="*/ 4362791 w 5252326"/>
              <a:gd name="connsiteY170" fmla="*/ 395579 h 2054575"/>
              <a:gd name="connsiteX171" fmla="*/ 4399490 w 5252326"/>
              <a:gd name="connsiteY171" fmla="*/ 454945 h 2054575"/>
              <a:gd name="connsiteX172" fmla="*/ 4395712 w 5252326"/>
              <a:gd name="connsiteY172" fmla="*/ 513770 h 2054575"/>
              <a:gd name="connsiteX173" fmla="*/ 4305585 w 5252326"/>
              <a:gd name="connsiteY173" fmla="*/ 570977 h 2054575"/>
              <a:gd name="connsiteX174" fmla="*/ 4210060 w 5252326"/>
              <a:gd name="connsiteY174" fmla="*/ 569358 h 2054575"/>
              <a:gd name="connsiteX175" fmla="*/ 4178759 w 5252326"/>
              <a:gd name="connsiteY175" fmla="*/ 575295 h 2054575"/>
              <a:gd name="connsiteX176" fmla="*/ 4204664 w 5252326"/>
              <a:gd name="connsiteY176" fmla="*/ 608215 h 2054575"/>
              <a:gd name="connsiteX177" fmla="*/ 4301807 w 5252326"/>
              <a:gd name="connsiteY177" fmla="*/ 767422 h 2054575"/>
              <a:gd name="connsiteX178" fmla="*/ 4155552 w 5252326"/>
              <a:gd name="connsiteY178" fmla="*/ 891550 h 2054575"/>
              <a:gd name="connsiteX179" fmla="*/ 4013075 w 5252326"/>
              <a:gd name="connsiteY179" fmla="*/ 770121 h 2054575"/>
              <a:gd name="connsiteX180" fmla="*/ 4111838 w 5252326"/>
              <a:gd name="connsiteY180" fmla="*/ 607136 h 2054575"/>
              <a:gd name="connsiteX181" fmla="*/ 4128028 w 5252326"/>
              <a:gd name="connsiteY181" fmla="*/ 603898 h 2054575"/>
              <a:gd name="connsiteX182" fmla="*/ 4134504 w 5252326"/>
              <a:gd name="connsiteY182" fmla="*/ 595803 h 2054575"/>
              <a:gd name="connsiteX183" fmla="*/ 4135584 w 5252326"/>
              <a:gd name="connsiteY183" fmla="*/ 588787 h 2054575"/>
              <a:gd name="connsiteX184" fmla="*/ 4132885 w 5252326"/>
              <a:gd name="connsiteY184" fmla="*/ 577993 h 2054575"/>
              <a:gd name="connsiteX185" fmla="*/ 4112377 w 5252326"/>
              <a:gd name="connsiteY185" fmla="*/ 575295 h 2054575"/>
              <a:gd name="connsiteX186" fmla="*/ 4008218 w 5252326"/>
              <a:gd name="connsiteY186" fmla="*/ 600120 h 2054575"/>
              <a:gd name="connsiteX187" fmla="*/ 3976377 w 5252326"/>
              <a:gd name="connsiteY187" fmla="*/ 631422 h 2054575"/>
              <a:gd name="connsiteX188" fmla="*/ 3888408 w 5252326"/>
              <a:gd name="connsiteY188" fmla="*/ 670819 h 2054575"/>
              <a:gd name="connsiteX189" fmla="*/ 3811773 w 5252326"/>
              <a:gd name="connsiteY189" fmla="*/ 684311 h 2054575"/>
              <a:gd name="connsiteX190" fmla="*/ 3789646 w 5252326"/>
              <a:gd name="connsiteY190" fmla="*/ 687549 h 2054575"/>
              <a:gd name="connsiteX191" fmla="*/ 3814471 w 5252326"/>
              <a:gd name="connsiteY191" fmla="*/ 719391 h 2054575"/>
              <a:gd name="connsiteX192" fmla="*/ 3966662 w 5252326"/>
              <a:gd name="connsiteY192" fmla="*/ 936344 h 2054575"/>
              <a:gd name="connsiteX193" fmla="*/ 3768598 w 5252326"/>
              <a:gd name="connsiteY193" fmla="*/ 1112821 h 2054575"/>
              <a:gd name="connsiteX194" fmla="*/ 3569454 w 5252326"/>
              <a:gd name="connsiteY194" fmla="*/ 939582 h 2054575"/>
              <a:gd name="connsiteX195" fmla="*/ 3719487 w 5252326"/>
              <a:gd name="connsiteY195" fmla="*/ 718851 h 2054575"/>
              <a:gd name="connsiteX196" fmla="*/ 3742153 w 5252326"/>
              <a:gd name="connsiteY196" fmla="*/ 715613 h 2054575"/>
              <a:gd name="connsiteX197" fmla="*/ 3723264 w 5252326"/>
              <a:gd name="connsiteY197" fmla="*/ 689708 h 2054575"/>
              <a:gd name="connsiteX198" fmla="*/ 3611550 w 5252326"/>
              <a:gd name="connsiteY198" fmla="*/ 687549 h 2054575"/>
              <a:gd name="connsiteX199" fmla="*/ 3542470 w 5252326"/>
              <a:gd name="connsiteY199" fmla="*/ 699962 h 2054575"/>
              <a:gd name="connsiteX200" fmla="*/ 3515485 w 5252326"/>
              <a:gd name="connsiteY200" fmla="*/ 733422 h 2054575"/>
              <a:gd name="connsiteX201" fmla="*/ 3564597 w 5252326"/>
              <a:gd name="connsiteY201" fmla="*/ 1095551 h 2054575"/>
              <a:gd name="connsiteX202" fmla="*/ 3627740 w 5252326"/>
              <a:gd name="connsiteY202" fmla="*/ 1420981 h 2054575"/>
              <a:gd name="connsiteX203" fmla="*/ 3627740 w 5252326"/>
              <a:gd name="connsiteY203" fmla="*/ 1421521 h 2054575"/>
              <a:gd name="connsiteX204" fmla="*/ 3632058 w 5252326"/>
              <a:gd name="connsiteY204" fmla="*/ 1438251 h 2054575"/>
              <a:gd name="connsiteX205" fmla="*/ 3637994 w 5252326"/>
              <a:gd name="connsiteY205" fmla="*/ 1480886 h 2054575"/>
              <a:gd name="connsiteX206" fmla="*/ 3616947 w 5252326"/>
              <a:gd name="connsiteY206" fmla="*/ 1486283 h 2054575"/>
              <a:gd name="connsiteX207" fmla="*/ 3513327 w 5252326"/>
              <a:gd name="connsiteY207" fmla="*/ 1486823 h 2054575"/>
              <a:gd name="connsiteX208" fmla="*/ 3497136 w 5252326"/>
              <a:gd name="connsiteY208" fmla="*/ 1470093 h 2054575"/>
              <a:gd name="connsiteX209" fmla="*/ 3497136 w 5252326"/>
              <a:gd name="connsiteY209" fmla="*/ 1447426 h 2054575"/>
              <a:gd name="connsiteX210" fmla="*/ 3509549 w 5252326"/>
              <a:gd name="connsiteY210" fmla="*/ 1438251 h 2054575"/>
              <a:gd name="connsiteX211" fmla="*/ 3510628 w 5252326"/>
              <a:gd name="connsiteY211" fmla="*/ 1409648 h 2054575"/>
              <a:gd name="connsiteX212" fmla="*/ 3460438 w 5252326"/>
              <a:gd name="connsiteY212" fmla="*/ 1181361 h 2054575"/>
              <a:gd name="connsiteX213" fmla="*/ 3419961 w 5252326"/>
              <a:gd name="connsiteY213" fmla="*/ 1092853 h 2054575"/>
              <a:gd name="connsiteX214" fmla="*/ 3369231 w 5252326"/>
              <a:gd name="connsiteY214" fmla="*/ 914757 h 2054575"/>
              <a:gd name="connsiteX215" fmla="*/ 3364374 w 5252326"/>
              <a:gd name="connsiteY215" fmla="*/ 862947 h 2054575"/>
              <a:gd name="connsiteX216" fmla="*/ 3343866 w 5252326"/>
              <a:gd name="connsiteY216" fmla="*/ 844598 h 2054575"/>
              <a:gd name="connsiteX217" fmla="*/ 3235929 w 5252326"/>
              <a:gd name="connsiteY217" fmla="*/ 845137 h 2054575"/>
              <a:gd name="connsiteX218" fmla="*/ 3187357 w 5252326"/>
              <a:gd name="connsiteY218" fmla="*/ 800883 h 2054575"/>
              <a:gd name="connsiteX219" fmla="*/ 3163071 w 5252326"/>
              <a:gd name="connsiteY219" fmla="*/ 770661 h 2054575"/>
              <a:gd name="connsiteX220" fmla="*/ 3153357 w 5252326"/>
              <a:gd name="connsiteY220" fmla="*/ 780915 h 2054575"/>
              <a:gd name="connsiteX221" fmla="*/ 3111801 w 5252326"/>
              <a:gd name="connsiteY221" fmla="*/ 915836 h 2054575"/>
              <a:gd name="connsiteX222" fmla="*/ 3068087 w 5252326"/>
              <a:gd name="connsiteY222" fmla="*/ 1021075 h 2054575"/>
              <a:gd name="connsiteX223" fmla="*/ 3028150 w 5252326"/>
              <a:gd name="connsiteY223" fmla="*/ 1069646 h 2054575"/>
              <a:gd name="connsiteX224" fmla="*/ 2969324 w 5252326"/>
              <a:gd name="connsiteY224" fmla="*/ 1085837 h 2054575"/>
              <a:gd name="connsiteX225" fmla="*/ 2278527 w 5252326"/>
              <a:gd name="connsiteY225" fmla="*/ 1086916 h 2054575"/>
              <a:gd name="connsiteX226" fmla="*/ 2193257 w 5252326"/>
              <a:gd name="connsiteY226" fmla="*/ 1037805 h 2054575"/>
              <a:gd name="connsiteX227" fmla="*/ 2147923 w 5252326"/>
              <a:gd name="connsiteY227" fmla="*/ 940122 h 2054575"/>
              <a:gd name="connsiteX228" fmla="*/ 2098272 w 5252326"/>
              <a:gd name="connsiteY228" fmla="*/ 784153 h 2054575"/>
              <a:gd name="connsiteX229" fmla="*/ 2092875 w 5252326"/>
              <a:gd name="connsiteY229" fmla="*/ 767422 h 2054575"/>
              <a:gd name="connsiteX230" fmla="*/ 2062113 w 5252326"/>
              <a:gd name="connsiteY230" fmla="*/ 805200 h 2054575"/>
              <a:gd name="connsiteX231" fmla="*/ 2015161 w 5252326"/>
              <a:gd name="connsiteY231" fmla="*/ 844598 h 2054575"/>
              <a:gd name="connsiteX232" fmla="*/ 1905065 w 5252326"/>
              <a:gd name="connsiteY232" fmla="*/ 844058 h 2054575"/>
              <a:gd name="connsiteX233" fmla="*/ 1885097 w 5252326"/>
              <a:gd name="connsiteY233" fmla="*/ 862407 h 2054575"/>
              <a:gd name="connsiteX234" fmla="*/ 1860811 w 5252326"/>
              <a:gd name="connsiteY234" fmla="*/ 1015678 h 2054575"/>
              <a:gd name="connsiteX235" fmla="*/ 1824112 w 5252326"/>
              <a:gd name="connsiteY235" fmla="*/ 1100948 h 2054575"/>
              <a:gd name="connsiteX236" fmla="*/ 1752334 w 5252326"/>
              <a:gd name="connsiteY236" fmla="*/ 1322759 h 2054575"/>
              <a:gd name="connsiteX237" fmla="*/ 1736143 w 5252326"/>
              <a:gd name="connsiteY237" fmla="*/ 1433394 h 2054575"/>
              <a:gd name="connsiteX238" fmla="*/ 1740461 w 5252326"/>
              <a:gd name="connsiteY238" fmla="*/ 1437172 h 2054575"/>
              <a:gd name="connsiteX239" fmla="*/ 1753413 w 5252326"/>
              <a:gd name="connsiteY239" fmla="*/ 1447426 h 2054575"/>
              <a:gd name="connsiteX240" fmla="*/ 1753413 w 5252326"/>
              <a:gd name="connsiteY240" fmla="*/ 1472251 h 2054575"/>
              <a:gd name="connsiteX241" fmla="*/ 1739921 w 5252326"/>
              <a:gd name="connsiteY241" fmla="*/ 1485204 h 2054575"/>
              <a:gd name="connsiteX242" fmla="*/ 1624429 w 5252326"/>
              <a:gd name="connsiteY242" fmla="*/ 1485204 h 2054575"/>
              <a:gd name="connsiteX243" fmla="*/ 1611476 w 5252326"/>
              <a:gd name="connsiteY243" fmla="*/ 1471712 h 2054575"/>
              <a:gd name="connsiteX244" fmla="*/ 1617952 w 5252326"/>
              <a:gd name="connsiteY244" fmla="*/ 1436093 h 2054575"/>
              <a:gd name="connsiteX245" fmla="*/ 1622809 w 5252326"/>
              <a:gd name="connsiteY245" fmla="*/ 1406950 h 2054575"/>
              <a:gd name="connsiteX246" fmla="*/ 1657889 w 5252326"/>
              <a:gd name="connsiteY246" fmla="*/ 1163552 h 2054575"/>
              <a:gd name="connsiteX247" fmla="*/ 1706461 w 5252326"/>
              <a:gd name="connsiteY247" fmla="*/ 1035646 h 2054575"/>
              <a:gd name="connsiteX248" fmla="*/ 1735064 w 5252326"/>
              <a:gd name="connsiteY248" fmla="*/ 733962 h 2054575"/>
              <a:gd name="connsiteX249" fmla="*/ 1704302 w 5252326"/>
              <a:gd name="connsiteY249" fmla="*/ 696184 h 2054575"/>
              <a:gd name="connsiteX250" fmla="*/ 1612555 w 5252326"/>
              <a:gd name="connsiteY250" fmla="*/ 685930 h 2054575"/>
              <a:gd name="connsiteX251" fmla="*/ 1527825 w 5252326"/>
              <a:gd name="connsiteY251" fmla="*/ 687549 h 2054575"/>
              <a:gd name="connsiteX252" fmla="*/ 1508936 w 5252326"/>
              <a:gd name="connsiteY252" fmla="*/ 713994 h 2054575"/>
              <a:gd name="connsiteX253" fmla="*/ 1670302 w 5252326"/>
              <a:gd name="connsiteY253" fmla="*/ 842439 h 2054575"/>
              <a:gd name="connsiteX254" fmla="*/ 1624429 w 5252326"/>
              <a:gd name="connsiteY254" fmla="*/ 1052916 h 2054575"/>
              <a:gd name="connsiteX255" fmla="*/ 1396681 w 5252326"/>
              <a:gd name="connsiteY255" fmla="*/ 1091773 h 2054575"/>
              <a:gd name="connsiteX256" fmla="*/ 1284427 w 5252326"/>
              <a:gd name="connsiteY256" fmla="*/ 889391 h 2054575"/>
              <a:gd name="connsiteX257" fmla="*/ 1438237 w 5252326"/>
              <a:gd name="connsiteY257" fmla="*/ 717232 h 2054575"/>
              <a:gd name="connsiteX258" fmla="*/ 1461444 w 5252326"/>
              <a:gd name="connsiteY258" fmla="*/ 685930 h 2054575"/>
              <a:gd name="connsiteX259" fmla="*/ 1361602 w 5252326"/>
              <a:gd name="connsiteY259" fmla="*/ 669200 h 2054575"/>
              <a:gd name="connsiteX260" fmla="*/ 1262839 w 5252326"/>
              <a:gd name="connsiteY260" fmla="*/ 617930 h 2054575"/>
              <a:gd name="connsiteX261" fmla="*/ 1241792 w 5252326"/>
              <a:gd name="connsiteY261" fmla="*/ 598501 h 2054575"/>
              <a:gd name="connsiteX262" fmla="*/ 1137633 w 5252326"/>
              <a:gd name="connsiteY262" fmla="*/ 573136 h 2054575"/>
              <a:gd name="connsiteX263" fmla="*/ 1117124 w 5252326"/>
              <a:gd name="connsiteY263" fmla="*/ 575834 h 2054575"/>
              <a:gd name="connsiteX264" fmla="*/ 1122521 w 5252326"/>
              <a:gd name="connsiteY264" fmla="*/ 601739 h 2054575"/>
              <a:gd name="connsiteX265" fmla="*/ 1238554 w 5252326"/>
              <a:gd name="connsiteY265" fmla="*/ 732343 h 2054575"/>
              <a:gd name="connsiteX266" fmla="*/ 1133855 w 5252326"/>
              <a:gd name="connsiteY266" fmla="*/ 883455 h 2054575"/>
              <a:gd name="connsiteX267" fmla="*/ 953060 w 5252326"/>
              <a:gd name="connsiteY267" fmla="*/ 785232 h 2054575"/>
              <a:gd name="connsiteX268" fmla="*/ 1048045 w 5252326"/>
              <a:gd name="connsiteY268" fmla="*/ 604977 h 2054575"/>
              <a:gd name="connsiteX269" fmla="*/ 1071791 w 5252326"/>
              <a:gd name="connsiteY269" fmla="*/ 572596 h 2054575"/>
              <a:gd name="connsiteX270" fmla="*/ 1040489 w 5252326"/>
              <a:gd name="connsiteY270" fmla="*/ 566660 h 2054575"/>
              <a:gd name="connsiteX271" fmla="*/ 945505 w 5252326"/>
              <a:gd name="connsiteY271" fmla="*/ 568279 h 2054575"/>
              <a:gd name="connsiteX272" fmla="*/ 854837 w 5252326"/>
              <a:gd name="connsiteY272" fmla="*/ 511612 h 2054575"/>
              <a:gd name="connsiteX273" fmla="*/ 851599 w 5252326"/>
              <a:gd name="connsiteY273" fmla="*/ 448468 h 2054575"/>
              <a:gd name="connsiteX274" fmla="*/ 882361 w 5252326"/>
              <a:gd name="connsiteY274" fmla="*/ 397738 h 2054575"/>
              <a:gd name="connsiteX275" fmla="*/ 929854 w 5252326"/>
              <a:gd name="connsiteY275" fmla="*/ 369135 h 2054575"/>
              <a:gd name="connsiteX276" fmla="*/ 928774 w 5252326"/>
              <a:gd name="connsiteY276" fmla="*/ 226658 h 2054575"/>
              <a:gd name="connsiteX277" fmla="*/ 936330 w 5252326"/>
              <a:gd name="connsiteY277" fmla="*/ 211547 h 2054575"/>
              <a:gd name="connsiteX278" fmla="*/ 955219 w 5252326"/>
              <a:gd name="connsiteY278" fmla="*/ 182943 h 2054575"/>
              <a:gd name="connsiteX279" fmla="*/ 926076 w 5252326"/>
              <a:gd name="connsiteY279" fmla="*/ 174308 h 2054575"/>
              <a:gd name="connsiteX280" fmla="*/ 705884 w 5252326"/>
              <a:gd name="connsiteY280" fmla="*/ 174848 h 2054575"/>
              <a:gd name="connsiteX281" fmla="*/ 208295 w 5252326"/>
              <a:gd name="connsiteY281" fmla="*/ 170531 h 2054575"/>
              <a:gd name="connsiteX282" fmla="*/ 24802 w 5252326"/>
              <a:gd name="connsiteY282" fmla="*/ 174308 h 2054575"/>
              <a:gd name="connsiteX283" fmla="*/ 8071 w 5252326"/>
              <a:gd name="connsiteY283" fmla="*/ 167292 h 2054575"/>
              <a:gd name="connsiteX284" fmla="*/ 1055 w 5252326"/>
              <a:gd name="connsiteY284" fmla="*/ 154340 h 2054575"/>
              <a:gd name="connsiteX285" fmla="*/ 14548 w 5252326"/>
              <a:gd name="connsiteY285" fmla="*/ 151102 h 2054575"/>
              <a:gd name="connsiteX286" fmla="*/ 116548 w 5252326"/>
              <a:gd name="connsiteY286" fmla="*/ 132753 h 2054575"/>
              <a:gd name="connsiteX287" fmla="*/ 519153 w 5252326"/>
              <a:gd name="connsiteY287" fmla="*/ 75006 h 2054575"/>
              <a:gd name="connsiteX288" fmla="*/ 692932 w 5252326"/>
              <a:gd name="connsiteY288" fmla="*/ 58276 h 2054575"/>
              <a:gd name="connsiteX289" fmla="*/ 884520 w 5252326"/>
              <a:gd name="connsiteY289" fmla="*/ 66371 h 2054575"/>
              <a:gd name="connsiteX290" fmla="*/ 938489 w 5252326"/>
              <a:gd name="connsiteY290" fmla="*/ 70149 h 2054575"/>
              <a:gd name="connsiteX291" fmla="*/ 987060 w 5252326"/>
              <a:gd name="connsiteY291" fmla="*/ 73387 h 2054575"/>
              <a:gd name="connsiteX292" fmla="*/ 1008648 w 5252326"/>
              <a:gd name="connsiteY292" fmla="*/ 69609 h 2054575"/>
              <a:gd name="connsiteX293" fmla="*/ 1086287 w 5252326"/>
              <a:gd name="connsiteY293" fmla="*/ 167 h 205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</a:cxnLst>
            <a:rect l="l" t="t" r="r" b="b"/>
            <a:pathLst>
              <a:path w="5252326" h="2054575">
                <a:moveTo>
                  <a:pt x="2530020" y="1586124"/>
                </a:moveTo>
                <a:cubicBezTo>
                  <a:pt x="2520306" y="1585584"/>
                  <a:pt x="2514369" y="1591521"/>
                  <a:pt x="2508973" y="1597458"/>
                </a:cubicBezTo>
                <a:cubicBezTo>
                  <a:pt x="2483607" y="1625521"/>
                  <a:pt x="2483068" y="1658442"/>
                  <a:pt x="2493861" y="1692442"/>
                </a:cubicBezTo>
                <a:cubicBezTo>
                  <a:pt x="2498719" y="1708633"/>
                  <a:pt x="2503576" y="1726442"/>
                  <a:pt x="2525703" y="1727522"/>
                </a:cubicBezTo>
                <a:cubicBezTo>
                  <a:pt x="2510052" y="1680029"/>
                  <a:pt x="2508973" y="1632537"/>
                  <a:pt x="2530020" y="1586124"/>
                </a:cubicBezTo>
                <a:close/>
                <a:moveTo>
                  <a:pt x="2626085" y="1561299"/>
                </a:moveTo>
                <a:cubicBezTo>
                  <a:pt x="2562941" y="1560759"/>
                  <a:pt x="2524084" y="1607712"/>
                  <a:pt x="2522465" y="1660601"/>
                </a:cubicBezTo>
                <a:cubicBezTo>
                  <a:pt x="2520846" y="1709173"/>
                  <a:pt x="2564021" y="1762062"/>
                  <a:pt x="2625005" y="1760982"/>
                </a:cubicBezTo>
                <a:cubicBezTo>
                  <a:pt x="2682212" y="1759903"/>
                  <a:pt x="2724847" y="1717807"/>
                  <a:pt x="2724847" y="1661140"/>
                </a:cubicBezTo>
                <a:cubicBezTo>
                  <a:pt x="2725387" y="1603394"/>
                  <a:pt x="2683831" y="1561838"/>
                  <a:pt x="2626085" y="1561299"/>
                </a:cubicBezTo>
                <a:close/>
                <a:moveTo>
                  <a:pt x="2626625" y="1511108"/>
                </a:moveTo>
                <a:cubicBezTo>
                  <a:pt x="2711895" y="1512187"/>
                  <a:pt x="2775038" y="1575870"/>
                  <a:pt x="2775038" y="1661680"/>
                </a:cubicBezTo>
                <a:cubicBezTo>
                  <a:pt x="2775038" y="1746411"/>
                  <a:pt x="2709736" y="1810633"/>
                  <a:pt x="2624466" y="1810094"/>
                </a:cubicBezTo>
                <a:cubicBezTo>
                  <a:pt x="2551069" y="1810094"/>
                  <a:pt x="2467417" y="1749109"/>
                  <a:pt x="2466338" y="1656283"/>
                </a:cubicBezTo>
                <a:cubicBezTo>
                  <a:pt x="2465259" y="1563997"/>
                  <a:pt x="2559164" y="1510028"/>
                  <a:pt x="2626625" y="1511108"/>
                </a:cubicBezTo>
                <a:close/>
                <a:moveTo>
                  <a:pt x="2624466" y="1404791"/>
                </a:moveTo>
                <a:cubicBezTo>
                  <a:pt x="2473894" y="1405330"/>
                  <a:pt x="2365417" y="1533776"/>
                  <a:pt x="2371893" y="1661141"/>
                </a:cubicBezTo>
                <a:cubicBezTo>
                  <a:pt x="2367036" y="1797682"/>
                  <a:pt x="2488465" y="1913714"/>
                  <a:pt x="2621767" y="1915333"/>
                </a:cubicBezTo>
                <a:cubicBezTo>
                  <a:pt x="2762625" y="1916952"/>
                  <a:pt x="2875420" y="1798761"/>
                  <a:pt x="2879737" y="1670316"/>
                </a:cubicBezTo>
                <a:cubicBezTo>
                  <a:pt x="2884054" y="1531077"/>
                  <a:pt x="2772879" y="1404251"/>
                  <a:pt x="2624466" y="1404791"/>
                </a:cubicBezTo>
                <a:close/>
                <a:moveTo>
                  <a:pt x="2625545" y="1354060"/>
                </a:moveTo>
                <a:cubicBezTo>
                  <a:pt x="2797165" y="1358917"/>
                  <a:pt x="2931547" y="1485743"/>
                  <a:pt x="2931547" y="1660602"/>
                </a:cubicBezTo>
                <a:cubicBezTo>
                  <a:pt x="2931547" y="1833840"/>
                  <a:pt x="2799324" y="1966603"/>
                  <a:pt x="2625545" y="1966603"/>
                </a:cubicBezTo>
                <a:cubicBezTo>
                  <a:pt x="2452306" y="1966603"/>
                  <a:pt x="2318464" y="1834380"/>
                  <a:pt x="2319543" y="1658982"/>
                </a:cubicBezTo>
                <a:cubicBezTo>
                  <a:pt x="2320083" y="1486823"/>
                  <a:pt x="2452306" y="1358917"/>
                  <a:pt x="2625545" y="1354060"/>
                </a:cubicBezTo>
                <a:close/>
                <a:moveTo>
                  <a:pt x="2626085" y="1328695"/>
                </a:moveTo>
                <a:cubicBezTo>
                  <a:pt x="2432877" y="1330314"/>
                  <a:pt x="2291480" y="1479267"/>
                  <a:pt x="2292559" y="1661141"/>
                </a:cubicBezTo>
                <a:cubicBezTo>
                  <a:pt x="2293639" y="1844095"/>
                  <a:pt x="2436655" y="1993048"/>
                  <a:pt x="2626085" y="1992508"/>
                </a:cubicBezTo>
                <a:cubicBezTo>
                  <a:pt x="2817133" y="1991968"/>
                  <a:pt x="2957991" y="1842475"/>
                  <a:pt x="2958531" y="1660062"/>
                </a:cubicBezTo>
                <a:cubicBezTo>
                  <a:pt x="2959070" y="1478188"/>
                  <a:pt x="2815514" y="1330314"/>
                  <a:pt x="2626085" y="1328695"/>
                </a:cubicBezTo>
                <a:close/>
                <a:moveTo>
                  <a:pt x="2727006" y="1232091"/>
                </a:moveTo>
                <a:lnTo>
                  <a:pt x="2302266" y="1232629"/>
                </a:lnTo>
                <a:lnTo>
                  <a:pt x="2302273" y="1232631"/>
                </a:lnTo>
                <a:lnTo>
                  <a:pt x="2727194" y="1232092"/>
                </a:lnTo>
                <a:close/>
                <a:moveTo>
                  <a:pt x="2252164" y="1161344"/>
                </a:moveTo>
                <a:lnTo>
                  <a:pt x="2264698" y="1178730"/>
                </a:lnTo>
                <a:lnTo>
                  <a:pt x="2273664" y="1193300"/>
                </a:lnTo>
                <a:lnTo>
                  <a:pt x="2269892" y="1182979"/>
                </a:lnTo>
                <a:close/>
                <a:moveTo>
                  <a:pt x="2238591" y="1143583"/>
                </a:moveTo>
                <a:lnTo>
                  <a:pt x="2239007" y="1144122"/>
                </a:lnTo>
                <a:lnTo>
                  <a:pt x="3015198" y="1144122"/>
                </a:lnTo>
                <a:cubicBezTo>
                  <a:pt x="3003325" y="1158693"/>
                  <a:pt x="2994690" y="1171106"/>
                  <a:pt x="2984436" y="1182440"/>
                </a:cubicBezTo>
                <a:cubicBezTo>
                  <a:pt x="2976340" y="1191614"/>
                  <a:pt x="2971483" y="1201868"/>
                  <a:pt x="2973642" y="1214281"/>
                </a:cubicBezTo>
                <a:cubicBezTo>
                  <a:pt x="2974721" y="1221567"/>
                  <a:pt x="2973777" y="1226154"/>
                  <a:pt x="2970741" y="1228920"/>
                </a:cubicBezTo>
                <a:lnTo>
                  <a:pt x="2955294" y="1232630"/>
                </a:lnTo>
                <a:lnTo>
                  <a:pt x="2955832" y="1232631"/>
                </a:lnTo>
                <a:cubicBezTo>
                  <a:pt x="2970404" y="1233171"/>
                  <a:pt x="2976340" y="1228853"/>
                  <a:pt x="2974181" y="1214282"/>
                </a:cubicBezTo>
                <a:cubicBezTo>
                  <a:pt x="2972023" y="1201869"/>
                  <a:pt x="2976880" y="1191615"/>
                  <a:pt x="2984975" y="1182440"/>
                </a:cubicBezTo>
                <a:cubicBezTo>
                  <a:pt x="2994689" y="1171107"/>
                  <a:pt x="3003864" y="1158694"/>
                  <a:pt x="3015737" y="1143583"/>
                </a:cubicBezTo>
                <a:cubicBezTo>
                  <a:pt x="2755609" y="1143583"/>
                  <a:pt x="2498719" y="1143583"/>
                  <a:pt x="2238591" y="1143583"/>
                </a:cubicBezTo>
                <a:close/>
                <a:moveTo>
                  <a:pt x="3137166" y="1097170"/>
                </a:moveTo>
                <a:cubicBezTo>
                  <a:pt x="3155516" y="1097170"/>
                  <a:pt x="3160913" y="1102027"/>
                  <a:pt x="3160373" y="1120376"/>
                </a:cubicBezTo>
                <a:cubicBezTo>
                  <a:pt x="3159833" y="1134408"/>
                  <a:pt x="3156056" y="1140345"/>
                  <a:pt x="3141484" y="1138726"/>
                </a:cubicBezTo>
                <a:cubicBezTo>
                  <a:pt x="3130151" y="1137646"/>
                  <a:pt x="3118278" y="1138726"/>
                  <a:pt x="3101547" y="1138726"/>
                </a:cubicBezTo>
                <a:cubicBezTo>
                  <a:pt x="3112341" y="1152758"/>
                  <a:pt x="3120976" y="1163012"/>
                  <a:pt x="3129071" y="1173805"/>
                </a:cubicBezTo>
                <a:cubicBezTo>
                  <a:pt x="3152278" y="1203488"/>
                  <a:pt x="3150119" y="1224536"/>
                  <a:pt x="3124754" y="1253139"/>
                </a:cubicBezTo>
                <a:cubicBezTo>
                  <a:pt x="3108563" y="1271488"/>
                  <a:pt x="3090754" y="1280123"/>
                  <a:pt x="3067007" y="1276346"/>
                </a:cubicBezTo>
                <a:cubicBezTo>
                  <a:pt x="3045420" y="1273107"/>
                  <a:pt x="3021674" y="1284441"/>
                  <a:pt x="3002245" y="1265552"/>
                </a:cubicBezTo>
                <a:cubicBezTo>
                  <a:pt x="2994689" y="1292536"/>
                  <a:pt x="2968785" y="1303869"/>
                  <a:pt x="2953674" y="1324377"/>
                </a:cubicBezTo>
                <a:cubicBezTo>
                  <a:pt x="2954213" y="1365394"/>
                  <a:pt x="2954213" y="1405870"/>
                  <a:pt x="2954213" y="1446886"/>
                </a:cubicBezTo>
                <a:cubicBezTo>
                  <a:pt x="2953674" y="1458220"/>
                  <a:pt x="2956372" y="1467934"/>
                  <a:pt x="2961769" y="1478188"/>
                </a:cubicBezTo>
                <a:cubicBezTo>
                  <a:pt x="3032467" y="1611490"/>
                  <a:pt x="3032467" y="1744792"/>
                  <a:pt x="2952594" y="1872698"/>
                </a:cubicBezTo>
                <a:cubicBezTo>
                  <a:pt x="2872721" y="2000064"/>
                  <a:pt x="2752371" y="2061048"/>
                  <a:pt x="2601799" y="2054032"/>
                </a:cubicBezTo>
                <a:cubicBezTo>
                  <a:pt x="2324401" y="2041080"/>
                  <a:pt x="2153860" y="1737776"/>
                  <a:pt x="2282845" y="1489521"/>
                </a:cubicBezTo>
                <a:cubicBezTo>
                  <a:pt x="2287702" y="1480886"/>
                  <a:pt x="2292019" y="1472791"/>
                  <a:pt x="2296877" y="1464156"/>
                </a:cubicBezTo>
                <a:cubicBezTo>
                  <a:pt x="2296877" y="1424759"/>
                  <a:pt x="2295258" y="1385362"/>
                  <a:pt x="2296337" y="1345965"/>
                </a:cubicBezTo>
                <a:cubicBezTo>
                  <a:pt x="2296877" y="1328695"/>
                  <a:pt x="2291480" y="1316282"/>
                  <a:pt x="2279067" y="1304409"/>
                </a:cubicBezTo>
                <a:cubicBezTo>
                  <a:pt x="2267194" y="1293076"/>
                  <a:pt x="2248845" y="1284981"/>
                  <a:pt x="2252083" y="1262853"/>
                </a:cubicBezTo>
                <a:cubicBezTo>
                  <a:pt x="2219702" y="1286599"/>
                  <a:pt x="2183003" y="1279044"/>
                  <a:pt x="2150622" y="1274187"/>
                </a:cubicBezTo>
                <a:cubicBezTo>
                  <a:pt x="2106368" y="1267711"/>
                  <a:pt x="2089637" y="1210504"/>
                  <a:pt x="2117701" y="1175964"/>
                </a:cubicBezTo>
                <a:cubicBezTo>
                  <a:pt x="2126876" y="1165170"/>
                  <a:pt x="2135511" y="1153837"/>
                  <a:pt x="2147924" y="1138726"/>
                </a:cubicBezTo>
                <a:cubicBezTo>
                  <a:pt x="2130654" y="1138726"/>
                  <a:pt x="2117701" y="1137646"/>
                  <a:pt x="2104749" y="1138726"/>
                </a:cubicBezTo>
                <a:cubicBezTo>
                  <a:pt x="2088558" y="1139805"/>
                  <a:pt x="2091257" y="1128472"/>
                  <a:pt x="2091796" y="1119297"/>
                </a:cubicBezTo>
                <a:cubicBezTo>
                  <a:pt x="2092336" y="1110662"/>
                  <a:pt x="2085860" y="1096630"/>
                  <a:pt x="2104209" y="1097710"/>
                </a:cubicBezTo>
                <a:cubicBezTo>
                  <a:pt x="2107447" y="1097710"/>
                  <a:pt x="2111225" y="1097710"/>
                  <a:pt x="2114463" y="1097710"/>
                </a:cubicBezTo>
                <a:cubicBezTo>
                  <a:pt x="2455004" y="1097710"/>
                  <a:pt x="2796085" y="1097710"/>
                  <a:pt x="3137166" y="1097170"/>
                </a:cubicBezTo>
                <a:close/>
                <a:moveTo>
                  <a:pt x="3762662" y="796025"/>
                </a:moveTo>
                <a:cubicBezTo>
                  <a:pt x="3823106" y="796025"/>
                  <a:pt x="3874916" y="847835"/>
                  <a:pt x="3874916" y="908819"/>
                </a:cubicBezTo>
                <a:cubicBezTo>
                  <a:pt x="3875996" y="970883"/>
                  <a:pt x="3825805" y="1022153"/>
                  <a:pt x="3764281" y="1023233"/>
                </a:cubicBezTo>
                <a:cubicBezTo>
                  <a:pt x="3703836" y="1024312"/>
                  <a:pt x="3651487" y="972502"/>
                  <a:pt x="3650947" y="911518"/>
                </a:cubicBezTo>
                <a:cubicBezTo>
                  <a:pt x="3650407" y="848914"/>
                  <a:pt x="3701138" y="796565"/>
                  <a:pt x="3762662" y="796025"/>
                </a:cubicBezTo>
                <a:close/>
                <a:moveTo>
                  <a:pt x="1480333" y="796025"/>
                </a:moveTo>
                <a:cubicBezTo>
                  <a:pt x="1541318" y="796565"/>
                  <a:pt x="1591508" y="848375"/>
                  <a:pt x="1591508" y="909899"/>
                </a:cubicBezTo>
                <a:cubicBezTo>
                  <a:pt x="1591508" y="971423"/>
                  <a:pt x="1540778" y="1022693"/>
                  <a:pt x="1479794" y="1023233"/>
                </a:cubicBezTo>
                <a:cubicBezTo>
                  <a:pt x="1419349" y="1023772"/>
                  <a:pt x="1367539" y="971963"/>
                  <a:pt x="1366999" y="910439"/>
                </a:cubicBezTo>
                <a:cubicBezTo>
                  <a:pt x="1366999" y="847835"/>
                  <a:pt x="1418809" y="795486"/>
                  <a:pt x="1480333" y="796025"/>
                </a:cubicBezTo>
                <a:close/>
                <a:moveTo>
                  <a:pt x="3762662" y="750152"/>
                </a:moveTo>
                <a:cubicBezTo>
                  <a:pt x="3673074" y="750152"/>
                  <a:pt x="3601296" y="821390"/>
                  <a:pt x="3601296" y="910439"/>
                </a:cubicBezTo>
                <a:cubicBezTo>
                  <a:pt x="3601296" y="997328"/>
                  <a:pt x="3674693" y="1070185"/>
                  <a:pt x="3761583" y="1070185"/>
                </a:cubicBezTo>
                <a:cubicBezTo>
                  <a:pt x="3851170" y="1070185"/>
                  <a:pt x="3924568" y="996788"/>
                  <a:pt x="3924028" y="907740"/>
                </a:cubicBezTo>
                <a:cubicBezTo>
                  <a:pt x="3924028" y="820311"/>
                  <a:pt x="3852250" y="750152"/>
                  <a:pt x="3762662" y="750152"/>
                </a:cubicBezTo>
                <a:close/>
                <a:moveTo>
                  <a:pt x="1480873" y="750152"/>
                </a:moveTo>
                <a:cubicBezTo>
                  <a:pt x="1390206" y="750152"/>
                  <a:pt x="1317348" y="820851"/>
                  <a:pt x="1317888" y="908819"/>
                </a:cubicBezTo>
                <a:cubicBezTo>
                  <a:pt x="1318428" y="997328"/>
                  <a:pt x="1390745" y="1069646"/>
                  <a:pt x="1479254" y="1070185"/>
                </a:cubicBezTo>
                <a:cubicBezTo>
                  <a:pt x="1567223" y="1070725"/>
                  <a:pt x="1641699" y="996788"/>
                  <a:pt x="1640620" y="909359"/>
                </a:cubicBezTo>
                <a:cubicBezTo>
                  <a:pt x="1640620" y="820851"/>
                  <a:pt x="1569381" y="750152"/>
                  <a:pt x="1480873" y="750152"/>
                </a:cubicBezTo>
                <a:close/>
                <a:moveTo>
                  <a:pt x="4152314" y="658945"/>
                </a:moveTo>
                <a:cubicBezTo>
                  <a:pt x="4200886" y="658945"/>
                  <a:pt x="4236505" y="695104"/>
                  <a:pt x="4236505" y="742597"/>
                </a:cubicBezTo>
                <a:cubicBezTo>
                  <a:pt x="4236505" y="788470"/>
                  <a:pt x="4199806" y="825169"/>
                  <a:pt x="4153393" y="825169"/>
                </a:cubicBezTo>
                <a:cubicBezTo>
                  <a:pt x="4105901" y="825169"/>
                  <a:pt x="4069742" y="789010"/>
                  <a:pt x="4070282" y="741517"/>
                </a:cubicBezTo>
                <a:cubicBezTo>
                  <a:pt x="4070282" y="694025"/>
                  <a:pt x="4105362" y="658945"/>
                  <a:pt x="4152314" y="658945"/>
                </a:cubicBezTo>
                <a:close/>
                <a:moveTo>
                  <a:pt x="1090680" y="658406"/>
                </a:moveTo>
                <a:cubicBezTo>
                  <a:pt x="1137633" y="658406"/>
                  <a:pt x="1172173" y="693485"/>
                  <a:pt x="1172173" y="741517"/>
                </a:cubicBezTo>
                <a:cubicBezTo>
                  <a:pt x="1172173" y="789549"/>
                  <a:pt x="1136014" y="825708"/>
                  <a:pt x="1088521" y="825169"/>
                </a:cubicBezTo>
                <a:cubicBezTo>
                  <a:pt x="1041569" y="824629"/>
                  <a:pt x="1005410" y="787391"/>
                  <a:pt x="1005950" y="739359"/>
                </a:cubicBezTo>
                <a:cubicBezTo>
                  <a:pt x="1006489" y="694025"/>
                  <a:pt x="1043188" y="658406"/>
                  <a:pt x="1090680" y="658406"/>
                </a:cubicBezTo>
                <a:close/>
                <a:moveTo>
                  <a:pt x="4153933" y="625485"/>
                </a:moveTo>
                <a:cubicBezTo>
                  <a:pt x="4087552" y="625485"/>
                  <a:pt x="4037361" y="675676"/>
                  <a:pt x="4037361" y="742597"/>
                </a:cubicBezTo>
                <a:cubicBezTo>
                  <a:pt x="4037361" y="808978"/>
                  <a:pt x="4088092" y="859169"/>
                  <a:pt x="4155012" y="858629"/>
                </a:cubicBezTo>
                <a:cubicBezTo>
                  <a:pt x="4219235" y="858089"/>
                  <a:pt x="4270505" y="806280"/>
                  <a:pt x="4270505" y="741517"/>
                </a:cubicBezTo>
                <a:cubicBezTo>
                  <a:pt x="4269966" y="677295"/>
                  <a:pt x="4218156" y="626025"/>
                  <a:pt x="4153933" y="625485"/>
                </a:cubicBezTo>
                <a:close/>
                <a:moveTo>
                  <a:pt x="1090140" y="625485"/>
                </a:moveTo>
                <a:cubicBezTo>
                  <a:pt x="1024839" y="625485"/>
                  <a:pt x="972489" y="677295"/>
                  <a:pt x="972489" y="742597"/>
                </a:cubicBezTo>
                <a:cubicBezTo>
                  <a:pt x="972489" y="807899"/>
                  <a:pt x="1024839" y="858629"/>
                  <a:pt x="1091220" y="858629"/>
                </a:cubicBezTo>
                <a:cubicBezTo>
                  <a:pt x="1155982" y="858629"/>
                  <a:pt x="1205633" y="807359"/>
                  <a:pt x="1205633" y="742057"/>
                </a:cubicBezTo>
                <a:cubicBezTo>
                  <a:pt x="1205633" y="676215"/>
                  <a:pt x="1155442" y="626025"/>
                  <a:pt x="1090140" y="625485"/>
                </a:cubicBezTo>
                <a:close/>
                <a:moveTo>
                  <a:pt x="1086287" y="167"/>
                </a:moveTo>
                <a:cubicBezTo>
                  <a:pt x="1099214" y="-617"/>
                  <a:pt x="1112807" y="1339"/>
                  <a:pt x="1126299" y="6466"/>
                </a:cubicBezTo>
                <a:cubicBezTo>
                  <a:pt x="1138172" y="10784"/>
                  <a:pt x="1148966" y="16720"/>
                  <a:pt x="1158680" y="24276"/>
                </a:cubicBezTo>
                <a:cubicBezTo>
                  <a:pt x="1179728" y="38847"/>
                  <a:pt x="1176490" y="72848"/>
                  <a:pt x="1182426" y="83641"/>
                </a:cubicBezTo>
                <a:cubicBezTo>
                  <a:pt x="1195919" y="106848"/>
                  <a:pt x="1217506" y="93895"/>
                  <a:pt x="1234776" y="91736"/>
                </a:cubicBezTo>
                <a:cubicBezTo>
                  <a:pt x="1252585" y="89038"/>
                  <a:pt x="1269855" y="87959"/>
                  <a:pt x="1287665" y="86340"/>
                </a:cubicBezTo>
                <a:cubicBezTo>
                  <a:pt x="1301697" y="75546"/>
                  <a:pt x="1319506" y="79863"/>
                  <a:pt x="1335157" y="77165"/>
                </a:cubicBezTo>
                <a:cubicBezTo>
                  <a:pt x="1427983" y="62593"/>
                  <a:pt x="1979002" y="55038"/>
                  <a:pt x="2008684" y="53419"/>
                </a:cubicBezTo>
                <a:cubicBezTo>
                  <a:pt x="2014081" y="53419"/>
                  <a:pt x="2022177" y="51800"/>
                  <a:pt x="2022177" y="59355"/>
                </a:cubicBezTo>
                <a:cubicBezTo>
                  <a:pt x="2022177" y="67990"/>
                  <a:pt x="2014621" y="66371"/>
                  <a:pt x="2008145" y="66911"/>
                </a:cubicBezTo>
                <a:cubicBezTo>
                  <a:pt x="1968208" y="71228"/>
                  <a:pt x="1600682" y="128975"/>
                  <a:pt x="1581793" y="132213"/>
                </a:cubicBezTo>
                <a:cubicBezTo>
                  <a:pt x="1581793" y="132213"/>
                  <a:pt x="1476555" y="151102"/>
                  <a:pt x="1423666" y="160816"/>
                </a:cubicBezTo>
                <a:cubicBezTo>
                  <a:pt x="1378872" y="167292"/>
                  <a:pt x="1335157" y="180785"/>
                  <a:pt x="1290903" y="189959"/>
                </a:cubicBezTo>
                <a:cubicBezTo>
                  <a:pt x="1280649" y="194277"/>
                  <a:pt x="1268776" y="194277"/>
                  <a:pt x="1260681" y="203451"/>
                </a:cubicBezTo>
                <a:cubicBezTo>
                  <a:pt x="1274713" y="213166"/>
                  <a:pt x="1276332" y="226658"/>
                  <a:pt x="1275792" y="242309"/>
                </a:cubicBezTo>
                <a:cubicBezTo>
                  <a:pt x="1274713" y="270372"/>
                  <a:pt x="1275252" y="298976"/>
                  <a:pt x="1275252" y="327039"/>
                </a:cubicBezTo>
                <a:cubicBezTo>
                  <a:pt x="1275252" y="335674"/>
                  <a:pt x="1275252" y="343770"/>
                  <a:pt x="1287125" y="344309"/>
                </a:cubicBezTo>
                <a:cubicBezTo>
                  <a:pt x="1424745" y="322182"/>
                  <a:pt x="1561825" y="293039"/>
                  <a:pt x="1698905" y="267134"/>
                </a:cubicBezTo>
                <a:cubicBezTo>
                  <a:pt x="1825731" y="243388"/>
                  <a:pt x="1952017" y="221261"/>
                  <a:pt x="2077764" y="193197"/>
                </a:cubicBezTo>
                <a:cubicBezTo>
                  <a:pt x="2149542" y="177546"/>
                  <a:pt x="2218082" y="149483"/>
                  <a:pt x="2288781" y="131134"/>
                </a:cubicBezTo>
                <a:cubicBezTo>
                  <a:pt x="2457703" y="87419"/>
                  <a:pt x="2629322" y="83102"/>
                  <a:pt x="2802022" y="104689"/>
                </a:cubicBezTo>
                <a:cubicBezTo>
                  <a:pt x="2955292" y="123578"/>
                  <a:pt x="3102087" y="168911"/>
                  <a:pt x="3249421" y="212086"/>
                </a:cubicBezTo>
                <a:cubicBezTo>
                  <a:pt x="3338469" y="237991"/>
                  <a:pt x="3431295" y="248785"/>
                  <a:pt x="3521962" y="266595"/>
                </a:cubicBezTo>
                <a:cubicBezTo>
                  <a:pt x="3636375" y="288722"/>
                  <a:pt x="3749169" y="317865"/>
                  <a:pt x="3863582" y="336754"/>
                </a:cubicBezTo>
                <a:cubicBezTo>
                  <a:pt x="3899202" y="342690"/>
                  <a:pt x="3934821" y="347008"/>
                  <a:pt x="3970440" y="351865"/>
                </a:cubicBezTo>
                <a:cubicBezTo>
                  <a:pt x="3976377" y="320563"/>
                  <a:pt x="3971519" y="289261"/>
                  <a:pt x="3973139" y="257960"/>
                </a:cubicBezTo>
                <a:cubicBezTo>
                  <a:pt x="3974218" y="243388"/>
                  <a:pt x="3974218" y="229356"/>
                  <a:pt x="3974758" y="214785"/>
                </a:cubicBezTo>
                <a:cubicBezTo>
                  <a:pt x="3979615" y="209928"/>
                  <a:pt x="3989329" y="208848"/>
                  <a:pt x="3987710" y="198594"/>
                </a:cubicBezTo>
                <a:cubicBezTo>
                  <a:pt x="3987710" y="198594"/>
                  <a:pt x="3988250" y="199134"/>
                  <a:pt x="3988250" y="199134"/>
                </a:cubicBezTo>
                <a:lnTo>
                  <a:pt x="3988250" y="199133"/>
                </a:lnTo>
                <a:lnTo>
                  <a:pt x="3988250" y="198594"/>
                </a:lnTo>
                <a:cubicBezTo>
                  <a:pt x="3988250" y="198594"/>
                  <a:pt x="3987710" y="198594"/>
                  <a:pt x="3987710" y="198594"/>
                </a:cubicBezTo>
                <a:cubicBezTo>
                  <a:pt x="3954250" y="190499"/>
                  <a:pt x="3921329" y="181864"/>
                  <a:pt x="3887868" y="173229"/>
                </a:cubicBezTo>
                <a:cubicBezTo>
                  <a:pt x="3853329" y="166213"/>
                  <a:pt x="3226754" y="64213"/>
                  <a:pt x="3215960" y="52879"/>
                </a:cubicBezTo>
                <a:cubicBezTo>
                  <a:pt x="3359517" y="58276"/>
                  <a:pt x="3928884" y="73387"/>
                  <a:pt x="3962345" y="86340"/>
                </a:cubicBezTo>
                <a:cubicBezTo>
                  <a:pt x="3988250" y="89578"/>
                  <a:pt x="4014155" y="92276"/>
                  <a:pt x="4039520" y="96054"/>
                </a:cubicBezTo>
                <a:cubicBezTo>
                  <a:pt x="4047615" y="97133"/>
                  <a:pt x="4054631" y="94435"/>
                  <a:pt x="4062187" y="94435"/>
                </a:cubicBezTo>
                <a:cubicBezTo>
                  <a:pt x="4068123" y="82562"/>
                  <a:pt x="4072980" y="69609"/>
                  <a:pt x="4087552" y="65292"/>
                </a:cubicBezTo>
                <a:cubicBezTo>
                  <a:pt x="4070822" y="46403"/>
                  <a:pt x="4073520" y="32371"/>
                  <a:pt x="4095107" y="23736"/>
                </a:cubicBezTo>
                <a:cubicBezTo>
                  <a:pt x="4102663" y="14561"/>
                  <a:pt x="4112917" y="10244"/>
                  <a:pt x="4124251" y="7006"/>
                </a:cubicBezTo>
                <a:cubicBezTo>
                  <a:pt x="4156092" y="530"/>
                  <a:pt x="4187933" y="-1089"/>
                  <a:pt x="4215997" y="19958"/>
                </a:cubicBezTo>
                <a:cubicBezTo>
                  <a:pt x="4221934" y="23196"/>
                  <a:pt x="4227330" y="25895"/>
                  <a:pt x="4232727" y="28593"/>
                </a:cubicBezTo>
                <a:cubicBezTo>
                  <a:pt x="4235426" y="39927"/>
                  <a:pt x="4238124" y="50720"/>
                  <a:pt x="4240823" y="62054"/>
                </a:cubicBezTo>
                <a:cubicBezTo>
                  <a:pt x="4242442" y="73927"/>
                  <a:pt x="4252156" y="70149"/>
                  <a:pt x="4258632" y="70149"/>
                </a:cubicBezTo>
                <a:cubicBezTo>
                  <a:pt x="4356315" y="66371"/>
                  <a:pt x="4453998" y="63133"/>
                  <a:pt x="4551681" y="57736"/>
                </a:cubicBezTo>
                <a:cubicBezTo>
                  <a:pt x="4605650" y="55038"/>
                  <a:pt x="5226288" y="147864"/>
                  <a:pt x="5233304" y="148943"/>
                </a:cubicBezTo>
                <a:cubicBezTo>
                  <a:pt x="5240320" y="150023"/>
                  <a:pt x="5253812" y="149483"/>
                  <a:pt x="5252193" y="158657"/>
                </a:cubicBezTo>
                <a:cubicBezTo>
                  <a:pt x="5250034" y="164594"/>
                  <a:pt x="5243558" y="176467"/>
                  <a:pt x="5231145" y="176467"/>
                </a:cubicBezTo>
                <a:cubicBezTo>
                  <a:pt x="5225209" y="176467"/>
                  <a:pt x="4375204" y="178086"/>
                  <a:pt x="4311521" y="182404"/>
                </a:cubicBezTo>
                <a:cubicBezTo>
                  <a:pt x="4306124" y="182943"/>
                  <a:pt x="4300728" y="181324"/>
                  <a:pt x="4295331" y="180785"/>
                </a:cubicBezTo>
                <a:cubicBezTo>
                  <a:pt x="4295331" y="182404"/>
                  <a:pt x="4295871" y="183483"/>
                  <a:pt x="4295871" y="185102"/>
                </a:cubicBezTo>
                <a:cubicBezTo>
                  <a:pt x="4302347" y="195896"/>
                  <a:pt x="4303966" y="209928"/>
                  <a:pt x="4317998" y="215864"/>
                </a:cubicBezTo>
                <a:cubicBezTo>
                  <a:pt x="4321775" y="217483"/>
                  <a:pt x="4321236" y="223420"/>
                  <a:pt x="4321236" y="227197"/>
                </a:cubicBezTo>
                <a:cubicBezTo>
                  <a:pt x="4320696" y="275230"/>
                  <a:pt x="4320696" y="323801"/>
                  <a:pt x="4320156" y="371833"/>
                </a:cubicBezTo>
                <a:cubicBezTo>
                  <a:pt x="4334188" y="379928"/>
                  <a:pt x="4351998" y="381547"/>
                  <a:pt x="4362791" y="395579"/>
                </a:cubicBezTo>
                <a:cubicBezTo>
                  <a:pt x="4382760" y="410691"/>
                  <a:pt x="4394093" y="431199"/>
                  <a:pt x="4399490" y="454945"/>
                </a:cubicBezTo>
                <a:cubicBezTo>
                  <a:pt x="4406506" y="475453"/>
                  <a:pt x="4406506" y="494881"/>
                  <a:pt x="4395712" y="513770"/>
                </a:cubicBezTo>
                <a:cubicBezTo>
                  <a:pt x="4378982" y="553707"/>
                  <a:pt x="4346601" y="569898"/>
                  <a:pt x="4305585" y="570977"/>
                </a:cubicBezTo>
                <a:cubicBezTo>
                  <a:pt x="4273743" y="571517"/>
                  <a:pt x="4241902" y="569358"/>
                  <a:pt x="4210060" y="569358"/>
                </a:cubicBezTo>
                <a:cubicBezTo>
                  <a:pt x="4199807" y="569358"/>
                  <a:pt x="4187933" y="566120"/>
                  <a:pt x="4178759" y="575295"/>
                </a:cubicBezTo>
                <a:cubicBezTo>
                  <a:pt x="4176060" y="595803"/>
                  <a:pt x="4186314" y="602279"/>
                  <a:pt x="4204664" y="608215"/>
                </a:cubicBezTo>
                <a:cubicBezTo>
                  <a:pt x="4272124" y="629263"/>
                  <a:pt x="4313141" y="698882"/>
                  <a:pt x="4301807" y="767422"/>
                </a:cubicBezTo>
                <a:cubicBezTo>
                  <a:pt x="4289394" y="840820"/>
                  <a:pt x="4228949" y="892090"/>
                  <a:pt x="4155552" y="891550"/>
                </a:cubicBezTo>
                <a:cubicBezTo>
                  <a:pt x="4084853" y="891010"/>
                  <a:pt x="4023869" y="838661"/>
                  <a:pt x="4013075" y="770121"/>
                </a:cubicBezTo>
                <a:cubicBezTo>
                  <a:pt x="4001742" y="697803"/>
                  <a:pt x="4043837" y="628723"/>
                  <a:pt x="4111838" y="607136"/>
                </a:cubicBezTo>
                <a:cubicBezTo>
                  <a:pt x="4117234" y="605517"/>
                  <a:pt x="4122631" y="604977"/>
                  <a:pt x="4128028" y="603898"/>
                </a:cubicBezTo>
                <a:cubicBezTo>
                  <a:pt x="4131266" y="601199"/>
                  <a:pt x="4133425" y="598501"/>
                  <a:pt x="4134504" y="595803"/>
                </a:cubicBezTo>
                <a:cubicBezTo>
                  <a:pt x="4134504" y="593104"/>
                  <a:pt x="4135044" y="590945"/>
                  <a:pt x="4135584" y="588787"/>
                </a:cubicBezTo>
                <a:cubicBezTo>
                  <a:pt x="4135044" y="585009"/>
                  <a:pt x="4134504" y="581231"/>
                  <a:pt x="4132885" y="577993"/>
                </a:cubicBezTo>
                <a:cubicBezTo>
                  <a:pt x="4129108" y="569358"/>
                  <a:pt x="4119393" y="574755"/>
                  <a:pt x="4112377" y="575295"/>
                </a:cubicBezTo>
                <a:cubicBezTo>
                  <a:pt x="4076758" y="578533"/>
                  <a:pt x="4041678" y="586088"/>
                  <a:pt x="4008218" y="600120"/>
                </a:cubicBezTo>
                <a:cubicBezTo>
                  <a:pt x="3996345" y="609295"/>
                  <a:pt x="3986631" y="620628"/>
                  <a:pt x="3976377" y="631422"/>
                </a:cubicBezTo>
                <a:cubicBezTo>
                  <a:pt x="3953170" y="656247"/>
                  <a:pt x="3921329" y="665962"/>
                  <a:pt x="3888408" y="670819"/>
                </a:cubicBezTo>
                <a:cubicBezTo>
                  <a:pt x="3863582" y="679993"/>
                  <a:pt x="3837678" y="681073"/>
                  <a:pt x="3811773" y="684311"/>
                </a:cubicBezTo>
                <a:cubicBezTo>
                  <a:pt x="3804757" y="685390"/>
                  <a:pt x="3797201" y="686470"/>
                  <a:pt x="3789646" y="687549"/>
                </a:cubicBezTo>
                <a:cubicBezTo>
                  <a:pt x="3785868" y="707517"/>
                  <a:pt x="3793963" y="714533"/>
                  <a:pt x="3814471" y="719391"/>
                </a:cubicBezTo>
                <a:cubicBezTo>
                  <a:pt x="3914313" y="742057"/>
                  <a:pt x="3978536" y="835963"/>
                  <a:pt x="3966662" y="936344"/>
                </a:cubicBezTo>
                <a:cubicBezTo>
                  <a:pt x="3955329" y="1036186"/>
                  <a:pt x="3869519" y="1112281"/>
                  <a:pt x="3768598" y="1112821"/>
                </a:cubicBezTo>
                <a:cubicBezTo>
                  <a:pt x="3668756" y="1113361"/>
                  <a:pt x="3581327" y="1037805"/>
                  <a:pt x="3569454" y="939582"/>
                </a:cubicBezTo>
                <a:cubicBezTo>
                  <a:pt x="3556502" y="837042"/>
                  <a:pt x="3619645" y="744216"/>
                  <a:pt x="3719487" y="718851"/>
                </a:cubicBezTo>
                <a:cubicBezTo>
                  <a:pt x="3727042" y="717232"/>
                  <a:pt x="3734598" y="716692"/>
                  <a:pt x="3742153" y="715613"/>
                </a:cubicBezTo>
                <a:cubicBezTo>
                  <a:pt x="3748629" y="689708"/>
                  <a:pt x="3747550" y="688089"/>
                  <a:pt x="3723264" y="689708"/>
                </a:cubicBezTo>
                <a:cubicBezTo>
                  <a:pt x="3686026" y="691867"/>
                  <a:pt x="3648788" y="687549"/>
                  <a:pt x="3611550" y="687549"/>
                </a:cubicBezTo>
                <a:cubicBezTo>
                  <a:pt x="3587803" y="687549"/>
                  <a:pt x="3564597" y="690248"/>
                  <a:pt x="3542470" y="699962"/>
                </a:cubicBezTo>
                <a:cubicBezTo>
                  <a:pt x="3527898" y="706438"/>
                  <a:pt x="3516025" y="716152"/>
                  <a:pt x="3515485" y="733422"/>
                </a:cubicBezTo>
                <a:cubicBezTo>
                  <a:pt x="3510089" y="857010"/>
                  <a:pt x="3513866" y="980059"/>
                  <a:pt x="3564597" y="1095551"/>
                </a:cubicBezTo>
                <a:cubicBezTo>
                  <a:pt x="3610470" y="1199710"/>
                  <a:pt x="3617486" y="1310346"/>
                  <a:pt x="3627740" y="1420981"/>
                </a:cubicBezTo>
                <a:cubicBezTo>
                  <a:pt x="3627740" y="1421521"/>
                  <a:pt x="3627740" y="1421521"/>
                  <a:pt x="3627740" y="1421521"/>
                </a:cubicBezTo>
                <a:cubicBezTo>
                  <a:pt x="3629359" y="1426918"/>
                  <a:pt x="3630439" y="1432855"/>
                  <a:pt x="3632058" y="1438251"/>
                </a:cubicBezTo>
                <a:cubicBezTo>
                  <a:pt x="3647708" y="1450125"/>
                  <a:pt x="3637994" y="1466855"/>
                  <a:pt x="3637994" y="1480886"/>
                </a:cubicBezTo>
                <a:cubicBezTo>
                  <a:pt x="3637994" y="1490601"/>
                  <a:pt x="3624502" y="1486283"/>
                  <a:pt x="3616947" y="1486283"/>
                </a:cubicBezTo>
                <a:cubicBezTo>
                  <a:pt x="3582407" y="1486823"/>
                  <a:pt x="3547867" y="1486283"/>
                  <a:pt x="3513327" y="1486823"/>
                </a:cubicBezTo>
                <a:cubicBezTo>
                  <a:pt x="3500374" y="1487363"/>
                  <a:pt x="3495517" y="1482506"/>
                  <a:pt x="3497136" y="1470093"/>
                </a:cubicBezTo>
                <a:cubicBezTo>
                  <a:pt x="3497676" y="1462537"/>
                  <a:pt x="3497676" y="1454982"/>
                  <a:pt x="3497136" y="1447426"/>
                </a:cubicBezTo>
                <a:cubicBezTo>
                  <a:pt x="3497136" y="1438251"/>
                  <a:pt x="3503073" y="1437712"/>
                  <a:pt x="3509549" y="1438251"/>
                </a:cubicBezTo>
                <a:cubicBezTo>
                  <a:pt x="3509549" y="1428537"/>
                  <a:pt x="3510089" y="1419362"/>
                  <a:pt x="3510628" y="1409648"/>
                </a:cubicBezTo>
                <a:cubicBezTo>
                  <a:pt x="3500374" y="1332473"/>
                  <a:pt x="3484724" y="1255838"/>
                  <a:pt x="3460438" y="1181361"/>
                </a:cubicBezTo>
                <a:cubicBezTo>
                  <a:pt x="3450184" y="1150059"/>
                  <a:pt x="3436692" y="1120916"/>
                  <a:pt x="3419961" y="1092853"/>
                </a:cubicBezTo>
                <a:cubicBezTo>
                  <a:pt x="3387580" y="1038345"/>
                  <a:pt x="3377866" y="976820"/>
                  <a:pt x="3369231" y="914757"/>
                </a:cubicBezTo>
                <a:cubicBezTo>
                  <a:pt x="3367072" y="897487"/>
                  <a:pt x="3364913" y="880217"/>
                  <a:pt x="3364374" y="862947"/>
                </a:cubicBezTo>
                <a:cubicBezTo>
                  <a:pt x="3363834" y="847836"/>
                  <a:pt x="3357898" y="844058"/>
                  <a:pt x="3343866" y="844598"/>
                </a:cubicBezTo>
                <a:cubicBezTo>
                  <a:pt x="3307707" y="845677"/>
                  <a:pt x="3272088" y="845137"/>
                  <a:pt x="3235929" y="845137"/>
                </a:cubicBezTo>
                <a:cubicBezTo>
                  <a:pt x="3207865" y="845137"/>
                  <a:pt x="3187897" y="828947"/>
                  <a:pt x="3187357" y="800883"/>
                </a:cubicBezTo>
                <a:cubicBezTo>
                  <a:pt x="3186817" y="782534"/>
                  <a:pt x="3173865" y="777137"/>
                  <a:pt x="3163071" y="770661"/>
                </a:cubicBezTo>
                <a:cubicBezTo>
                  <a:pt x="3153357" y="764724"/>
                  <a:pt x="3154976" y="776597"/>
                  <a:pt x="3153357" y="780915"/>
                </a:cubicBezTo>
                <a:cubicBezTo>
                  <a:pt x="3139325" y="825709"/>
                  <a:pt x="3126373" y="871042"/>
                  <a:pt x="3111801" y="915836"/>
                </a:cubicBezTo>
                <a:cubicBezTo>
                  <a:pt x="3099928" y="951995"/>
                  <a:pt x="3085896" y="987614"/>
                  <a:pt x="3068087" y="1021075"/>
                </a:cubicBezTo>
                <a:cubicBezTo>
                  <a:pt x="3057832" y="1039424"/>
                  <a:pt x="3042721" y="1053995"/>
                  <a:pt x="3028150" y="1069646"/>
                </a:cubicBezTo>
                <a:cubicBezTo>
                  <a:pt x="3009261" y="1090154"/>
                  <a:pt x="2989832" y="1085297"/>
                  <a:pt x="2969324" y="1085837"/>
                </a:cubicBezTo>
                <a:cubicBezTo>
                  <a:pt x="2739418" y="1091234"/>
                  <a:pt x="2508973" y="1089615"/>
                  <a:pt x="2278527" y="1086916"/>
                </a:cubicBezTo>
                <a:cubicBezTo>
                  <a:pt x="2237511" y="1086377"/>
                  <a:pt x="2213225" y="1066948"/>
                  <a:pt x="2193257" y="1037805"/>
                </a:cubicBezTo>
                <a:cubicBezTo>
                  <a:pt x="2172749" y="1008122"/>
                  <a:pt x="2160336" y="973582"/>
                  <a:pt x="2147923" y="940122"/>
                </a:cubicBezTo>
                <a:cubicBezTo>
                  <a:pt x="2128495" y="888852"/>
                  <a:pt x="2112844" y="836502"/>
                  <a:pt x="2098272" y="784153"/>
                </a:cubicBezTo>
                <a:cubicBezTo>
                  <a:pt x="2096653" y="778756"/>
                  <a:pt x="2095034" y="773899"/>
                  <a:pt x="2092875" y="767422"/>
                </a:cubicBezTo>
                <a:cubicBezTo>
                  <a:pt x="2076685" y="776597"/>
                  <a:pt x="2063193" y="783073"/>
                  <a:pt x="2062113" y="805200"/>
                </a:cubicBezTo>
                <a:cubicBezTo>
                  <a:pt x="2060494" y="829486"/>
                  <a:pt x="2039986" y="844598"/>
                  <a:pt x="2015161" y="844598"/>
                </a:cubicBezTo>
                <a:cubicBezTo>
                  <a:pt x="1978462" y="844598"/>
                  <a:pt x="1941763" y="845137"/>
                  <a:pt x="1905065" y="844058"/>
                </a:cubicBezTo>
                <a:cubicBezTo>
                  <a:pt x="1891033" y="844058"/>
                  <a:pt x="1886176" y="847836"/>
                  <a:pt x="1885097" y="862407"/>
                </a:cubicBezTo>
                <a:cubicBezTo>
                  <a:pt x="1881858" y="914217"/>
                  <a:pt x="1874843" y="965487"/>
                  <a:pt x="1860811" y="1015678"/>
                </a:cubicBezTo>
                <a:cubicBezTo>
                  <a:pt x="1852176" y="1045360"/>
                  <a:pt x="1839763" y="1073964"/>
                  <a:pt x="1824112" y="1100948"/>
                </a:cubicBezTo>
                <a:cubicBezTo>
                  <a:pt x="1784175" y="1169488"/>
                  <a:pt x="1768524" y="1246123"/>
                  <a:pt x="1752334" y="1322759"/>
                </a:cubicBezTo>
                <a:cubicBezTo>
                  <a:pt x="1744778" y="1359457"/>
                  <a:pt x="1741000" y="1396696"/>
                  <a:pt x="1736143" y="1433394"/>
                </a:cubicBezTo>
                <a:cubicBezTo>
                  <a:pt x="1737223" y="1434474"/>
                  <a:pt x="1738842" y="1436093"/>
                  <a:pt x="1740461" y="1437172"/>
                </a:cubicBezTo>
                <a:cubicBezTo>
                  <a:pt x="1748016" y="1436093"/>
                  <a:pt x="1753953" y="1437172"/>
                  <a:pt x="1753413" y="1447426"/>
                </a:cubicBezTo>
                <a:cubicBezTo>
                  <a:pt x="1752874" y="1455521"/>
                  <a:pt x="1752874" y="1464156"/>
                  <a:pt x="1753413" y="1472251"/>
                </a:cubicBezTo>
                <a:cubicBezTo>
                  <a:pt x="1753953" y="1481966"/>
                  <a:pt x="1749635" y="1485204"/>
                  <a:pt x="1739921" y="1485204"/>
                </a:cubicBezTo>
                <a:cubicBezTo>
                  <a:pt x="1701604" y="1484664"/>
                  <a:pt x="1662746" y="1484664"/>
                  <a:pt x="1624429" y="1485204"/>
                </a:cubicBezTo>
                <a:cubicBezTo>
                  <a:pt x="1614714" y="1485204"/>
                  <a:pt x="1609317" y="1481426"/>
                  <a:pt x="1611476" y="1471712"/>
                </a:cubicBezTo>
                <a:cubicBezTo>
                  <a:pt x="1613635" y="1459839"/>
                  <a:pt x="1604460" y="1445807"/>
                  <a:pt x="1617952" y="1436093"/>
                </a:cubicBezTo>
                <a:cubicBezTo>
                  <a:pt x="1619571" y="1426378"/>
                  <a:pt x="1621190" y="1416664"/>
                  <a:pt x="1622809" y="1406950"/>
                </a:cubicBezTo>
                <a:cubicBezTo>
                  <a:pt x="1627667" y="1324917"/>
                  <a:pt x="1636841" y="1243425"/>
                  <a:pt x="1657889" y="1163552"/>
                </a:cubicBezTo>
                <a:cubicBezTo>
                  <a:pt x="1669762" y="1119297"/>
                  <a:pt x="1692969" y="1079361"/>
                  <a:pt x="1706461" y="1035646"/>
                </a:cubicBezTo>
                <a:cubicBezTo>
                  <a:pt x="1736683" y="936884"/>
                  <a:pt x="1737223" y="835423"/>
                  <a:pt x="1735064" y="733962"/>
                </a:cubicBezTo>
                <a:cubicBezTo>
                  <a:pt x="1734524" y="713454"/>
                  <a:pt x="1721572" y="702660"/>
                  <a:pt x="1704302" y="696184"/>
                </a:cubicBezTo>
                <a:cubicBezTo>
                  <a:pt x="1674619" y="684311"/>
                  <a:pt x="1643857" y="684851"/>
                  <a:pt x="1612555" y="685930"/>
                </a:cubicBezTo>
                <a:cubicBezTo>
                  <a:pt x="1584492" y="687009"/>
                  <a:pt x="1555889" y="687549"/>
                  <a:pt x="1527825" y="687549"/>
                </a:cubicBezTo>
                <a:cubicBezTo>
                  <a:pt x="1503539" y="687549"/>
                  <a:pt x="1502460" y="688628"/>
                  <a:pt x="1508936" y="713994"/>
                </a:cubicBezTo>
                <a:cubicBezTo>
                  <a:pt x="1588270" y="724787"/>
                  <a:pt x="1643318" y="768502"/>
                  <a:pt x="1670302" y="842439"/>
                </a:cubicBezTo>
                <a:cubicBezTo>
                  <a:pt x="1699445" y="921233"/>
                  <a:pt x="1682715" y="993011"/>
                  <a:pt x="1624429" y="1052916"/>
                </a:cubicBezTo>
                <a:cubicBezTo>
                  <a:pt x="1564524" y="1113900"/>
                  <a:pt x="1472777" y="1128472"/>
                  <a:pt x="1396681" y="1091773"/>
                </a:cubicBezTo>
                <a:cubicBezTo>
                  <a:pt x="1320046" y="1054535"/>
                  <a:pt x="1275252" y="974122"/>
                  <a:pt x="1284427" y="889391"/>
                </a:cubicBezTo>
                <a:cubicBezTo>
                  <a:pt x="1293062" y="805740"/>
                  <a:pt x="1354586" y="735041"/>
                  <a:pt x="1438237" y="717232"/>
                </a:cubicBezTo>
                <a:cubicBezTo>
                  <a:pt x="1459285" y="712914"/>
                  <a:pt x="1464142" y="703740"/>
                  <a:pt x="1461444" y="685930"/>
                </a:cubicBezTo>
                <a:cubicBezTo>
                  <a:pt x="1427983" y="679454"/>
                  <a:pt x="1393983" y="680533"/>
                  <a:pt x="1361602" y="669200"/>
                </a:cubicBezTo>
                <a:cubicBezTo>
                  <a:pt x="1323284" y="662724"/>
                  <a:pt x="1287125" y="651930"/>
                  <a:pt x="1262839" y="617930"/>
                </a:cubicBezTo>
                <a:cubicBezTo>
                  <a:pt x="1257443" y="610374"/>
                  <a:pt x="1248808" y="604977"/>
                  <a:pt x="1241792" y="598501"/>
                </a:cubicBezTo>
                <a:cubicBezTo>
                  <a:pt x="1208331" y="583929"/>
                  <a:pt x="1173791" y="575834"/>
                  <a:pt x="1137633" y="573136"/>
                </a:cubicBezTo>
                <a:cubicBezTo>
                  <a:pt x="1130617" y="572596"/>
                  <a:pt x="1120363" y="567199"/>
                  <a:pt x="1117124" y="575834"/>
                </a:cubicBezTo>
                <a:cubicBezTo>
                  <a:pt x="1113886" y="583929"/>
                  <a:pt x="1111728" y="594723"/>
                  <a:pt x="1122521" y="601739"/>
                </a:cubicBezTo>
                <a:cubicBezTo>
                  <a:pt x="1184045" y="610914"/>
                  <a:pt x="1234236" y="667041"/>
                  <a:pt x="1238554" y="732343"/>
                </a:cubicBezTo>
                <a:cubicBezTo>
                  <a:pt x="1242871" y="801962"/>
                  <a:pt x="1199696" y="864566"/>
                  <a:pt x="1133855" y="883455"/>
                </a:cubicBezTo>
                <a:cubicBezTo>
                  <a:pt x="1057219" y="905582"/>
                  <a:pt x="976267" y="861867"/>
                  <a:pt x="953060" y="785232"/>
                </a:cubicBezTo>
                <a:cubicBezTo>
                  <a:pt x="930393" y="709136"/>
                  <a:pt x="971949" y="627644"/>
                  <a:pt x="1048045" y="604977"/>
                </a:cubicBezTo>
                <a:cubicBezTo>
                  <a:pt x="1066934" y="599041"/>
                  <a:pt x="1073410" y="590945"/>
                  <a:pt x="1071791" y="572596"/>
                </a:cubicBezTo>
                <a:cubicBezTo>
                  <a:pt x="1062616" y="563421"/>
                  <a:pt x="1050743" y="566660"/>
                  <a:pt x="1040489" y="566660"/>
                </a:cubicBezTo>
                <a:cubicBezTo>
                  <a:pt x="1009187" y="566660"/>
                  <a:pt x="977346" y="569358"/>
                  <a:pt x="945505" y="568279"/>
                </a:cubicBezTo>
                <a:cubicBezTo>
                  <a:pt x="904488" y="567199"/>
                  <a:pt x="871568" y="551548"/>
                  <a:pt x="854837" y="511612"/>
                </a:cubicBezTo>
                <a:cubicBezTo>
                  <a:pt x="843504" y="491104"/>
                  <a:pt x="843504" y="470056"/>
                  <a:pt x="851599" y="448468"/>
                </a:cubicBezTo>
                <a:cubicBezTo>
                  <a:pt x="855917" y="427960"/>
                  <a:pt x="866711" y="411230"/>
                  <a:pt x="882361" y="397738"/>
                </a:cubicBezTo>
                <a:cubicBezTo>
                  <a:pt x="894234" y="381547"/>
                  <a:pt x="913663" y="377770"/>
                  <a:pt x="929854" y="369135"/>
                </a:cubicBezTo>
                <a:cubicBezTo>
                  <a:pt x="929314" y="321642"/>
                  <a:pt x="928774" y="274150"/>
                  <a:pt x="928774" y="226658"/>
                </a:cubicBezTo>
                <a:cubicBezTo>
                  <a:pt x="928774" y="220721"/>
                  <a:pt x="928774" y="215324"/>
                  <a:pt x="936330" y="211547"/>
                </a:cubicBezTo>
                <a:cubicBezTo>
                  <a:pt x="948203" y="206150"/>
                  <a:pt x="949822" y="193197"/>
                  <a:pt x="955219" y="182943"/>
                </a:cubicBezTo>
                <a:cubicBezTo>
                  <a:pt x="947124" y="174848"/>
                  <a:pt x="936870" y="174308"/>
                  <a:pt x="926076" y="174308"/>
                </a:cubicBezTo>
                <a:cubicBezTo>
                  <a:pt x="852679" y="174308"/>
                  <a:pt x="779282" y="173769"/>
                  <a:pt x="705884" y="174848"/>
                </a:cubicBezTo>
                <a:cubicBezTo>
                  <a:pt x="679979" y="174848"/>
                  <a:pt x="269279" y="165134"/>
                  <a:pt x="208295" y="170531"/>
                </a:cubicBezTo>
                <a:cubicBezTo>
                  <a:pt x="147310" y="175927"/>
                  <a:pt x="85786" y="173229"/>
                  <a:pt x="24802" y="174308"/>
                </a:cubicBezTo>
                <a:cubicBezTo>
                  <a:pt x="18325" y="174308"/>
                  <a:pt x="10770" y="177007"/>
                  <a:pt x="8071" y="167292"/>
                </a:cubicBezTo>
                <a:cubicBezTo>
                  <a:pt x="6992" y="162435"/>
                  <a:pt x="-3262" y="161896"/>
                  <a:pt x="1055" y="154340"/>
                </a:cubicBezTo>
                <a:cubicBezTo>
                  <a:pt x="4294" y="149483"/>
                  <a:pt x="10230" y="151642"/>
                  <a:pt x="14548" y="151102"/>
                </a:cubicBezTo>
                <a:cubicBezTo>
                  <a:pt x="48548" y="145165"/>
                  <a:pt x="82548" y="138689"/>
                  <a:pt x="116548" y="132753"/>
                </a:cubicBezTo>
                <a:cubicBezTo>
                  <a:pt x="116548" y="132753"/>
                  <a:pt x="477058" y="81482"/>
                  <a:pt x="519153" y="75006"/>
                </a:cubicBezTo>
                <a:cubicBezTo>
                  <a:pt x="519153" y="75006"/>
                  <a:pt x="665948" y="57197"/>
                  <a:pt x="692932" y="58276"/>
                </a:cubicBezTo>
                <a:cubicBezTo>
                  <a:pt x="756615" y="60435"/>
                  <a:pt x="820837" y="63673"/>
                  <a:pt x="884520" y="66371"/>
                </a:cubicBezTo>
                <a:cubicBezTo>
                  <a:pt x="902869" y="64752"/>
                  <a:pt x="920679" y="67990"/>
                  <a:pt x="938489" y="70149"/>
                </a:cubicBezTo>
                <a:cubicBezTo>
                  <a:pt x="954679" y="69609"/>
                  <a:pt x="970870" y="69070"/>
                  <a:pt x="987060" y="73387"/>
                </a:cubicBezTo>
                <a:cubicBezTo>
                  <a:pt x="994616" y="75546"/>
                  <a:pt x="1002171" y="73927"/>
                  <a:pt x="1008648" y="69609"/>
                </a:cubicBezTo>
                <a:cubicBezTo>
                  <a:pt x="1014720" y="29538"/>
                  <a:pt x="1047506" y="2520"/>
                  <a:pt x="1086287" y="167"/>
                </a:cubicBezTo>
                <a:close/>
              </a:path>
            </a:pathLst>
          </a:custGeom>
          <a:solidFill>
            <a:schemeClr val="bg1"/>
          </a:solidFill>
          <a:ln w="53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8760013-4BAB-45C4-05CE-BCCE72221BD7}"/>
              </a:ext>
            </a:extLst>
          </p:cNvPr>
          <p:cNvSpPr/>
          <p:nvPr/>
        </p:nvSpPr>
        <p:spPr>
          <a:xfrm>
            <a:off x="8093910" y="2949715"/>
            <a:ext cx="470408" cy="433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pic>
        <p:nvPicPr>
          <p:cNvPr id="2050" name="Picture 2" descr="Api - Free ui icons">
            <a:extLst>
              <a:ext uri="{FF2B5EF4-FFF2-40B4-BE49-F238E27FC236}">
                <a16:creationId xmlns:a16="http://schemas.microsoft.com/office/drawing/2014/main" id="{D4319C27-A9E0-E27F-765C-2CB434F5F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101" y="2008415"/>
            <a:ext cx="491857" cy="49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atellite Icon #106327 - Free Icons Library">
            <a:extLst>
              <a:ext uri="{FF2B5EF4-FFF2-40B4-BE49-F238E27FC236}">
                <a16:creationId xmlns:a16="http://schemas.microsoft.com/office/drawing/2014/main" id="{C46EC718-55D3-F518-EB2F-D2622713D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47" y="2941409"/>
            <a:ext cx="594911" cy="59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ath icon Royalty Free Vector Image - VectorStock">
            <a:extLst>
              <a:ext uri="{FF2B5EF4-FFF2-40B4-BE49-F238E27FC236}">
                <a16:creationId xmlns:a16="http://schemas.microsoft.com/office/drawing/2014/main" id="{82290A5F-3CA2-D2E3-E180-C637D0483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5" b="17241"/>
          <a:stretch/>
        </p:blipFill>
        <p:spPr bwMode="auto">
          <a:xfrm>
            <a:off x="7960456" y="1100655"/>
            <a:ext cx="907019" cy="81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267EAD9-F9DE-E4BA-34DD-CEB603B61403}"/>
              </a:ext>
            </a:extLst>
          </p:cNvPr>
          <p:cNvSpPr txBox="1"/>
          <p:nvPr/>
        </p:nvSpPr>
        <p:spPr>
          <a:xfrm rot="19583471">
            <a:off x="1612120" y="2922737"/>
            <a:ext cx="1054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(Satellite)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4F0760-3C8E-E851-B5EF-37D4E8BF3C94}"/>
              </a:ext>
            </a:extLst>
          </p:cNvPr>
          <p:cNvSpPr txBox="1"/>
          <p:nvPr/>
        </p:nvSpPr>
        <p:spPr>
          <a:xfrm rot="19505068">
            <a:off x="872501" y="2303776"/>
            <a:ext cx="131824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(Maritime Traffic)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C244D3-F041-AECD-C78D-EBF72FFF7D60}"/>
              </a:ext>
            </a:extLst>
          </p:cNvPr>
          <p:cNvSpPr txBox="1"/>
          <p:nvPr/>
        </p:nvSpPr>
        <p:spPr>
          <a:xfrm rot="19479664" flipH="1">
            <a:off x="554067" y="1610739"/>
            <a:ext cx="89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bg1"/>
                </a:solidFill>
              </a:rPr>
              <a:t>(Path</a:t>
            </a:r>
            <a:r>
              <a:rPr lang="en-IN" sz="1200" dirty="0">
                <a:solidFill>
                  <a:schemeClr val="bg1"/>
                </a:solidFill>
              </a:rPr>
              <a:t> </a:t>
            </a:r>
            <a:r>
              <a:rPr lang="en-IN" sz="1000" dirty="0">
                <a:solidFill>
                  <a:schemeClr val="bg1"/>
                </a:solidFill>
              </a:rPr>
              <a:t>Tracking</a:t>
            </a:r>
            <a:r>
              <a:rPr lang="en-IN" sz="12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432</Words>
  <Application>Microsoft Office PowerPoint</Application>
  <PresentationFormat>On-screen Show (16:9)</PresentationFormat>
  <Paragraphs>126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-apple-system</vt:lpstr>
      <vt:lpstr>Roboto</vt:lpstr>
      <vt:lpstr>Montserrat</vt:lpstr>
      <vt:lpstr>montserratregular</vt:lpstr>
      <vt:lpstr>Arial</vt:lpstr>
      <vt:lpstr>Calibri</vt:lpstr>
      <vt:lpstr>Wingdings</vt:lpstr>
      <vt:lpstr>Franklin Gothic</vt:lpstr>
      <vt:lpstr>Aemelia template</vt:lpstr>
      <vt:lpstr>PowerPoint Presentation</vt:lpstr>
      <vt:lpstr>PowerPoint Presentation</vt:lpstr>
      <vt:lpstr>IDEA APPROACH</vt:lpstr>
      <vt:lpstr> Parameters</vt:lpstr>
      <vt:lpstr>FLOW CHART &amp; DEPENDENCIES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ROOPINI GURRAM</dc:creator>
  <cp:lastModifiedBy>samad mohammed</cp:lastModifiedBy>
  <cp:revision>24</cp:revision>
  <dcterms:modified xsi:type="dcterms:W3CDTF">2023-05-11T07:27:05Z</dcterms:modified>
</cp:coreProperties>
</file>