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2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FA628BD-90A1-4EA1-9C36-D2C1604B4F86}" type="datetimeFigureOut">
              <a:rPr lang="fr-FR" smtClean="0"/>
              <a:t>13/02/2018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DE71F5C-9CC8-464D-B6B7-80F44491BDA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6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28BD-90A1-4EA1-9C36-D2C1604B4F86}" type="datetimeFigureOut">
              <a:rPr lang="fr-FR" smtClean="0"/>
              <a:t>13/02/2018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F5C-9CC8-464D-B6B7-80F44491BD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80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28BD-90A1-4EA1-9C36-D2C1604B4F86}" type="datetimeFigureOut">
              <a:rPr lang="fr-FR" smtClean="0"/>
              <a:t>13/02/2018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F5C-9CC8-464D-B6B7-80F44491BDA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372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28BD-90A1-4EA1-9C36-D2C1604B4F86}" type="datetimeFigureOut">
              <a:rPr lang="fr-FR" smtClean="0"/>
              <a:t>13/02/2018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F5C-9CC8-464D-B6B7-80F44491BDA3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627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28BD-90A1-4EA1-9C36-D2C1604B4F86}" type="datetimeFigureOut">
              <a:rPr lang="fr-FR" smtClean="0"/>
              <a:t>13/02/2018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F5C-9CC8-464D-B6B7-80F44491BD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879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28BD-90A1-4EA1-9C36-D2C1604B4F86}" type="datetimeFigureOut">
              <a:rPr lang="fr-FR" smtClean="0"/>
              <a:t>13/02/2018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F5C-9CC8-464D-B6B7-80F44491BDA3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074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28BD-90A1-4EA1-9C36-D2C1604B4F86}" type="datetimeFigureOut">
              <a:rPr lang="fr-FR" smtClean="0"/>
              <a:t>13/02/2018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F5C-9CC8-464D-B6B7-80F44491BDA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940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28BD-90A1-4EA1-9C36-D2C1604B4F86}" type="datetimeFigureOut">
              <a:rPr lang="fr-FR" smtClean="0"/>
              <a:t>13/02/2018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F5C-9CC8-464D-B6B7-80F44491BDA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78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28BD-90A1-4EA1-9C36-D2C1604B4F86}" type="datetimeFigureOut">
              <a:rPr lang="fr-FR" smtClean="0"/>
              <a:t>13/02/2018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F5C-9CC8-464D-B6B7-80F44491BDA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35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28BD-90A1-4EA1-9C36-D2C1604B4F86}" type="datetimeFigureOut">
              <a:rPr lang="fr-FR" smtClean="0"/>
              <a:t>13/02/2018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F5C-9CC8-464D-B6B7-80F44491BD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66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28BD-90A1-4EA1-9C36-D2C1604B4F86}" type="datetimeFigureOut">
              <a:rPr lang="fr-FR" smtClean="0"/>
              <a:t>13/02/2018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F5C-9CC8-464D-B6B7-80F44491BDA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57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28BD-90A1-4EA1-9C36-D2C1604B4F86}" type="datetimeFigureOut">
              <a:rPr lang="fr-FR" smtClean="0"/>
              <a:t>13/02/2018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F5C-9CC8-464D-B6B7-80F44491BD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33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28BD-90A1-4EA1-9C36-D2C1604B4F86}" type="datetimeFigureOut">
              <a:rPr lang="fr-FR" smtClean="0"/>
              <a:t>13/02/2018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F5C-9CC8-464D-B6B7-80F44491BDA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05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28BD-90A1-4EA1-9C36-D2C1604B4F86}" type="datetimeFigureOut">
              <a:rPr lang="fr-FR" smtClean="0"/>
              <a:t>13/02/2018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F5C-9CC8-464D-B6B7-80F44491BDA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3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28BD-90A1-4EA1-9C36-D2C1604B4F86}" type="datetimeFigureOut">
              <a:rPr lang="fr-FR" smtClean="0"/>
              <a:t>13/02/2018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F5C-9CC8-464D-B6B7-80F44491BD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66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28BD-90A1-4EA1-9C36-D2C1604B4F86}" type="datetimeFigureOut">
              <a:rPr lang="fr-FR" smtClean="0"/>
              <a:t>13/02/2018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F5C-9CC8-464D-B6B7-80F44491BDA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31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28BD-90A1-4EA1-9C36-D2C1604B4F86}" type="datetimeFigureOut">
              <a:rPr lang="fr-FR" smtClean="0"/>
              <a:t>13/02/2018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1F5C-9CC8-464D-B6B7-80F44491BD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17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A628BD-90A1-4EA1-9C36-D2C1604B4F86}" type="datetimeFigureOut">
              <a:rPr lang="fr-FR" smtClean="0"/>
              <a:t>13/02/2018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E71F5C-9CC8-464D-B6B7-80F44491BD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55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rpusdata.org/now_corpus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Analyse de </a:t>
            </a:r>
            <a:r>
              <a:rPr lang="fr-FR" dirty="0"/>
              <a:t>D</a:t>
            </a:r>
            <a:r>
              <a:rPr lang="fr-FR" dirty="0" smtClean="0"/>
              <a:t>onnées </a:t>
            </a:r>
            <a:r>
              <a:rPr lang="fr-FR" dirty="0"/>
              <a:t>T</a:t>
            </a:r>
            <a:r>
              <a:rPr lang="fr-FR" dirty="0" smtClean="0"/>
              <a:t>extuelles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fr-FR" sz="1600" dirty="0" smtClean="0"/>
              <a:t>Anaëlle </a:t>
            </a:r>
            <a:r>
              <a:rPr lang="fr-FR" sz="1600" dirty="0" err="1" smtClean="0"/>
              <a:t>Dambreville</a:t>
            </a:r>
            <a:endParaRPr lang="fr-FR" sz="1600" dirty="0" smtClean="0"/>
          </a:p>
          <a:p>
            <a:pPr algn="r"/>
            <a:r>
              <a:rPr lang="fr-FR" sz="1600" dirty="0" smtClean="0"/>
              <a:t>Sarah Madeleine</a:t>
            </a:r>
          </a:p>
          <a:p>
            <a:pPr algn="r"/>
            <a:r>
              <a:rPr lang="fr-FR" sz="1600" dirty="0" smtClean="0"/>
              <a:t>Sara Thomas</a:t>
            </a:r>
          </a:p>
          <a:p>
            <a:pPr algn="r"/>
            <a:r>
              <a:rPr lang="fr-FR" sz="1600" dirty="0" smtClean="0"/>
              <a:t>Meriem Michaut</a:t>
            </a:r>
            <a:endParaRPr lang="fr-FR" sz="16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263" y="4022300"/>
            <a:ext cx="1125538" cy="84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98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25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163" y="982132"/>
            <a:ext cx="1125538" cy="84338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Sujet</a:t>
            </a:r>
          </a:p>
          <a:p>
            <a:r>
              <a:rPr lang="fr-FR" dirty="0" smtClean="0"/>
              <a:t>Données</a:t>
            </a:r>
          </a:p>
          <a:p>
            <a:r>
              <a:rPr lang="fr-FR" dirty="0" smtClean="0"/>
              <a:t>Méthode</a:t>
            </a:r>
          </a:p>
          <a:p>
            <a:r>
              <a:rPr lang="fr-FR" dirty="0" smtClean="0"/>
              <a:t>Outils</a:t>
            </a:r>
          </a:p>
          <a:p>
            <a:r>
              <a:rPr lang="fr-FR" dirty="0" smtClean="0"/>
              <a:t>Visualisation</a:t>
            </a:r>
          </a:p>
          <a:p>
            <a:r>
              <a:rPr lang="fr-FR" dirty="0" smtClean="0"/>
              <a:t>Analyse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6637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La localisation du sujet de l’article et le type de media, ont-ils une influence sur le sentiment véhiculé par le media?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986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Corpus NOW: </a:t>
            </a:r>
            <a:r>
              <a:rPr lang="fr-FR" dirty="0" smtClean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www.corpusdata.org/now_corpus.asp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dirty="0"/>
              <a:t>Taille: 3000 textes </a:t>
            </a:r>
            <a:r>
              <a:rPr lang="fr-FR" dirty="0" smtClean="0"/>
              <a:t>, + </a:t>
            </a:r>
            <a:r>
              <a:rPr lang="fr-FR" dirty="0"/>
              <a:t>1 milliard de mots</a:t>
            </a:r>
          </a:p>
          <a:p>
            <a:pPr marL="0" indent="0">
              <a:buNone/>
            </a:pPr>
            <a:r>
              <a:rPr lang="fr-FR" dirty="0" smtClean="0"/>
              <a:t>Période</a:t>
            </a:r>
            <a:r>
              <a:rPr lang="fr-FR" dirty="0" smtClean="0"/>
              <a:t>: 2010 – aujourd’hui</a:t>
            </a:r>
          </a:p>
          <a:p>
            <a:pPr marL="0" indent="0">
              <a:buNone/>
            </a:pPr>
            <a:r>
              <a:rPr lang="fr-FR" dirty="0" smtClean="0"/>
              <a:t>Source: magazines &amp; journaux en ligne</a:t>
            </a:r>
          </a:p>
          <a:p>
            <a:pPr marL="0" indent="0">
              <a:buNone/>
            </a:pPr>
            <a:r>
              <a:rPr lang="fr-FR" dirty="0" smtClean="0"/>
              <a:t>Langue: </a:t>
            </a:r>
            <a:r>
              <a:rPr lang="fr-FR" dirty="0" smtClean="0"/>
              <a:t>anglais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00090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Méthode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Préparation des données</a:t>
            </a:r>
            <a:endParaRPr lang="fr-FR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fr-FR" smtClean="0"/>
              <a:t>Division du corpus par fichier .txt</a:t>
            </a:r>
          </a:p>
          <a:p>
            <a:pPr lvl="1"/>
            <a:r>
              <a:rPr lang="fr-FR" smtClean="0"/>
              <a:t>Annotation de chaque fichier par Stanford</a:t>
            </a:r>
          </a:p>
          <a:p>
            <a:pPr lvl="1"/>
            <a:r>
              <a:rPr lang="fr-FR" smtClean="0"/>
              <a:t>Regroupement des fichiers de sortie .xml dans un seul fichier</a:t>
            </a:r>
          </a:p>
          <a:p>
            <a:pPr lvl="1"/>
            <a:r>
              <a:rPr lang="fr-FR" smtClean="0"/>
              <a:t>Transformation du fichier .xml au format .wtc et extraction des sentiments et la localisation (Python)</a:t>
            </a:r>
          </a:p>
          <a:p>
            <a:pPr lvl="1"/>
            <a:r>
              <a:rPr lang="fr-FR" smtClean="0"/>
              <a:t>Construction des clusters par pays d’origine du media</a:t>
            </a:r>
            <a:endParaRPr lang="fr-FR" dirty="0" smtClean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smtClean="0"/>
              <a:t>Analyse et visualisation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smtClean="0"/>
              <a:t>Cartographie:</a:t>
            </a:r>
          </a:p>
          <a:p>
            <a:r>
              <a:rPr lang="fr-FR" smtClean="0"/>
              <a:t>Nuage de mots:</a:t>
            </a:r>
          </a:p>
          <a:p>
            <a:pPr lvl="1"/>
            <a:r>
              <a:rPr lang="fr-FR" smtClean="0"/>
              <a:t>Calcul du nombre d’occurrences par mot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29822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Détail sur la chaîne de traitement	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Unités structurelles</a:t>
            </a:r>
          </a:p>
          <a:p>
            <a:pPr lvl="1"/>
            <a:r>
              <a:rPr lang="fr-FR" dirty="0" smtClean="0"/>
              <a:t>Article – métadonnées : media, date, titre, auteur, rubrique…</a:t>
            </a:r>
          </a:p>
          <a:p>
            <a:pPr lvl="1"/>
            <a:r>
              <a:rPr lang="fr-FR" dirty="0" smtClean="0"/>
              <a:t>Paragraphe – métadonnées: type identifiant</a:t>
            </a:r>
          </a:p>
          <a:p>
            <a:pPr lvl="1"/>
            <a:r>
              <a:rPr lang="fr-FR" dirty="0" smtClean="0"/>
              <a:t>Phrase – métadonnées: identifiant</a:t>
            </a:r>
          </a:p>
          <a:p>
            <a:r>
              <a:rPr lang="fr-FR" dirty="0" smtClean="0"/>
              <a:t>Propriétés lexicales: lemmes, catégories grammaticales, traits morphologiques, relations de dépendance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54402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Stanford </a:t>
            </a:r>
            <a:r>
              <a:rPr lang="fr-FR" dirty="0" err="1" smtClean="0"/>
              <a:t>CoreNLP</a:t>
            </a:r>
            <a:r>
              <a:rPr lang="fr-FR" dirty="0" smtClean="0"/>
              <a:t> 3.8.0 :  Création d’une chaîne de traitement pour l’annotation des textes du corpus </a:t>
            </a:r>
          </a:p>
          <a:p>
            <a:r>
              <a:rPr lang="fr-FR" dirty="0" smtClean="0"/>
              <a:t>TXM 0.7.8 : Elaboration des statistiques textuelles (cooccurrences, fréquences d’apparition des mots,…) </a:t>
            </a:r>
          </a:p>
          <a:p>
            <a:r>
              <a:rPr lang="fr-FR" dirty="0" smtClean="0"/>
              <a:t>Python (</a:t>
            </a:r>
            <a:r>
              <a:rPr lang="fr-FR" dirty="0" err="1" smtClean="0"/>
              <a:t>Spyder</a:t>
            </a:r>
            <a:r>
              <a:rPr lang="fr-FR" dirty="0" smtClean="0"/>
              <a:t> 3.1.4/Anaconda 1.6.2) : Manipulation des données et création de fichiers source en .</a:t>
            </a:r>
            <a:r>
              <a:rPr lang="fr-FR" dirty="0" err="1" smtClean="0"/>
              <a:t>xml</a:t>
            </a:r>
            <a:endParaRPr lang="fr-FR" dirty="0" smtClean="0"/>
          </a:p>
          <a:p>
            <a:r>
              <a:rPr lang="fr-FR" dirty="0" err="1" smtClean="0"/>
              <a:t>Tableau.software</a:t>
            </a:r>
            <a:r>
              <a:rPr lang="fr-FR" dirty="0" smtClean="0"/>
              <a:t>: Création de nuages de mots</a:t>
            </a:r>
          </a:p>
          <a:p>
            <a:r>
              <a:rPr lang="fr-FR" dirty="0" err="1" smtClean="0"/>
              <a:t>Basemap</a:t>
            </a:r>
            <a:r>
              <a:rPr lang="fr-FR" dirty="0" smtClean="0"/>
              <a:t>: Cartographie des sentiments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6843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Visualisation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76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936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174</TotalTime>
  <Words>257</Words>
  <Application>Microsoft Office PowerPoint</Application>
  <PresentationFormat>Grand écran</PresentationFormat>
  <Paragraphs>47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Organique</vt:lpstr>
      <vt:lpstr>Analyse de Données Textuelles</vt:lpstr>
      <vt:lpstr>Sommaire</vt:lpstr>
      <vt:lpstr>Sujet</vt:lpstr>
      <vt:lpstr>Données</vt:lpstr>
      <vt:lpstr>Méthode</vt:lpstr>
      <vt:lpstr>Détail sur la chaîne de traitement </vt:lpstr>
      <vt:lpstr>Outils</vt:lpstr>
      <vt:lpstr>Visualisation</vt:lpstr>
      <vt:lpstr>Analyse</vt:lpstr>
      <vt:lpstr>Conclusion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 Données Textuelles</dc:title>
  <dc:creator>adminetu</dc:creator>
  <cp:lastModifiedBy>adminetu</cp:lastModifiedBy>
  <cp:revision>31</cp:revision>
  <dcterms:created xsi:type="dcterms:W3CDTF">2018-02-13T10:08:15Z</dcterms:created>
  <dcterms:modified xsi:type="dcterms:W3CDTF">2018-02-13T13:11:05Z</dcterms:modified>
</cp:coreProperties>
</file>