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3" r:id="rId6"/>
    <p:sldId id="264" r:id="rId7"/>
    <p:sldId id="278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99" autoAdjust="0"/>
  </p:normalViewPr>
  <p:slideViewPr>
    <p:cSldViewPr snapToGrid="0">
      <p:cViewPr varScale="1">
        <p:scale>
          <a:sx n="63" d="100"/>
          <a:sy n="63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EE199-08F0-487B-82B8-947ADA8C501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94971-6D5F-4197-86B4-D1188C23D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3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https://www.ibm.com/blogs/watson/2016/05/biggest-data-challenges-might-not-even-know/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94971-6D5F-4197-86B4-D1188C23D6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0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http://searchcrm.techtarget.com/definition/clickstream-analysis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94971-6D5F-4197-86B4-D1188C23D6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8E56-FF19-444C-9951-491552027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BA49A-FDDF-4415-B4E1-CB66B75F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7BAB-CD67-4510-90EE-AD0CA2ED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4D8-CCDD-45B5-9730-130C2EE07C7A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F12A-A6BD-4FCA-9239-12623F2C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B177-279C-4A6B-A9A9-E988F699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1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2534-F3D7-4FE3-BFE8-830281B0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4CE3C-89D0-4894-8AD4-E6FC84E88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0253-12BC-49DD-904F-94067E30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5551-7B0A-4D4E-B0E0-D242D39525D4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995C6-F359-4952-8094-F9214F8E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773FF-D4A4-4372-8DB0-24664580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BBC24-021B-402D-A681-84285032C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58521-BB21-4703-8860-BFB9BA55D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CA69E-1081-4550-820C-99CF34C2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254F-8531-477A-87E4-C58533AFFA3D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6C0F9-5307-4798-B3EA-D3C842F2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FB1-0001-4377-AA2E-CBFCC93E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0BA9-7FD6-47F7-AA68-E9A7D12B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BE350-EF06-4B43-BCE1-73C1E522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DB192-9CFD-4FA6-A266-33487109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F1A5-F0D9-41B1-BC54-0CD240A996EF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E2733-A243-4A59-8DB0-D6D365B1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209854" cy="50165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19D0E-67DA-4092-AB73-DF4BEF9B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fld id="{9998E223-E402-49BA-8352-9F9747C828D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D496FBF1-2116-43E6-99C4-3BB20C21AF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97" y="6379438"/>
            <a:ext cx="1371670" cy="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B84A-95CB-4812-B38E-89AC5EEE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BBD20-B436-4992-BEA5-5EA780DF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02DC-EB22-4D90-8AA1-6312F90D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FF52-8A82-4AFD-8375-738341E4579D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BDE42-96D6-445C-80B6-D484246F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630E-B0D0-42DF-8C1E-D6B96524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6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2EE5-D290-4459-8223-1400903B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E502-150C-4AD6-A9B0-B6D86D76F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4C669-D28C-4ACB-A4B7-EF010D929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F12C8-3F10-4034-929C-9C797868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BFAA-E80B-4068-917F-E68E1202219E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7F19-FA03-433E-8E2B-CC93D2EA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EE8AB-E728-4DB2-93B6-DFA4B59F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2300-4911-49A8-9F1A-A72107F3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DF343-2938-4111-A67F-D2A5B6AAD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0C3D4-AFB4-4B3F-9A19-C160E76E4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BDF28-5AB6-4F4A-95D9-699DA2FCF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CA779-2B68-4B45-B1F0-C3A74CAB5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7535A-A968-44C0-B75A-3191F150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A6B9-B990-47A2-A3C1-34A53B5044DC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C53F0-83B6-40AC-BDC2-60E5DBFA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4E86D-6312-407E-BB22-1589B327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D0DF-1B51-4407-A683-FC7D1646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B66F9-7D45-4B1B-9A3F-CEE4CC72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FA5C-EE03-4CDB-BA60-67B76DA185A0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9A780-5588-44ED-A869-777D6759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9D36C-549B-4FD0-A42D-87B46B24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5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054CE-6DC0-412B-972F-AD91F982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AA8F-6E3B-462C-87D2-D845D6DA091A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03F72-0C60-4726-AEFD-6206546D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1193A-D927-4803-88C6-7FBB215B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19D6-1DDA-4938-8C95-94341944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4C2C-3004-4450-95CF-908FDB028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456C1-9887-4093-B9F1-FFBAA0608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B9D2-CCE9-4E83-B6DE-8B334C0D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4006-A3D6-49A9-83BC-614EBF0BF9E1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DE4A8-7BA4-440D-BD09-A48C962F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84EBC-E7F4-4B51-97B3-63A66CCA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A055-A6F1-4FA7-9B2E-9A8BCC61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BB0CF-2FF3-4997-A9F9-79330E4DF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7537E-4B81-469F-A30E-6DC9D4BFF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D72E4-CCEE-48B5-A1BA-A238CB5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777F-91EB-4765-9B26-6B656693136B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57D75-8AAB-4CA8-9ECC-68AF6D81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0E36F-0BC0-4357-BFDB-1949C655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07A07-7BC2-42E1-8662-76AD2F5C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44BAD-2736-46F1-B83C-5A70A0F6E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B2D23-2BFA-4C94-8617-9D46856CB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D53D-E3CC-410B-A3F5-57338DA5F9F7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7C244-BE5F-427F-921F-E6B2457FA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8AFF-E924-45A5-82FC-E97AB1819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223-E402-49BA-8352-9F9747C828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073995ED-3508-414F-9405-7DB199AA66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23" y="6342985"/>
            <a:ext cx="1371670" cy="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1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F01D7-0A0E-4F2D-B97D-CA4F689CD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5" r="6849"/>
          <a:stretch/>
        </p:blipFill>
        <p:spPr>
          <a:xfrm>
            <a:off x="0" y="1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AC2A9A5-F8F7-4DAC-9DCE-1EA1BBB0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To Measure Referrer and Keyword Performance Using AWS</a:t>
            </a:r>
          </a:p>
        </p:txBody>
      </p:sp>
      <p:pic>
        <p:nvPicPr>
          <p:cNvPr id="3" name="Content Placeholder 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7DA9213-128C-4569-8F63-B2A6C6A8B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7" y="1825626"/>
            <a:ext cx="6004041" cy="405678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BDD79-85E1-4871-9388-B61318F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D9BFF-0993-4513-A36B-5509A2F477FD}"/>
              </a:ext>
            </a:extLst>
          </p:cNvPr>
          <p:cNvSpPr txBox="1"/>
          <p:nvPr/>
        </p:nvSpPr>
        <p:spPr>
          <a:xfrm>
            <a:off x="8315299" y="5898984"/>
            <a:ext cx="4313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By: Aditya Kannan</a:t>
            </a:r>
          </a:p>
        </p:txBody>
      </p:sp>
    </p:spTree>
    <p:extLst>
      <p:ext uri="{BB962C8B-B14F-4D97-AF65-F5344CB8AC3E}">
        <p14:creationId xmlns:p14="http://schemas.microsoft.com/office/powerpoint/2010/main" val="139730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F01D7-0A0E-4F2D-B97D-CA4F689CD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5" r="68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AC2A9A5-F8F7-4DAC-9DCE-1EA1BBB0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DD2BDF7-2240-48BE-B4BE-2512030E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Business Question and Requirements</a:t>
            </a:r>
          </a:p>
          <a:p>
            <a:r>
              <a:rPr lang="en-US" sz="3200" dirty="0">
                <a:solidFill>
                  <a:schemeClr val="bg1"/>
                </a:solidFill>
              </a:rPr>
              <a:t>Current Architecture and Data Flow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Results and Analysis</a:t>
            </a:r>
          </a:p>
          <a:p>
            <a:r>
              <a:rPr lang="en-US" sz="3200" dirty="0">
                <a:solidFill>
                  <a:schemeClr val="bg1"/>
                </a:solidFill>
              </a:rPr>
              <a:t>Future Scope and Improvements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ECCE5-2C6A-43F6-B136-AAA11746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4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F01D7-0A0E-4F2D-B97D-CA4F689CD9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5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5" r="68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AC2A9A5-F8F7-4DAC-9DCE-1EA1BBB0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Business Question and Requirements: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DD2BDF7-2240-48BE-B4BE-2512030E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much revenue is the client getting from external Search Engines, such as Google, Yahoo and MSN, and which keywords are performing the best based on revenue?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Input File: Hit level tab separated file.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323D322-F1BA-4EBB-A1EB-C51CD488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FA0A6-7368-4414-B968-C3CED8C27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80" y="4875589"/>
            <a:ext cx="10538462" cy="59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F01D7-0A0E-4F2D-B97D-CA4F689CD9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5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5" r="6849"/>
          <a:stretch/>
        </p:blipFill>
        <p:spPr>
          <a:xfrm>
            <a:off x="0" y="1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AC2A9A5-F8F7-4DAC-9DCE-1EA1BBB0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19" y="37455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Current Architecture and Data Flow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DD2BDF7-2240-48BE-B4BE-2512030E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data file drop to s3 bucket generates an event for AWS lambda function.</a:t>
            </a:r>
          </a:p>
          <a:p>
            <a:r>
              <a:rPr lang="en-US" sz="3200" dirty="0">
                <a:solidFill>
                  <a:schemeClr val="bg1"/>
                </a:solidFill>
              </a:rPr>
              <a:t>Lambda function uses python to ingest, transform data and upload results back to s3.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CE5A6-C1A9-44CA-BF65-D6ACB919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E0258-6CDF-48B5-B3FB-D32858ECA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0" y="4066539"/>
            <a:ext cx="1231900" cy="11423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A43E67-F6C6-4016-A88E-C8CC1EBB0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4109720"/>
            <a:ext cx="1506954" cy="8483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8DCBA1-CDBE-4919-84DF-5137F137A5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340" y="4109720"/>
            <a:ext cx="1506954" cy="84835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AEF97C4-DADC-4E99-A166-650F7F254374}"/>
              </a:ext>
            </a:extLst>
          </p:cNvPr>
          <p:cNvSpPr/>
          <p:nvPr/>
        </p:nvSpPr>
        <p:spPr>
          <a:xfrm>
            <a:off x="3017520" y="4338320"/>
            <a:ext cx="1442720" cy="3962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FB94317-97DF-48DD-8DD9-E3EB9ED5876E}"/>
              </a:ext>
            </a:extLst>
          </p:cNvPr>
          <p:cNvSpPr/>
          <p:nvPr/>
        </p:nvSpPr>
        <p:spPr>
          <a:xfrm>
            <a:off x="6959600" y="4460240"/>
            <a:ext cx="1442720" cy="3962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50D8A6-0237-497B-A0F5-7277E3C653F9}"/>
              </a:ext>
            </a:extLst>
          </p:cNvPr>
          <p:cNvSpPr txBox="1"/>
          <p:nvPr/>
        </p:nvSpPr>
        <p:spPr>
          <a:xfrm>
            <a:off x="4663440" y="558800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Processing Platform</a:t>
            </a:r>
          </a:p>
        </p:txBody>
      </p:sp>
    </p:spTree>
    <p:extLst>
      <p:ext uri="{BB962C8B-B14F-4D97-AF65-F5344CB8AC3E}">
        <p14:creationId xmlns:p14="http://schemas.microsoft.com/office/powerpoint/2010/main" val="247294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F01D7-0A0E-4F2D-B97D-CA4F689CD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5" r="68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AC2A9A5-F8F7-4DAC-9DCE-1EA1BBB0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30" y="33684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Results and Analysis</a:t>
            </a:r>
            <a:endParaRPr lang="en-US" b="1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DD2BDF7-2240-48BE-B4BE-2512030E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After successful execution of lambda function, below results can be inferred.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Best Referrer: google.com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Best Keyword: </a:t>
            </a:r>
            <a:r>
              <a:rPr lang="en-US" sz="3200" dirty="0" err="1">
                <a:solidFill>
                  <a:schemeClr val="bg1"/>
                </a:solidFill>
              </a:rPr>
              <a:t>ipod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5218-F36A-4B4A-B824-1D251BC0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EA0772-ADFF-4D06-8494-11751739D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05" y="4736782"/>
            <a:ext cx="57721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2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F01D7-0A0E-4F2D-B97D-CA4F689CD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5" r="68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AC2A9A5-F8F7-4DAC-9DCE-1EA1BBB0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179110"/>
            <a:ext cx="11155837" cy="142673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Future Scope and Improvements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DD2BDF7-2240-48BE-B4BE-2512030E1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7" y="1625600"/>
            <a:ext cx="10786533" cy="455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Scalability improvement options for current data pipeline</a:t>
            </a:r>
          </a:p>
          <a:p>
            <a:r>
              <a:rPr lang="en-US" sz="3200" dirty="0">
                <a:solidFill>
                  <a:schemeClr val="bg1"/>
                </a:solidFill>
              </a:rPr>
              <a:t>Option 1:	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Use AWS Step Functions and run lambda functions in loop.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Option 2: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Use Snowflake(Storage) and Snowpipe for data pipeline.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Inbuilt Snowflake functions for data cleaning.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28C3D-3B18-4472-B44E-DCAACF64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F01D7-0A0E-4F2D-B97D-CA4F689CD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5" r="68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AC2A9A5-F8F7-4DAC-9DCE-1EA1BBB0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n-lt"/>
              </a:rPr>
              <a:t>Any Questions?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C331-7985-4F24-AC83-4818060F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7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9FF4527-96F8-413C-90D6-431305E0E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75" y="1825625"/>
            <a:ext cx="46840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7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F01D7-0A0E-4F2D-B97D-CA4F689CD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5" r="6849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DD2BDF7-2240-48BE-B4BE-2512030E1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4" y="499533"/>
            <a:ext cx="10889618" cy="11407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itle 18">
            <a:extLst>
              <a:ext uri="{FF2B5EF4-FFF2-40B4-BE49-F238E27FC236}">
                <a16:creationId xmlns:a16="http://schemas.microsoft.com/office/drawing/2014/main" id="{33D43079-7EBC-4E91-8C3B-3E9D9720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9" y="252866"/>
            <a:ext cx="10787511" cy="610729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				Thank you!!!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85FCBEBF-96D1-443F-AD73-364E014B542B}"/>
              </a:ext>
            </a:extLst>
          </p:cNvPr>
          <p:cNvSpPr txBox="1">
            <a:spLocks/>
          </p:cNvSpPr>
          <p:nvPr/>
        </p:nvSpPr>
        <p:spPr>
          <a:xfrm>
            <a:off x="490195" y="1282045"/>
            <a:ext cx="11099276" cy="504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85E61-1575-4CF1-A3D9-5145BC74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223-E402-49BA-8352-9F9747C828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-temp" id="{8500A67D-F6D2-4EBB-A7AB-C3A6BA48A723}" vid="{F73AE014-A6D9-4BFF-A5DF-A971B870AF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Presentation_Capstone</Template>
  <TotalTime>849</TotalTime>
  <Words>186</Words>
  <Application>Microsoft Office PowerPoint</Application>
  <PresentationFormat>Widescreen</PresentationFormat>
  <Paragraphs>55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To Measure Referrer and Keyword Performance Using AWS</vt:lpstr>
      <vt:lpstr>Agenda</vt:lpstr>
      <vt:lpstr>Business Question and Requirements:</vt:lpstr>
      <vt:lpstr>Current Architecture and Data Flow</vt:lpstr>
      <vt:lpstr>Results and Analysis</vt:lpstr>
      <vt:lpstr>Future Scope and Improvements</vt:lpstr>
      <vt:lpstr>Any Questions?</vt:lpstr>
      <vt:lpstr>    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Ingestion Using Hadoop</dc:title>
  <dc:creator>Aditya Kannan</dc:creator>
  <cp:lastModifiedBy>Aditya Kannan</cp:lastModifiedBy>
  <cp:revision>197</cp:revision>
  <dcterms:created xsi:type="dcterms:W3CDTF">2017-07-23T21:52:45Z</dcterms:created>
  <dcterms:modified xsi:type="dcterms:W3CDTF">2019-06-24T01:28:25Z</dcterms:modified>
</cp:coreProperties>
</file>