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T Sans Narrow"/>
      <p:regular r:id="rId11"/>
      <p:bold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regular.fntdata"/><Relationship Id="rId10" Type="http://schemas.openxmlformats.org/officeDocument/2006/relationships/slide" Target="slides/slide5.xml"/><Relationship Id="rId13" Type="http://schemas.openxmlformats.org/officeDocument/2006/relationships/font" Target="fonts/OpenSans-regular.fntdata"/><Relationship Id="rId12" Type="http://schemas.openxmlformats.org/officeDocument/2006/relationships/font" Target="fonts/PTSansNarrow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Communications_service_provider" TargetMode="External"/><Relationship Id="rId4" Type="http://schemas.openxmlformats.org/officeDocument/2006/relationships/hyperlink" Target="https://en.wikipedia.org/wiki/Enterprise_application_software" TargetMode="External"/><Relationship Id="rId11" Type="http://schemas.openxmlformats.org/officeDocument/2006/relationships/hyperlink" Target="https://en.wikipedia.org/wiki/Satellite_TV" TargetMode="External"/><Relationship Id="rId10" Type="http://schemas.openxmlformats.org/officeDocument/2006/relationships/hyperlink" Target="https://en.wikipedia.org/wiki/Cable_television" TargetMode="External"/><Relationship Id="rId12" Type="http://schemas.openxmlformats.org/officeDocument/2006/relationships/hyperlink" Target="https://www.codewithc.com/mini-project-in-c-phonebook/" TargetMode="External"/><Relationship Id="rId9" Type="http://schemas.openxmlformats.org/officeDocument/2006/relationships/hyperlink" Target="https://en.wikipedia.org/wiki/Internet_service_provider" TargetMode="External"/><Relationship Id="rId5" Type="http://schemas.openxmlformats.org/officeDocument/2006/relationships/hyperlink" Target="https://en.wikipedia.org/wiki/Telephone_company" TargetMode="External"/><Relationship Id="rId6" Type="http://schemas.openxmlformats.org/officeDocument/2006/relationships/hyperlink" Target="https://en.wikipedia.org/wiki/Mobile_wireless_communication" TargetMode="External"/><Relationship Id="rId7" Type="http://schemas.openxmlformats.org/officeDocument/2006/relationships/hyperlink" Target="https://en.wikipedia.org/wiki/VoIP" TargetMode="External"/><Relationship Id="rId8" Type="http://schemas.openxmlformats.org/officeDocument/2006/relationships/hyperlink" Target="https://en.wikipedia.org/wiki/Mobile_virtual_network_operato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GB"/>
              <a:t>TELECOM BILLING SYSTEM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Name Of Guide : Prof. ABDUSSALAM 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4386025" y="3793800"/>
            <a:ext cx="4618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 Of Group Members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1.ABDUSSAMAD JAMADAR</a:t>
            </a:r>
            <a:r>
              <a:rPr lang="en-GB"/>
              <a:t>. (18CO25)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Introduction 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325"/>
            <a:ext cx="8520600" cy="3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    Telecommunications billing</a:t>
            </a:r>
            <a:r>
              <a:rPr lang="en-GB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the group of processes of </a:t>
            </a:r>
            <a:r>
              <a:rPr lang="en-GB" sz="11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communications service providers</a:t>
            </a:r>
            <a:r>
              <a:rPr lang="en-GB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that are responsible to collect consumption data, calculate charging and billing information, produce bills to customers, process their payments and manage debt collection.</a:t>
            </a:r>
            <a:endParaRPr baseline="30000"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lang="en-GB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telecommunications billing system</a:t>
            </a:r>
            <a:r>
              <a:rPr lang="en-GB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an </a:t>
            </a:r>
            <a:r>
              <a:rPr lang="en-GB" sz="11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enterprise application software</a:t>
            </a:r>
            <a:r>
              <a:rPr lang="en-GB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designed to support the telecommunications billing processes.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Telecommunications billing is a significant component of any commercial communications service provider regardless specialization: </a:t>
            </a:r>
            <a:r>
              <a:rPr lang="en-GB" sz="11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telephone</a:t>
            </a:r>
            <a:r>
              <a:rPr lang="en-GB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11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mobile wireless communication</a:t>
            </a:r>
            <a:r>
              <a:rPr lang="en-GB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11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VoIP</a:t>
            </a:r>
            <a:r>
              <a:rPr lang="en-GB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companies, </a:t>
            </a:r>
            <a:r>
              <a:rPr lang="en-GB" sz="11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mobile virtual network operators</a:t>
            </a:r>
            <a:r>
              <a:rPr lang="en-GB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11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internet service providers</a:t>
            </a:r>
            <a:r>
              <a:rPr lang="en-GB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transit traffic companies, </a:t>
            </a:r>
            <a:r>
              <a:rPr lang="en-GB" sz="11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cable television</a:t>
            </a:r>
            <a:r>
              <a:rPr lang="en-GB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GB" sz="11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satellite TV</a:t>
            </a:r>
            <a:r>
              <a:rPr lang="en-GB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companies could not operate without billing, because it creates an economic value of their business.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-GB" sz="1100">
                <a:solidFill>
                  <a:srgbClr val="000000"/>
                </a:solidFill>
              </a:rPr>
              <a:t>Need</a:t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unify customer management in one system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-GB" sz="1100">
                <a:solidFill>
                  <a:srgbClr val="000000"/>
                </a:solidFill>
              </a:rPr>
              <a:t>Objective</a:t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With this </a:t>
            </a:r>
            <a:r>
              <a:rPr b="1" lang="en-GB" sz="11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mini project in C Telecom Billing System</a:t>
            </a:r>
            <a:r>
              <a:rPr lang="en-GB" sz="11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you can perform and manage billing operations like they do in Telecom companies. Here, you can add records with name, </a:t>
            </a:r>
            <a:r>
              <a:rPr lang="en-GB" sz="11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phone number</a:t>
            </a:r>
            <a:r>
              <a:rPr lang="en-GB" sz="11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and the amount of payment. You can view, modify, search and delete existing records.</a:t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11165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Details of Requirements with Justification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SOFTWARE: GCC COMPILER , TEXT EDITOR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HARDWARE: RAM-1 GB, STORAGE- 512 MB, PROCESSOR- PENTIUM.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Market Potential of System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As it is free to use, companies can use it for management of billing system.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THE BILLING MANAGEMENT OF TELECOM USER WILL BE EASY.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