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43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5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California House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XGBoost Regressor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Introduction to the project</a:t>
            </a:r>
          </a:p>
          <a:p>
            <a:r>
              <a:rPr b="1" dirty="0"/>
              <a:t>Purpose:</a:t>
            </a:r>
            <a:r>
              <a:rPr dirty="0"/>
              <a:t> Predict house prices based on user input</a:t>
            </a:r>
          </a:p>
          <a:p>
            <a:r>
              <a:rPr dirty="0"/>
              <a:t>Using the California Housing dataset and </a:t>
            </a:r>
            <a:r>
              <a:rPr dirty="0" err="1"/>
              <a:t>XGBoost</a:t>
            </a:r>
            <a:r>
              <a:rPr dirty="0"/>
              <a:t> Regressor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dirty="0"/>
              <a:t>Code for loading the dataset:</a:t>
            </a:r>
          </a:p>
          <a:p>
            <a:pPr lvl="1"/>
            <a:r>
              <a:rPr lang="en-GB" sz="2400" dirty="0">
                <a:latin typeface="Consolas" panose="020B0609020204030204" pitchFamily="49" charset="0"/>
              </a:rPr>
              <a:t>from </a:t>
            </a:r>
            <a:r>
              <a:rPr lang="en-GB" sz="2400" dirty="0" err="1">
                <a:latin typeface="Consolas" panose="020B0609020204030204" pitchFamily="49" charset="0"/>
              </a:rPr>
              <a:t>sklearn.datasets</a:t>
            </a:r>
            <a:r>
              <a:rPr lang="en-GB" sz="2400" dirty="0">
                <a:latin typeface="Consolas" panose="020B0609020204030204" pitchFamily="49" charset="0"/>
              </a:rPr>
              <a:t> import </a:t>
            </a:r>
            <a:r>
              <a:rPr lang="en-GB" sz="2400" dirty="0" err="1">
                <a:latin typeface="Consolas" panose="020B0609020204030204" pitchFamily="49" charset="0"/>
              </a:rPr>
              <a:t>fetch_california_housing</a:t>
            </a:r>
            <a:endParaRPr lang="en-GB" sz="2400" dirty="0">
              <a:latin typeface="Consolas" panose="020B0609020204030204" pitchFamily="49" charset="0"/>
            </a:endParaRPr>
          </a:p>
          <a:p>
            <a:pPr lvl="1"/>
            <a:r>
              <a:rPr lang="en-GB" sz="2400" dirty="0" err="1">
                <a:latin typeface="Consolas" panose="020B0609020204030204" pitchFamily="49" charset="0"/>
              </a:rPr>
              <a:t>california</a:t>
            </a:r>
            <a:r>
              <a:rPr lang="en-GB" sz="2400" dirty="0">
                <a:latin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</a:rPr>
              <a:t>fetch_california_housing</a:t>
            </a:r>
            <a:r>
              <a:rPr lang="en-GB" sz="24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sz="2400" dirty="0">
                <a:latin typeface="Consolas" panose="020B0609020204030204" pitchFamily="49" charset="0"/>
              </a:rPr>
              <a:t>data = </a:t>
            </a:r>
            <a:r>
              <a:rPr lang="en-GB" sz="2400" dirty="0" err="1">
                <a:latin typeface="Consolas" panose="020B0609020204030204" pitchFamily="49" charset="0"/>
              </a:rPr>
              <a:t>pd.DataFrame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california.data</a:t>
            </a:r>
            <a:r>
              <a:rPr lang="en-GB" sz="2400" dirty="0">
                <a:latin typeface="Consolas" panose="020B0609020204030204" pitchFamily="49" charset="0"/>
              </a:rPr>
              <a:t>, columns=</a:t>
            </a:r>
            <a:r>
              <a:rPr lang="en-GB" sz="2400" dirty="0" err="1">
                <a:latin typeface="Consolas" panose="020B0609020204030204" pitchFamily="49" charset="0"/>
              </a:rPr>
              <a:t>california.feature_names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sz="2400" dirty="0">
                <a:latin typeface="Consolas" panose="020B0609020204030204" pitchFamily="49" charset="0"/>
              </a:rPr>
              <a:t>data['PRICE'] = </a:t>
            </a:r>
            <a:r>
              <a:rPr lang="en-GB" sz="2400" dirty="0" err="1">
                <a:latin typeface="Consolas" panose="020B0609020204030204" pitchFamily="49" charset="0"/>
              </a:rPr>
              <a:t>california.target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b="1" dirty="0"/>
              <a:t>Checking for missing values:</a:t>
            </a:r>
          </a:p>
          <a:p>
            <a:pPr lvl="1"/>
            <a:r>
              <a:rPr sz="2400" dirty="0">
                <a:latin typeface="Consolas" panose="020B0609020204030204" pitchFamily="49" charset="0"/>
              </a:rPr>
              <a:t>print(</a:t>
            </a:r>
            <a:r>
              <a:rPr sz="2400" dirty="0" err="1">
                <a:latin typeface="Consolas" panose="020B0609020204030204" pitchFamily="49" charset="0"/>
              </a:rPr>
              <a:t>data.isnull</a:t>
            </a:r>
            <a:r>
              <a:rPr sz="2400" dirty="0">
                <a:latin typeface="Consolas" panose="020B0609020204030204" pitchFamily="49" charset="0"/>
              </a:rPr>
              <a:t>().sum())</a:t>
            </a:r>
          </a:p>
          <a:p>
            <a:r>
              <a:rPr lang="en-GB" b="1" dirty="0"/>
              <a:t>Displaying the first few rows:</a:t>
            </a:r>
            <a:endParaRPr b="1" dirty="0"/>
          </a:p>
          <a:p>
            <a:pPr lvl="1"/>
            <a:r>
              <a:rPr sz="2400" dirty="0">
                <a:latin typeface="Consolas" panose="020B0609020204030204" pitchFamily="49" charset="0"/>
              </a:rPr>
              <a:t>print(</a:t>
            </a:r>
            <a:r>
              <a:rPr sz="2400" dirty="0" err="1">
                <a:latin typeface="Consolas" panose="020B0609020204030204" pitchFamily="49" charset="0"/>
              </a:rPr>
              <a:t>data.head</a:t>
            </a:r>
            <a:r>
              <a:rPr sz="2400" dirty="0">
                <a:latin typeface="Consolas" panose="020B0609020204030204" pitchFamily="49" charset="0"/>
              </a:rPr>
              <a:t>())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Distribution of house prices:</a:t>
            </a:r>
          </a:p>
          <a:p>
            <a:pPr lvl="1"/>
            <a:r>
              <a:rPr dirty="0" err="1">
                <a:latin typeface="Consolas" panose="020B0609020204030204" pitchFamily="49" charset="0"/>
              </a:rPr>
              <a:t>sns.histplot</a:t>
            </a:r>
            <a:r>
              <a:rPr dirty="0">
                <a:latin typeface="Consolas" panose="020B0609020204030204" pitchFamily="49" charset="0"/>
              </a:rPr>
              <a:t>(data['PRICE'], </a:t>
            </a:r>
            <a:r>
              <a:rPr dirty="0" err="1">
                <a:latin typeface="Consolas" panose="020B0609020204030204" pitchFamily="49" charset="0"/>
              </a:rPr>
              <a:t>kde</a:t>
            </a:r>
            <a:r>
              <a:rPr dirty="0">
                <a:latin typeface="Consolas" panose="020B0609020204030204" pitchFamily="49" charset="0"/>
              </a:rPr>
              <a:t>=True)</a:t>
            </a:r>
          </a:p>
          <a:p>
            <a:pPr lvl="1"/>
            <a:r>
              <a:rPr dirty="0" err="1">
                <a:latin typeface="Consolas" panose="020B0609020204030204" pitchFamily="49" charset="0"/>
              </a:rPr>
              <a:t>plt.title</a:t>
            </a:r>
            <a:r>
              <a:rPr dirty="0">
                <a:latin typeface="Consolas" panose="020B0609020204030204" pitchFamily="49" charset="0"/>
              </a:rPr>
              <a:t>('Distribution of House Prices')</a:t>
            </a:r>
          </a:p>
          <a:p>
            <a:pPr lvl="1"/>
            <a:r>
              <a:rPr dirty="0" err="1">
                <a:latin typeface="Consolas" panose="020B0609020204030204" pitchFamily="49" charset="0"/>
              </a:rPr>
              <a:t>plt.show</a:t>
            </a:r>
            <a:r>
              <a:rPr dirty="0">
                <a:latin typeface="Consolas" panose="020B0609020204030204" pitchFamily="49" charset="0"/>
              </a:rPr>
              <a:t>()</a:t>
            </a:r>
          </a:p>
          <a:p>
            <a:r>
              <a:rPr b="1" dirty="0"/>
              <a:t>Correlation matrix:</a:t>
            </a:r>
          </a:p>
          <a:p>
            <a:pPr lvl="1"/>
            <a:r>
              <a:rPr dirty="0" err="1">
                <a:latin typeface="Consolas" panose="020B0609020204030204" pitchFamily="49" charset="0"/>
              </a:rPr>
              <a:t>correlation_matrix</a:t>
            </a:r>
            <a:r>
              <a:rPr dirty="0">
                <a:latin typeface="Consolas" panose="020B0609020204030204" pitchFamily="49" charset="0"/>
              </a:rPr>
              <a:t> = </a:t>
            </a:r>
            <a:r>
              <a:rPr dirty="0" err="1">
                <a:latin typeface="Consolas" panose="020B0609020204030204" pitchFamily="49" charset="0"/>
              </a:rPr>
              <a:t>data.corr</a:t>
            </a:r>
            <a:r>
              <a:rPr dirty="0">
                <a:latin typeface="Consolas" panose="020B0609020204030204" pitchFamily="49" charset="0"/>
              </a:rPr>
              <a:t>().round(2)</a:t>
            </a:r>
          </a:p>
          <a:p>
            <a:pPr lvl="1"/>
            <a:r>
              <a:rPr dirty="0" err="1">
                <a:latin typeface="Consolas" panose="020B0609020204030204" pitchFamily="49" charset="0"/>
              </a:rPr>
              <a:t>sns.heatmap</a:t>
            </a:r>
            <a:r>
              <a:rPr dirty="0">
                <a:latin typeface="Consolas" panose="020B0609020204030204" pitchFamily="49" charset="0"/>
              </a:rPr>
              <a:t>(data=</a:t>
            </a:r>
            <a:r>
              <a:rPr dirty="0" err="1">
                <a:latin typeface="Consolas" panose="020B0609020204030204" pitchFamily="49" charset="0"/>
              </a:rPr>
              <a:t>correlation_matrix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 err="1">
                <a:latin typeface="Consolas" panose="020B0609020204030204" pitchFamily="49" charset="0"/>
              </a:rPr>
              <a:t>annot</a:t>
            </a:r>
            <a:r>
              <a:rPr dirty="0">
                <a:latin typeface="Consolas" panose="020B0609020204030204" pitchFamily="49" charset="0"/>
              </a:rPr>
              <a:t>=True, </a:t>
            </a:r>
            <a:r>
              <a:rPr dirty="0" err="1">
                <a:latin typeface="Consolas" panose="020B0609020204030204" pitchFamily="49" charset="0"/>
              </a:rPr>
              <a:t>cmap</a:t>
            </a:r>
            <a:r>
              <a:rPr dirty="0">
                <a:latin typeface="Consolas" panose="020B0609020204030204" pitchFamily="49" charset="0"/>
              </a:rPr>
              <a:t>='</a:t>
            </a:r>
            <a:r>
              <a:rPr dirty="0" err="1">
                <a:latin typeface="Consolas" panose="020B0609020204030204" pitchFamily="49" charset="0"/>
              </a:rPr>
              <a:t>coolwarm</a:t>
            </a:r>
            <a:r>
              <a:rPr dirty="0">
                <a:latin typeface="Consolas" panose="020B0609020204030204" pitchFamily="49" charset="0"/>
              </a:rPr>
              <a:t>')</a:t>
            </a:r>
          </a:p>
          <a:p>
            <a:pPr lvl="1"/>
            <a:r>
              <a:rPr dirty="0" err="1">
                <a:latin typeface="Consolas" panose="020B0609020204030204" pitchFamily="49" charset="0"/>
              </a:rPr>
              <a:t>plt.title</a:t>
            </a:r>
            <a:r>
              <a:rPr dirty="0">
                <a:latin typeface="Consolas" panose="020B0609020204030204" pitchFamily="49" charset="0"/>
              </a:rPr>
              <a:t>('Correlation Matrix')</a:t>
            </a:r>
          </a:p>
          <a:p>
            <a:pPr lvl="1"/>
            <a:r>
              <a:rPr dirty="0" err="1">
                <a:latin typeface="Consolas" panose="020B0609020204030204" pitchFamily="49" charset="0"/>
              </a:rPr>
              <a:t>plt.show</a:t>
            </a:r>
            <a:r>
              <a:rPr dirty="0">
                <a:latin typeface="Consolas" panose="020B0609020204030204" pitchFamily="49" charset="0"/>
              </a:rPr>
              <a:t>()</a:t>
            </a:r>
          </a:p>
          <a:p>
            <a:r>
              <a:rPr b="1" dirty="0"/>
              <a:t>Scatter plots for important features:</a:t>
            </a:r>
          </a:p>
          <a:p>
            <a:pPr lvl="1"/>
            <a:r>
              <a:rPr dirty="0">
                <a:latin typeface="Consolas" panose="020B0609020204030204" pitchFamily="49" charset="0"/>
              </a:rPr>
              <a:t>features = ['</a:t>
            </a:r>
            <a:r>
              <a:rPr dirty="0" err="1">
                <a:latin typeface="Consolas" panose="020B0609020204030204" pitchFamily="49" charset="0"/>
              </a:rPr>
              <a:t>MedInc</a:t>
            </a:r>
            <a:r>
              <a:rPr dirty="0">
                <a:latin typeface="Consolas" panose="020B0609020204030204" pitchFamily="49" charset="0"/>
              </a:rPr>
              <a:t>', '</a:t>
            </a:r>
            <a:r>
              <a:rPr dirty="0" err="1">
                <a:latin typeface="Consolas" panose="020B0609020204030204" pitchFamily="49" charset="0"/>
              </a:rPr>
              <a:t>AveRooms</a:t>
            </a:r>
            <a:r>
              <a:rPr dirty="0">
                <a:latin typeface="Consolas" panose="020B0609020204030204" pitchFamily="49" charset="0"/>
              </a:rPr>
              <a:t>', '</a:t>
            </a:r>
            <a:r>
              <a:rPr dirty="0" err="1">
                <a:latin typeface="Consolas" panose="020B0609020204030204" pitchFamily="49" charset="0"/>
              </a:rPr>
              <a:t>AveOccup</a:t>
            </a:r>
            <a:r>
              <a:rPr dirty="0">
                <a:latin typeface="Consolas" panose="020B0609020204030204" pitchFamily="49" charset="0"/>
              </a:rPr>
              <a:t>']</a:t>
            </a:r>
          </a:p>
          <a:p>
            <a:pPr lvl="1"/>
            <a:r>
              <a:rPr dirty="0">
                <a:latin typeface="Consolas" panose="020B0609020204030204" pitchFamily="49" charset="0"/>
              </a:rPr>
              <a:t>for feature in features:</a:t>
            </a:r>
          </a:p>
          <a:p>
            <a:pPr lvl="1"/>
            <a:r>
              <a:rPr dirty="0">
                <a:latin typeface="Consolas" panose="020B0609020204030204" pitchFamily="49" charset="0"/>
              </a:rPr>
              <a:t>    </a:t>
            </a:r>
            <a:r>
              <a:rPr dirty="0" err="1">
                <a:latin typeface="Consolas" panose="020B0609020204030204" pitchFamily="49" charset="0"/>
              </a:rPr>
              <a:t>sns.scatterplot</a:t>
            </a:r>
            <a:r>
              <a:rPr dirty="0">
                <a:latin typeface="Consolas" panose="020B0609020204030204" pitchFamily="49" charset="0"/>
              </a:rPr>
              <a:t>(data=data, x=feature, y='PRICE')</a:t>
            </a:r>
          </a:p>
          <a:p>
            <a:pPr lvl="1"/>
            <a:r>
              <a:rPr dirty="0">
                <a:latin typeface="Consolas" panose="020B0609020204030204" pitchFamily="49" charset="0"/>
              </a:rPr>
              <a:t>    </a:t>
            </a:r>
            <a:r>
              <a:rPr dirty="0" err="1">
                <a:latin typeface="Consolas" panose="020B0609020204030204" pitchFamily="49" charset="0"/>
              </a:rPr>
              <a:t>plt.title</a:t>
            </a:r>
            <a:r>
              <a:rPr dirty="0">
                <a:latin typeface="Consolas" panose="020B0609020204030204" pitchFamily="49" charset="0"/>
              </a:rPr>
              <a:t>(f'{feature} vs. PRICE')</a:t>
            </a:r>
          </a:p>
          <a:p>
            <a:pPr lvl="1"/>
            <a:r>
              <a:rPr dirty="0">
                <a:latin typeface="Consolas" panose="020B0609020204030204" pitchFamily="49" charset="0"/>
              </a:rPr>
              <a:t>    </a:t>
            </a:r>
            <a:r>
              <a:rPr dirty="0" err="1">
                <a:latin typeface="Consolas" panose="020B0609020204030204" pitchFamily="49" charset="0"/>
              </a:rPr>
              <a:t>plt.show</a:t>
            </a:r>
            <a:r>
              <a:rPr dirty="0"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b="1" dirty="0"/>
              <a:t>Splitting the data:</a:t>
            </a:r>
          </a:p>
          <a:p>
            <a:pPr lvl="1"/>
            <a:r>
              <a:rPr dirty="0"/>
              <a:t>X = </a:t>
            </a:r>
            <a:r>
              <a:rPr dirty="0" err="1"/>
              <a:t>data.drop</a:t>
            </a:r>
            <a:r>
              <a:rPr dirty="0"/>
              <a:t>(columns='PRICE', axis=1)</a:t>
            </a:r>
          </a:p>
          <a:p>
            <a:pPr lvl="1"/>
            <a:r>
              <a:rPr dirty="0"/>
              <a:t>Y = data['PRICE']</a:t>
            </a:r>
          </a:p>
          <a:p>
            <a:pPr lvl="1"/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 = </a:t>
            </a:r>
            <a:r>
              <a:rPr dirty="0" err="1"/>
              <a:t>train_test_split</a:t>
            </a:r>
            <a:r>
              <a:rPr dirty="0"/>
              <a:t>(X, Y, </a:t>
            </a:r>
            <a:r>
              <a:rPr dirty="0" err="1"/>
              <a:t>test_size</a:t>
            </a:r>
            <a:r>
              <a:rPr dirty="0"/>
              <a:t>=0.2, </a:t>
            </a:r>
            <a:r>
              <a:rPr dirty="0" err="1"/>
              <a:t>random_state</a:t>
            </a:r>
            <a:r>
              <a:rPr dirty="0"/>
              <a:t>=2)</a:t>
            </a:r>
          </a:p>
          <a:p>
            <a:r>
              <a:rPr b="1" dirty="0"/>
              <a:t>Training the </a:t>
            </a:r>
            <a:r>
              <a:rPr b="1" dirty="0" err="1"/>
              <a:t>XGBoost</a:t>
            </a:r>
            <a:r>
              <a:rPr b="1" dirty="0"/>
              <a:t> Regressor:</a:t>
            </a:r>
          </a:p>
          <a:p>
            <a:pPr lvl="1"/>
            <a:r>
              <a:rPr dirty="0"/>
              <a:t>model = </a:t>
            </a:r>
            <a:r>
              <a:rPr dirty="0" err="1"/>
              <a:t>XGBRegressor</a:t>
            </a:r>
            <a:r>
              <a:rPr dirty="0"/>
              <a:t>()</a:t>
            </a:r>
          </a:p>
          <a:p>
            <a:pPr lvl="1"/>
            <a:r>
              <a:rPr dirty="0" err="1"/>
              <a:t>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)</a:t>
            </a:r>
          </a:p>
          <a:p>
            <a:r>
              <a:rPr b="1" dirty="0"/>
              <a:t>Evaluating model performance:</a:t>
            </a:r>
          </a:p>
          <a:p>
            <a:pPr lvl="1"/>
            <a:r>
              <a:rPr dirty="0" err="1"/>
              <a:t>train_predictions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)</a:t>
            </a:r>
          </a:p>
          <a:p>
            <a:pPr lvl="1"/>
            <a:r>
              <a:rPr dirty="0" err="1"/>
              <a:t>test_predictions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 lvl="1"/>
            <a:r>
              <a:rPr dirty="0"/>
              <a:t>print(</a:t>
            </a:r>
            <a:r>
              <a:rPr dirty="0" err="1"/>
              <a:t>f"Training</a:t>
            </a:r>
            <a:r>
              <a:rPr dirty="0"/>
              <a:t> Data R2 Score: {metrics.r2_score(</a:t>
            </a:r>
            <a:r>
              <a:rPr dirty="0" err="1"/>
              <a:t>Y_train</a:t>
            </a:r>
            <a:r>
              <a:rPr dirty="0"/>
              <a:t>, </a:t>
            </a:r>
            <a:r>
              <a:rPr dirty="0" err="1"/>
              <a:t>train_predictions</a:t>
            </a:r>
            <a:r>
              <a:rPr dirty="0"/>
              <a:t>)}")</a:t>
            </a:r>
          </a:p>
          <a:p>
            <a:pPr lvl="1"/>
            <a:r>
              <a:rPr dirty="0"/>
              <a:t>print(</a:t>
            </a:r>
            <a:r>
              <a:rPr dirty="0" err="1"/>
              <a:t>f"Testing</a:t>
            </a:r>
            <a:r>
              <a:rPr dirty="0"/>
              <a:t> Data R2 Score: {metrics.r2_score(</a:t>
            </a:r>
            <a:r>
              <a:rPr dirty="0" err="1"/>
              <a:t>Y_test</a:t>
            </a:r>
            <a:r>
              <a:rPr dirty="0"/>
              <a:t>, </a:t>
            </a:r>
            <a:r>
              <a:rPr dirty="0" err="1"/>
              <a:t>test_predictions</a:t>
            </a:r>
            <a:r>
              <a:rPr dirty="0"/>
              <a:t>)}")</a:t>
            </a:r>
          </a:p>
          <a:p>
            <a:r>
              <a:rPr b="1" dirty="0"/>
              <a:t>Visualizing predicted vs actual prices:</a:t>
            </a:r>
          </a:p>
          <a:p>
            <a:pPr lvl="1"/>
            <a:r>
              <a:rPr dirty="0" err="1"/>
              <a:t>plt.scatter</a:t>
            </a:r>
            <a:r>
              <a:rPr dirty="0"/>
              <a:t>(</a:t>
            </a:r>
            <a:r>
              <a:rPr dirty="0" err="1"/>
              <a:t>Y_test</a:t>
            </a:r>
            <a:r>
              <a:rPr dirty="0"/>
              <a:t>, </a:t>
            </a:r>
            <a:r>
              <a:rPr dirty="0" err="1"/>
              <a:t>test_predictions</a:t>
            </a:r>
            <a:r>
              <a:rPr dirty="0"/>
              <a:t>)</a:t>
            </a:r>
          </a:p>
          <a:p>
            <a:pPr lvl="1"/>
            <a:r>
              <a:rPr dirty="0" err="1"/>
              <a:t>plt.plot</a:t>
            </a:r>
            <a:r>
              <a:rPr dirty="0"/>
              <a:t>([min(</a:t>
            </a:r>
            <a:r>
              <a:rPr dirty="0" err="1"/>
              <a:t>Y_test</a:t>
            </a:r>
            <a:r>
              <a:rPr dirty="0"/>
              <a:t>), max(</a:t>
            </a:r>
            <a:r>
              <a:rPr dirty="0" err="1"/>
              <a:t>Y_test</a:t>
            </a:r>
            <a:r>
              <a:rPr dirty="0"/>
              <a:t>)], [min(</a:t>
            </a:r>
            <a:r>
              <a:rPr dirty="0" err="1"/>
              <a:t>Y_test</a:t>
            </a:r>
            <a:r>
              <a:rPr dirty="0"/>
              <a:t>), max(</a:t>
            </a:r>
            <a:r>
              <a:rPr dirty="0" err="1"/>
              <a:t>Y_test</a:t>
            </a:r>
            <a:r>
              <a:rPr dirty="0"/>
              <a:t>)], color='red', </a:t>
            </a:r>
            <a:r>
              <a:rPr dirty="0" err="1"/>
              <a:t>linestyle</a:t>
            </a:r>
            <a:r>
              <a:rPr dirty="0"/>
              <a:t>='--')</a:t>
            </a:r>
          </a:p>
          <a:p>
            <a:pPr lvl="1"/>
            <a:r>
              <a:rPr dirty="0" err="1"/>
              <a:t>plt.title</a:t>
            </a:r>
            <a:r>
              <a:rPr dirty="0"/>
              <a:t>('Predicted vs Actual Prices')</a:t>
            </a:r>
          </a:p>
          <a:p>
            <a:pPr lvl="1"/>
            <a:r>
              <a:rPr dirty="0" err="1"/>
              <a:t>plt.show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b="1" dirty="0"/>
              <a:t>Code for user input function:</a:t>
            </a:r>
          </a:p>
          <a:p>
            <a:pPr lvl="1"/>
            <a:r>
              <a:rPr dirty="0"/>
              <a:t>def </a:t>
            </a:r>
            <a:r>
              <a:rPr dirty="0" err="1"/>
              <a:t>get_user_input</a:t>
            </a:r>
            <a:r>
              <a:rPr dirty="0"/>
              <a:t>():</a:t>
            </a:r>
          </a:p>
          <a:p>
            <a:pPr lvl="1"/>
            <a:r>
              <a:rPr dirty="0"/>
              <a:t>    print("Enter details for house price prediction:")</a:t>
            </a:r>
          </a:p>
          <a:p>
            <a:pPr lvl="1"/>
            <a:r>
              <a:rPr dirty="0"/>
              <a:t>    </a:t>
            </a:r>
            <a:r>
              <a:rPr dirty="0" err="1"/>
              <a:t>MedInc</a:t>
            </a:r>
            <a:r>
              <a:rPr dirty="0"/>
              <a:t> = float(input("</a:t>
            </a:r>
            <a:r>
              <a:rPr dirty="0" err="1"/>
              <a:t>MedInc</a:t>
            </a:r>
            <a:r>
              <a:rPr dirty="0"/>
              <a:t>: "))</a:t>
            </a:r>
          </a:p>
          <a:p>
            <a:pPr lvl="1"/>
            <a:r>
              <a:rPr dirty="0"/>
              <a:t>    </a:t>
            </a:r>
            <a:r>
              <a:rPr dirty="0" err="1"/>
              <a:t>HouseAge</a:t>
            </a:r>
            <a:r>
              <a:rPr dirty="0"/>
              <a:t> = float(input("</a:t>
            </a:r>
            <a:r>
              <a:rPr dirty="0" err="1"/>
              <a:t>HouseAge</a:t>
            </a:r>
            <a:r>
              <a:rPr dirty="0"/>
              <a:t>: "))</a:t>
            </a:r>
          </a:p>
          <a:p>
            <a:pPr lvl="1"/>
            <a:r>
              <a:rPr dirty="0"/>
              <a:t>    </a:t>
            </a:r>
            <a:r>
              <a:rPr dirty="0" err="1"/>
              <a:t>AveRooms</a:t>
            </a:r>
            <a:r>
              <a:rPr dirty="0"/>
              <a:t> = float(input("</a:t>
            </a:r>
            <a:r>
              <a:rPr dirty="0" err="1"/>
              <a:t>AveRooms</a:t>
            </a:r>
            <a:r>
              <a:rPr dirty="0"/>
              <a:t>: "))</a:t>
            </a:r>
          </a:p>
          <a:p>
            <a:pPr lvl="1"/>
            <a:r>
              <a:rPr dirty="0"/>
              <a:t>    </a:t>
            </a:r>
            <a:r>
              <a:rPr dirty="0" err="1"/>
              <a:t>AveBedrms</a:t>
            </a:r>
            <a:r>
              <a:rPr dirty="0"/>
              <a:t> = float(input("</a:t>
            </a:r>
            <a:r>
              <a:rPr dirty="0" err="1"/>
              <a:t>AveBedrms</a:t>
            </a:r>
            <a:r>
              <a:rPr dirty="0"/>
              <a:t>: "))</a:t>
            </a:r>
          </a:p>
          <a:p>
            <a:pPr lvl="1"/>
            <a:r>
              <a:rPr dirty="0"/>
              <a:t>    Population = float(input("Population: "))</a:t>
            </a:r>
          </a:p>
          <a:p>
            <a:pPr lvl="1"/>
            <a:r>
              <a:rPr dirty="0"/>
              <a:t>    </a:t>
            </a:r>
            <a:r>
              <a:rPr dirty="0" err="1"/>
              <a:t>AveOccup</a:t>
            </a:r>
            <a:r>
              <a:rPr dirty="0"/>
              <a:t> = float(input("</a:t>
            </a:r>
            <a:r>
              <a:rPr dirty="0" err="1"/>
              <a:t>AveOccup</a:t>
            </a:r>
            <a:r>
              <a:rPr dirty="0"/>
              <a:t>: "))</a:t>
            </a:r>
          </a:p>
          <a:p>
            <a:pPr lvl="1"/>
            <a:r>
              <a:rPr dirty="0"/>
              <a:t>    Latitude = float(input("Latitude: "))</a:t>
            </a:r>
          </a:p>
          <a:p>
            <a:pPr lvl="1"/>
            <a:r>
              <a:rPr dirty="0"/>
              <a:t>    Longitude = float(input("Longitude: "))</a:t>
            </a:r>
          </a:p>
          <a:p>
            <a:pPr lvl="1"/>
            <a:r>
              <a:rPr dirty="0"/>
              <a:t>    </a:t>
            </a:r>
            <a:r>
              <a:rPr dirty="0" err="1"/>
              <a:t>user_data</a:t>
            </a:r>
            <a:r>
              <a:rPr dirty="0"/>
              <a:t> = </a:t>
            </a:r>
            <a:r>
              <a:rPr dirty="0" err="1"/>
              <a:t>pd.DataFrame</a:t>
            </a:r>
            <a:r>
              <a:rPr dirty="0"/>
              <a:t>([[</a:t>
            </a:r>
            <a:r>
              <a:rPr dirty="0" err="1"/>
              <a:t>MedInc</a:t>
            </a:r>
            <a:r>
              <a:rPr dirty="0"/>
              <a:t>, </a:t>
            </a:r>
            <a:r>
              <a:rPr dirty="0" err="1"/>
              <a:t>HouseAge</a:t>
            </a:r>
            <a:r>
              <a:rPr dirty="0"/>
              <a:t>, </a:t>
            </a:r>
            <a:r>
              <a:rPr dirty="0" err="1"/>
              <a:t>AveRooms</a:t>
            </a:r>
            <a:r>
              <a:rPr dirty="0"/>
              <a:t>, </a:t>
            </a:r>
            <a:r>
              <a:rPr dirty="0" err="1"/>
              <a:t>AveBedrms</a:t>
            </a:r>
            <a:r>
              <a:rPr dirty="0"/>
              <a:t>, Population, </a:t>
            </a:r>
            <a:r>
              <a:rPr dirty="0" err="1"/>
              <a:t>AveOccup</a:t>
            </a:r>
            <a:r>
              <a:rPr dirty="0"/>
              <a:t>, Latitude, Longitude]],</a:t>
            </a:r>
          </a:p>
          <a:p>
            <a:pPr lvl="1"/>
            <a:r>
              <a:rPr dirty="0"/>
              <a:t>                             columns=['</a:t>
            </a:r>
            <a:r>
              <a:rPr dirty="0" err="1"/>
              <a:t>MedInc</a:t>
            </a:r>
            <a:r>
              <a:rPr dirty="0"/>
              <a:t>', '</a:t>
            </a:r>
            <a:r>
              <a:rPr dirty="0" err="1"/>
              <a:t>HouseAge</a:t>
            </a:r>
            <a:r>
              <a:rPr dirty="0"/>
              <a:t>', '</a:t>
            </a:r>
            <a:r>
              <a:rPr dirty="0" err="1"/>
              <a:t>AveRooms</a:t>
            </a:r>
            <a:r>
              <a:rPr dirty="0"/>
              <a:t>', '</a:t>
            </a:r>
            <a:r>
              <a:rPr dirty="0" err="1"/>
              <a:t>AveBedrms</a:t>
            </a:r>
            <a:r>
              <a:rPr dirty="0"/>
              <a:t>', 'Population', '</a:t>
            </a:r>
            <a:r>
              <a:rPr dirty="0" err="1"/>
              <a:t>AveOccup</a:t>
            </a:r>
            <a:r>
              <a:rPr dirty="0"/>
              <a:t>', 'Latitude', 'Longitude'])</a:t>
            </a:r>
          </a:p>
          <a:p>
            <a:pPr lvl="1"/>
            <a:r>
              <a:rPr dirty="0"/>
              <a:t>    return </a:t>
            </a:r>
            <a:r>
              <a:rPr dirty="0" err="1"/>
              <a:t>user_data</a:t>
            </a:r>
            <a:endParaRPr dirty="0"/>
          </a:p>
          <a:p>
            <a:r>
              <a:rPr b="1" dirty="0"/>
              <a:t>Explanation of input features:</a:t>
            </a:r>
          </a:p>
          <a:p>
            <a:pPr lvl="1"/>
            <a:r>
              <a:rPr dirty="0" err="1"/>
              <a:t>MedInc</a:t>
            </a:r>
            <a:r>
              <a:rPr dirty="0"/>
              <a:t>: Median income</a:t>
            </a:r>
          </a:p>
          <a:p>
            <a:pPr lvl="1"/>
            <a:r>
              <a:rPr dirty="0" err="1"/>
              <a:t>HouseAge</a:t>
            </a:r>
            <a:r>
              <a:rPr dirty="0"/>
              <a:t>: Median house age</a:t>
            </a:r>
          </a:p>
          <a:p>
            <a:pPr lvl="1"/>
            <a:r>
              <a:rPr dirty="0" err="1"/>
              <a:t>AveRooms</a:t>
            </a:r>
            <a:r>
              <a:rPr dirty="0"/>
              <a:t>: Average number of rooms</a:t>
            </a:r>
          </a:p>
          <a:p>
            <a:pPr lvl="1"/>
            <a:r>
              <a:rPr dirty="0" err="1"/>
              <a:t>AveBedrms</a:t>
            </a:r>
            <a:r>
              <a:rPr dirty="0"/>
              <a:t>: Average number of bedrooms</a:t>
            </a:r>
          </a:p>
          <a:p>
            <a:pPr lvl="1"/>
            <a:r>
              <a:rPr dirty="0"/>
              <a:t>Population: Block group population</a:t>
            </a:r>
          </a:p>
          <a:p>
            <a:pPr lvl="1"/>
            <a:r>
              <a:rPr dirty="0" err="1"/>
              <a:t>AveOccup</a:t>
            </a:r>
            <a:r>
              <a:rPr dirty="0"/>
              <a:t>: Average number of occupants</a:t>
            </a:r>
          </a:p>
          <a:p>
            <a:pPr lvl="1"/>
            <a:r>
              <a:rPr dirty="0"/>
              <a:t>Latitude: Block group latitude</a:t>
            </a:r>
          </a:p>
          <a:p>
            <a:pPr lvl="1"/>
            <a:r>
              <a:rPr dirty="0"/>
              <a:t>Longitude: Block group longitude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946150"/>
            <a:ext cx="4091410" cy="4178558"/>
          </a:xfrm>
        </p:spPr>
        <p:txBody>
          <a:bodyPr>
            <a:normAutofit/>
          </a:bodyPr>
          <a:lstStyle/>
          <a:p>
            <a:r>
              <a:rPr b="1" dirty="0"/>
              <a:t>Code for predicting and displaying the price:</a:t>
            </a:r>
          </a:p>
          <a:p>
            <a:pPr lvl="1"/>
            <a:r>
              <a:rPr dirty="0" err="1"/>
              <a:t>user_data</a:t>
            </a:r>
            <a:r>
              <a:rPr dirty="0"/>
              <a:t> = </a:t>
            </a:r>
            <a:r>
              <a:rPr dirty="0" err="1"/>
              <a:t>get_user_input</a:t>
            </a:r>
            <a:r>
              <a:rPr dirty="0"/>
              <a:t>()</a:t>
            </a:r>
          </a:p>
          <a:p>
            <a:pPr lvl="1"/>
            <a:r>
              <a:rPr dirty="0" err="1"/>
              <a:t>predicted_price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 err="1"/>
              <a:t>user_data</a:t>
            </a:r>
            <a:r>
              <a:rPr dirty="0"/>
              <a:t>)</a:t>
            </a:r>
          </a:p>
          <a:p>
            <a:pPr lvl="1"/>
            <a:r>
              <a:rPr dirty="0"/>
              <a:t>print(</a:t>
            </a:r>
            <a:r>
              <a:rPr dirty="0" err="1"/>
              <a:t>f"The</a:t>
            </a:r>
            <a:r>
              <a:rPr dirty="0"/>
              <a:t> predicted house price is: ${</a:t>
            </a:r>
            <a:r>
              <a:rPr dirty="0" err="1"/>
              <a:t>predicted_price</a:t>
            </a:r>
            <a:r>
              <a:rPr dirty="0"/>
              <a:t>[0]:.2f}")</a:t>
            </a:r>
          </a:p>
          <a:p>
            <a:r>
              <a:rPr b="1" dirty="0"/>
              <a:t>Example prediction output:</a:t>
            </a:r>
          </a:p>
          <a:p>
            <a:pPr lvl="1"/>
            <a:r>
              <a:rPr dirty="0"/>
              <a:t>The predicted house price is: $250.00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Summary of the steps:</a:t>
            </a:r>
          </a:p>
          <a:p>
            <a:pPr lvl="1"/>
            <a:r>
              <a:rPr dirty="0"/>
              <a:t>Data loading and cleaning</a:t>
            </a:r>
          </a:p>
          <a:p>
            <a:pPr lvl="1"/>
            <a:r>
              <a:rPr dirty="0"/>
              <a:t>Data visualization</a:t>
            </a:r>
          </a:p>
          <a:p>
            <a:pPr lvl="1"/>
            <a:r>
              <a:rPr dirty="0"/>
              <a:t>Model training and evaluation</a:t>
            </a:r>
          </a:p>
          <a:p>
            <a:pPr lvl="1"/>
            <a:r>
              <a:rPr dirty="0"/>
              <a:t>User interaction and prediction</a:t>
            </a:r>
          </a:p>
          <a:p>
            <a:r>
              <a:rPr b="1" dirty="0"/>
              <a:t>Key takeaways:</a:t>
            </a:r>
          </a:p>
          <a:p>
            <a:pPr lvl="1"/>
            <a:r>
              <a:rPr dirty="0"/>
              <a:t>Predicting house prices using </a:t>
            </a:r>
            <a:r>
              <a:rPr dirty="0" err="1"/>
              <a:t>XGBoost</a:t>
            </a:r>
            <a:endParaRPr dirty="0"/>
          </a:p>
          <a:p>
            <a:pPr lvl="1"/>
            <a:r>
              <a:rPr dirty="0"/>
              <a:t>Importance of data cleaning and visualization</a:t>
            </a:r>
          </a:p>
          <a:p>
            <a:pPr lvl="1"/>
            <a:r>
              <a:rPr dirty="0"/>
              <a:t>Future work: Improve model accuracy, add more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</TotalTime>
  <Words>775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Consolas</vt:lpstr>
      <vt:lpstr>Rockwell</vt:lpstr>
      <vt:lpstr>Wingdings</vt:lpstr>
      <vt:lpstr>Atlas</vt:lpstr>
      <vt:lpstr>California House Price Prediction</vt:lpstr>
      <vt:lpstr>Objective</vt:lpstr>
      <vt:lpstr>Data Loading and Cleaning</vt:lpstr>
      <vt:lpstr>Data Visualization</vt:lpstr>
      <vt:lpstr>Model Training and Evaluation</vt:lpstr>
      <vt:lpstr>User Interaction</vt:lpstr>
      <vt:lpstr>Prediction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abdullah akhtar</cp:lastModifiedBy>
  <cp:revision>2</cp:revision>
  <dcterms:created xsi:type="dcterms:W3CDTF">2013-01-27T09:14:16Z</dcterms:created>
  <dcterms:modified xsi:type="dcterms:W3CDTF">2024-07-03T17:14:35Z</dcterms:modified>
  <cp:category/>
</cp:coreProperties>
</file>