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82" r:id="rId6"/>
    <p:sldId id="259" r:id="rId7"/>
    <p:sldId id="262" r:id="rId8"/>
    <p:sldId id="260" r:id="rId9"/>
    <p:sldId id="266" r:id="rId10"/>
    <p:sldId id="269" r:id="rId11"/>
    <p:sldId id="263" r:id="rId12"/>
    <p:sldId id="265" r:id="rId13"/>
    <p:sldId id="264" r:id="rId14"/>
    <p:sldId id="267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Destaqu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9A6-9064-4622-BBD4-7FF8E9ABA521}" type="datetimeFigureOut">
              <a:rPr lang="pt-PT" smtClean="0"/>
              <a:t>11/11/2017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A62-398A-48F2-9D66-1EE28B9763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543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9A6-9064-4622-BBD4-7FF8E9ABA521}" type="datetimeFigureOut">
              <a:rPr lang="pt-PT" smtClean="0"/>
              <a:t>11/11/2017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A62-398A-48F2-9D66-1EE28B9763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990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9A6-9064-4622-BBD4-7FF8E9ABA521}" type="datetimeFigureOut">
              <a:rPr lang="pt-PT" smtClean="0"/>
              <a:t>11/11/2017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A62-398A-48F2-9D66-1EE28B9763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614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88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ágina 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F97F8597-1EDB-4E06-A9C4-B04DF045B3CD}"/>
              </a:ext>
            </a:extLst>
          </p:cNvPr>
          <p:cNvSpPr/>
          <p:nvPr userDrawn="1"/>
        </p:nvSpPr>
        <p:spPr>
          <a:xfrm>
            <a:off x="696000" y="2156059"/>
            <a:ext cx="8100000" cy="45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="" xmlns:a16="http://schemas.microsoft.com/office/drawing/2014/main" id="{64E6F121-2E0A-4622-A1D5-D1081458771C}"/>
              </a:ext>
            </a:extLst>
          </p:cNvPr>
          <p:cNvSpPr/>
          <p:nvPr userDrawn="1"/>
        </p:nvSpPr>
        <p:spPr>
          <a:xfrm>
            <a:off x="696000" y="1886562"/>
            <a:ext cx="8100000" cy="38907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="" xmlns:a16="http://schemas.microsoft.com/office/drawing/2014/main" id="{FD7868C8-3BB9-4F8B-85D8-3C7D3076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5642"/>
            <a:ext cx="786274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67D51106-38BD-4F89-953D-BDF4764DA9A6}"/>
              </a:ext>
            </a:extLst>
          </p:cNvPr>
          <p:cNvSpPr/>
          <p:nvPr userDrawn="1"/>
        </p:nvSpPr>
        <p:spPr>
          <a:xfrm>
            <a:off x="9012823" y="2156059"/>
            <a:ext cx="2700000" cy="45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35BA838F-2123-41B6-994B-6BDCDA602D45}"/>
              </a:ext>
            </a:extLst>
          </p:cNvPr>
          <p:cNvSpPr/>
          <p:nvPr userDrawn="1"/>
        </p:nvSpPr>
        <p:spPr>
          <a:xfrm>
            <a:off x="9015428" y="1886562"/>
            <a:ext cx="2700000" cy="38907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="" xmlns:a16="http://schemas.microsoft.com/office/drawing/2014/main" id="{2CD82751-7238-4253-A1E0-6B1FF9C55F2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117293" y="2275642"/>
            <a:ext cx="256251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="" xmlns:a16="http://schemas.microsoft.com/office/drawing/2014/main" id="{0F9165B5-8F67-42FD-BE9C-391E2B9902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12824" y="1951205"/>
            <a:ext cx="2700000" cy="2530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pt-PT" dirty="0"/>
              <a:t>Editar texto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6DCF59CF-1329-4315-8277-172D368C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1931"/>
            <a:ext cx="7862740" cy="28597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PT" dirty="0"/>
              <a:t>Clique para editar o estilo</a:t>
            </a:r>
          </a:p>
        </p:txBody>
      </p:sp>
    </p:spTree>
    <p:extLst>
      <p:ext uri="{BB962C8B-B14F-4D97-AF65-F5344CB8AC3E}">
        <p14:creationId xmlns:p14="http://schemas.microsoft.com/office/powerpoint/2010/main" val="2531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F97F8597-1EDB-4E06-A9C4-B04DF045B3CD}"/>
              </a:ext>
            </a:extLst>
          </p:cNvPr>
          <p:cNvSpPr/>
          <p:nvPr userDrawn="1"/>
        </p:nvSpPr>
        <p:spPr>
          <a:xfrm>
            <a:off x="696000" y="2156059"/>
            <a:ext cx="10800000" cy="45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="" xmlns:a16="http://schemas.microsoft.com/office/drawing/2014/main" id="{64E6F121-2E0A-4622-A1D5-D1081458771C}"/>
              </a:ext>
            </a:extLst>
          </p:cNvPr>
          <p:cNvSpPr/>
          <p:nvPr userDrawn="1"/>
        </p:nvSpPr>
        <p:spPr>
          <a:xfrm>
            <a:off x="696000" y="1886563"/>
            <a:ext cx="10800000" cy="36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="" xmlns:a16="http://schemas.microsoft.com/office/drawing/2014/main" id="{FD7868C8-3BB9-4F8B-85D8-3C7D3076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5642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7331E650-BC10-4D7C-BC00-F613E1A1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1931"/>
            <a:ext cx="7862740" cy="28597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PT" dirty="0"/>
              <a:t>Clique para editar o estilo</a:t>
            </a:r>
          </a:p>
        </p:txBody>
      </p:sp>
    </p:spTree>
    <p:extLst>
      <p:ext uri="{BB962C8B-B14F-4D97-AF65-F5344CB8AC3E}">
        <p14:creationId xmlns:p14="http://schemas.microsoft.com/office/powerpoint/2010/main" val="868987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5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9A6-9064-4622-BBD4-7FF8E9ABA521}" type="datetimeFigureOut">
              <a:rPr lang="pt-PT" smtClean="0"/>
              <a:t>11/11/2017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A62-398A-48F2-9D66-1EE28B9763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54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9A6-9064-4622-BBD4-7FF8E9ABA521}" type="datetimeFigureOut">
              <a:rPr lang="pt-PT" smtClean="0"/>
              <a:t>11/11/2017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A62-398A-48F2-9D66-1EE28B9763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483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9A6-9064-4622-BBD4-7FF8E9ABA521}" type="datetimeFigureOut">
              <a:rPr lang="pt-PT" smtClean="0"/>
              <a:t>11/11/2017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A62-398A-48F2-9D66-1EE28B9763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466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9A6-9064-4622-BBD4-7FF8E9ABA521}" type="datetimeFigureOut">
              <a:rPr lang="pt-PT" smtClean="0"/>
              <a:t>11/11/2017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A62-398A-48F2-9D66-1EE28B9763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670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9A6-9064-4622-BBD4-7FF8E9ABA521}" type="datetimeFigureOut">
              <a:rPr lang="pt-PT" smtClean="0"/>
              <a:t>11/11/2017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A62-398A-48F2-9D66-1EE28B9763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6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9A6-9064-4622-BBD4-7FF8E9ABA521}" type="datetimeFigureOut">
              <a:rPr lang="pt-PT" smtClean="0"/>
              <a:t>11/11/2017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A62-398A-48F2-9D66-1EE28B9763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15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9A6-9064-4622-BBD4-7FF8E9ABA521}" type="datetimeFigureOut">
              <a:rPr lang="pt-PT" smtClean="0"/>
              <a:t>11/11/2017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A62-398A-48F2-9D66-1EE28B9763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176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9A6-9064-4622-BBD4-7FF8E9ABA521}" type="datetimeFigureOut">
              <a:rPr lang="pt-PT" smtClean="0"/>
              <a:t>11/11/2017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A62-398A-48F2-9D66-1EE28B9763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5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EC9A6-9064-4622-BBD4-7FF8E9ABA521}" type="datetimeFigureOut">
              <a:rPr lang="pt-PT" smtClean="0"/>
              <a:t>11/11/2017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6A62-398A-48F2-9D66-1EE28B9763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139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3722132D-D356-4A86-8F95-959835664CA5}"/>
              </a:ext>
            </a:extLst>
          </p:cNvPr>
          <p:cNvSpPr/>
          <p:nvPr userDrawn="1"/>
        </p:nvSpPr>
        <p:spPr>
          <a:xfrm>
            <a:off x="0" y="1056945"/>
            <a:ext cx="1219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200" b="1" dirty="0">
                <a:solidFill>
                  <a:schemeClr val="bg1"/>
                </a:solidFill>
              </a:rPr>
              <a:t>          </a:t>
            </a:r>
            <a:endParaRPr lang="pt-PT" sz="2200" b="1" dirty="0">
              <a:solidFill>
                <a:schemeClr val="bg1"/>
              </a:solidFill>
            </a:endParaRPr>
          </a:p>
        </p:txBody>
      </p:sp>
      <p:pic>
        <p:nvPicPr>
          <p:cNvPr id="19" name="Imagem 18" descr="Uma imagem com interior, parede&#10;&#10;Descrição gerada com confiança alta">
            <a:extLst>
              <a:ext uri="{FF2B5EF4-FFF2-40B4-BE49-F238E27FC236}">
                <a16:creationId xmlns="" xmlns:a16="http://schemas.microsoft.com/office/drawing/2014/main" id="{0B1F2E7D-5304-4797-A78A-D382C1CAC54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50" y="85393"/>
            <a:ext cx="1312953" cy="87530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5626919D-7ED2-4B9E-BF84-2904604F56DA}"/>
              </a:ext>
            </a:extLst>
          </p:cNvPr>
          <p:cNvSpPr txBox="1"/>
          <p:nvPr userDrawn="1"/>
        </p:nvSpPr>
        <p:spPr>
          <a:xfrm>
            <a:off x="2319680" y="248003"/>
            <a:ext cx="260872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rtlCol="0">
            <a:spAutoFit/>
          </a:bodyPr>
          <a:lstStyle/>
          <a:p>
            <a:r>
              <a:rPr lang="en-US" sz="3600" b="1" i="0" spc="60" normalizeH="1" baseline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SS Movies</a:t>
            </a:r>
            <a:endParaRPr lang="pt-PT" sz="3600" b="1" i="0" spc="60" normalizeH="1" baseline="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="" xmlns:a16="http://schemas.microsoft.com/office/drawing/2014/main" id="{762DAA78-72F5-4208-841F-3F4561AF9CE5}"/>
              </a:ext>
            </a:extLst>
          </p:cNvPr>
          <p:cNvSpPr/>
          <p:nvPr userDrawn="1"/>
        </p:nvSpPr>
        <p:spPr>
          <a:xfrm>
            <a:off x="9088124" y="1146571"/>
            <a:ext cx="2073349" cy="358218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Pesquisa</a:t>
            </a:r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EE44521E-9C98-4C6F-A275-B01207510EE3}"/>
              </a:ext>
            </a:extLst>
          </p:cNvPr>
          <p:cNvSpPr/>
          <p:nvPr userDrawn="1"/>
        </p:nvSpPr>
        <p:spPr>
          <a:xfrm>
            <a:off x="11191861" y="1140357"/>
            <a:ext cx="501964" cy="35821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</a:t>
            </a:r>
            <a:endParaRPr lang="pt-PT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914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slide" Target="slide7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slide" Target="slide7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slide" Target="slide7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slide" Target="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slide" Target="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slide" Target="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14826" y="2788335"/>
            <a:ext cx="436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err="1"/>
              <a:t>Mockup</a:t>
            </a:r>
            <a:r>
              <a:rPr lang="en-GB" sz="3600" b="1" dirty="0"/>
              <a:t> </a:t>
            </a:r>
            <a:r>
              <a:rPr lang="en-GB" sz="3600" b="1" dirty="0" err="1"/>
              <a:t>trabalho</a:t>
            </a:r>
            <a:r>
              <a:rPr lang="en-GB" sz="3600" b="1" dirty="0"/>
              <a:t> PHP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636545" y="3423335"/>
            <a:ext cx="491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Sandro Augusto Costa </a:t>
            </a:r>
            <a:r>
              <a:rPr lang="en-GB" dirty="0" err="1"/>
              <a:t>Magalhães</a:t>
            </a:r>
            <a:r>
              <a:rPr lang="en-GB" dirty="0"/>
              <a:t> – up201304932</a:t>
            </a:r>
          </a:p>
          <a:p>
            <a:pPr algn="ctr"/>
            <a:r>
              <a:rPr lang="en-GB" dirty="0" err="1"/>
              <a:t>Sérgio</a:t>
            </a:r>
            <a:r>
              <a:rPr lang="en-GB" dirty="0"/>
              <a:t> </a:t>
            </a:r>
            <a:r>
              <a:rPr lang="en-GB" dirty="0" err="1"/>
              <a:t>António</a:t>
            </a:r>
            <a:r>
              <a:rPr lang="en-GB" dirty="0"/>
              <a:t> Moreira Fernandes – up201305659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4040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>
            <a:extLst>
              <a:ext uri="{FF2B5EF4-FFF2-40B4-BE49-F238E27FC236}">
                <a16:creationId xmlns="" xmlns:a16="http://schemas.microsoft.com/office/drawing/2014/main" id="{F2FF440E-7569-4158-89DB-6CD22BC1F8E8}"/>
              </a:ext>
            </a:extLst>
          </p:cNvPr>
          <p:cNvGraphicFramePr>
            <a:graphicFrameLocks noGrp="1"/>
          </p:cNvGraphicFramePr>
          <p:nvPr/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sng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sng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sng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sp>
        <p:nvSpPr>
          <p:cNvPr id="13" name="Marcador de Posição de Conteúdo 11">
            <a:extLst>
              <a:ext uri="{FF2B5EF4-FFF2-40B4-BE49-F238E27FC236}">
                <a16:creationId xmlns="" xmlns:a16="http://schemas.microsoft.com/office/drawing/2014/main" id="{A0615578-06FE-4486-B9EC-93FDE4229D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117293" y="2275642"/>
            <a:ext cx="256251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utilizador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user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user</a:t>
            </a:r>
          </a:p>
          <a:p>
            <a:pPr marL="0" indent="0">
              <a:buNone/>
            </a:pP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admin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admin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37A7984C-2251-4BAE-AD7E-94EC479D999D}"/>
              </a:ext>
            </a:extLst>
          </p:cNvPr>
          <p:cNvSpPr txBox="1"/>
          <p:nvPr/>
        </p:nvSpPr>
        <p:spPr>
          <a:xfrm>
            <a:off x="797025" y="194843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Últimos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filmes</a:t>
            </a:r>
            <a:endParaRPr lang="pt-PT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F1BEB0A2-A057-4A48-9CE5-37648046302D}"/>
              </a:ext>
            </a:extLst>
          </p:cNvPr>
          <p:cNvGrpSpPr/>
          <p:nvPr/>
        </p:nvGrpSpPr>
        <p:grpSpPr>
          <a:xfrm>
            <a:off x="787598" y="2526376"/>
            <a:ext cx="1474833" cy="2933708"/>
            <a:chOff x="891295" y="2403836"/>
            <a:chExt cx="1474833" cy="2933708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="" xmlns:a16="http://schemas.microsoft.com/office/drawing/2014/main" id="{8E18CA8D-121C-440C-9640-4925E785A1A2}"/>
                </a:ext>
              </a:extLst>
            </p:cNvPr>
            <p:cNvSpPr/>
            <p:nvPr/>
          </p:nvSpPr>
          <p:spPr>
            <a:xfrm>
              <a:off x="891295" y="2403836"/>
              <a:ext cx="1474833" cy="2933708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4" name="Picture 2" descr="https://images-na.ssl-images-amazon.com/images/M/MV5BNzA1Njg4NzYxOV5BMl5BanBnXkFtZTgwODk5NjU3MzI@._V1_SY1000_CR0,0,674,1000_AL_.jpg">
              <a:extLst>
                <a:ext uri="{FF2B5EF4-FFF2-40B4-BE49-F238E27FC236}">
                  <a16:creationId xmlns="" xmlns:a16="http://schemas.microsoft.com/office/drawing/2014/main" id="{E0FE8F4C-2F36-4E7E-A14B-9FC7C9F15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013" y="2526667"/>
              <a:ext cx="1159396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6F8408EE-B242-4242-A4EA-DE46374AD6EA}"/>
                </a:ext>
              </a:extLst>
            </p:cNvPr>
            <p:cNvSpPr txBox="1"/>
            <p:nvPr/>
          </p:nvSpPr>
          <p:spPr>
            <a:xfrm>
              <a:off x="975445" y="4140320"/>
              <a:ext cx="1372492" cy="617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Blade Runner 2049</a:t>
              </a:r>
              <a:br>
                <a:rPr lang="en-US" sz="1200" dirty="0"/>
              </a:br>
              <a:r>
                <a:rPr lang="en-US" sz="1200" dirty="0"/>
                <a:t>2017</a:t>
              </a:r>
              <a:endParaRPr lang="pt-PT" sz="1200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="" xmlns:a16="http://schemas.microsoft.com/office/drawing/2014/main" id="{F797286F-5359-4E42-A0CE-892CABFE3E95}"/>
                </a:ext>
              </a:extLst>
            </p:cNvPr>
            <p:cNvSpPr txBox="1"/>
            <p:nvPr/>
          </p:nvSpPr>
          <p:spPr>
            <a:xfrm>
              <a:off x="1687496" y="4493589"/>
              <a:ext cx="465839" cy="255389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9000000" scaled="0"/>
            </a:gradFill>
            <a:effectLst>
              <a:softEdge rad="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M/14</a:t>
              </a:r>
              <a:endParaRPr lang="pt-PT" sz="900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="" xmlns:a16="http://schemas.microsoft.com/office/drawing/2014/main" id="{EEB54B64-91D0-43DA-971C-55E9E8B6291E}"/>
                </a:ext>
              </a:extLst>
            </p:cNvPr>
            <p:cNvSpPr txBox="1"/>
            <p:nvPr/>
          </p:nvSpPr>
          <p:spPr>
            <a:xfrm>
              <a:off x="1278855" y="5017484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49,99 €</a:t>
              </a:r>
              <a:endParaRPr lang="pt-PT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EC7E06AC-852E-49ED-9ECE-689FB274B676}"/>
              </a:ext>
            </a:extLst>
          </p:cNvPr>
          <p:cNvGrpSpPr/>
          <p:nvPr/>
        </p:nvGrpSpPr>
        <p:grpSpPr>
          <a:xfrm>
            <a:off x="2395041" y="2526376"/>
            <a:ext cx="1474833" cy="2933708"/>
            <a:chOff x="2517592" y="2403836"/>
            <a:chExt cx="1474833" cy="2933708"/>
          </a:xfrm>
        </p:grpSpPr>
        <p:grpSp>
          <p:nvGrpSpPr>
            <p:cNvPr id="19" name="Grupo 18">
              <a:extLst>
                <a:ext uri="{FF2B5EF4-FFF2-40B4-BE49-F238E27FC236}">
                  <a16:creationId xmlns="" xmlns:a16="http://schemas.microsoft.com/office/drawing/2014/main" id="{17057117-02B7-4227-9439-30A84D968E1A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D90AFC9D-D7E4-45C0-AD5F-30F6DE89ED11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="" xmlns:a16="http://schemas.microsoft.com/office/drawing/2014/main" id="{AE50ECF1-F603-41F5-94FC-A42D43AEEE85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9778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err="1"/>
                  <a:t>Linha</a:t>
                </a:r>
                <a:r>
                  <a:rPr lang="en-US" sz="1200" dirty="0"/>
                  <a:t> Mortal</a:t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="" xmlns:a16="http://schemas.microsoft.com/office/drawing/2014/main" id="{36FAF448-EC50-45E3-8142-06AC9CC46606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M/14</a:t>
                </a:r>
                <a:endParaRPr lang="pt-PT" sz="900" dirty="0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="" xmlns:a16="http://schemas.microsoft.com/office/drawing/2014/main" id="{58A680B0-D14F-4908-95EE-654212B45A2C}"/>
                  </a:ext>
                </a:extLst>
              </p:cNvPr>
              <p:cNvSpPr txBox="1"/>
              <p:nvPr/>
            </p:nvSpPr>
            <p:spPr>
              <a:xfrm>
                <a:off x="1280698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20,00 €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" name="Picture 4" descr="https://images-na.ssl-images-amazon.com/images/M/MV5BMTExMTk2ODk0NDNeQTJeQWpwZ15BbWU4MDMxNTExNjIy._V1_.jpg">
              <a:extLst>
                <a:ext uri="{FF2B5EF4-FFF2-40B4-BE49-F238E27FC236}">
                  <a16:creationId xmlns="" xmlns:a16="http://schemas.microsoft.com/office/drawing/2014/main" id="{51621882-AA74-4DB0-9FC7-05A441F84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407" y="2526667"/>
              <a:ext cx="1159200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o 24">
            <a:extLst>
              <a:ext uri="{FF2B5EF4-FFF2-40B4-BE49-F238E27FC236}">
                <a16:creationId xmlns="" xmlns:a16="http://schemas.microsoft.com/office/drawing/2014/main" id="{95C29763-9F65-42C9-9A85-8CA8031517C0}"/>
              </a:ext>
            </a:extLst>
          </p:cNvPr>
          <p:cNvGrpSpPr/>
          <p:nvPr/>
        </p:nvGrpSpPr>
        <p:grpSpPr>
          <a:xfrm>
            <a:off x="4009927" y="2526376"/>
            <a:ext cx="1474833" cy="2933708"/>
            <a:chOff x="2517592" y="2403836"/>
            <a:chExt cx="1474833" cy="2933708"/>
          </a:xfrm>
        </p:grpSpPr>
        <p:grpSp>
          <p:nvGrpSpPr>
            <p:cNvPr id="26" name="Grupo 25">
              <a:extLst>
                <a:ext uri="{FF2B5EF4-FFF2-40B4-BE49-F238E27FC236}">
                  <a16:creationId xmlns="" xmlns:a16="http://schemas.microsoft.com/office/drawing/2014/main" id="{EB297E9B-41BF-47E3-90C4-1D75B79B33F9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="" xmlns:a16="http://schemas.microsoft.com/office/drawing/2014/main" id="{882BD51A-2BDD-4FAC-B056-81720955FFFC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="" xmlns:a16="http://schemas.microsoft.com/office/drawing/2014/main" id="{ABB54D93-8878-4DB5-AA91-91310206ACBF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5130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It</a:t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="" xmlns:a16="http://schemas.microsoft.com/office/drawing/2014/main" id="{73E2751B-C001-4FE5-9D8E-F74F41D7656E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M/16</a:t>
                </a:r>
                <a:endParaRPr lang="pt-PT" sz="900" dirty="0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="" xmlns:a16="http://schemas.microsoft.com/office/drawing/2014/main" id="{CC71F657-F9EF-4C54-BA79-E9ADC9B2F2FA}"/>
                  </a:ext>
                </a:extLst>
              </p:cNvPr>
              <p:cNvSpPr txBox="1"/>
              <p:nvPr/>
            </p:nvSpPr>
            <p:spPr>
              <a:xfrm>
                <a:off x="1280697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60,00 €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" name="Picture 4">
              <a:extLst>
                <a:ext uri="{FF2B5EF4-FFF2-40B4-BE49-F238E27FC236}">
                  <a16:creationId xmlns="" xmlns:a16="http://schemas.microsoft.com/office/drawing/2014/main" id="{247FFB7A-782C-410E-8964-AFBECF19A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upo 31">
            <a:extLst>
              <a:ext uri="{FF2B5EF4-FFF2-40B4-BE49-F238E27FC236}">
                <a16:creationId xmlns="" xmlns:a16="http://schemas.microsoft.com/office/drawing/2014/main" id="{4E7257E1-7E24-48AC-BD46-449AA3DCE8B4}"/>
              </a:ext>
            </a:extLst>
          </p:cNvPr>
          <p:cNvGrpSpPr/>
          <p:nvPr/>
        </p:nvGrpSpPr>
        <p:grpSpPr>
          <a:xfrm>
            <a:off x="5615965" y="2526376"/>
            <a:ext cx="1474833" cy="2933708"/>
            <a:chOff x="2517592" y="2403836"/>
            <a:chExt cx="1474833" cy="2933708"/>
          </a:xfrm>
        </p:grpSpPr>
        <p:grpSp>
          <p:nvGrpSpPr>
            <p:cNvPr id="33" name="Grupo 32">
              <a:extLst>
                <a:ext uri="{FF2B5EF4-FFF2-40B4-BE49-F238E27FC236}">
                  <a16:creationId xmlns="" xmlns:a16="http://schemas.microsoft.com/office/drawing/2014/main" id="{C2D2C07F-72FC-4020-A1D0-C052F3D85AF7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35" name="Retângulo: Cantos Arredondados 34">
                <a:extLst>
                  <a:ext uri="{FF2B5EF4-FFF2-40B4-BE49-F238E27FC236}">
                    <a16:creationId xmlns="" xmlns:a16="http://schemas.microsoft.com/office/drawing/2014/main" id="{D9FA9060-B3DD-437B-AFBB-6DC812ED1F47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="" xmlns:a16="http://schemas.microsoft.com/office/drawing/2014/main" id="{506909FA-FF31-48B7-B43F-AEBE107DA92E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1002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Um </a:t>
                </a:r>
                <a:r>
                  <a:rPr lang="en-US" sz="1200" dirty="0" err="1"/>
                  <a:t>susto</a:t>
                </a:r>
                <a:r>
                  <a:rPr lang="en-US" sz="1200" dirty="0"/>
                  <a:t> de </a:t>
                </a:r>
                <a:br>
                  <a:rPr lang="en-US" sz="1200" dirty="0"/>
                </a:br>
                <a:r>
                  <a:rPr lang="en-US" sz="1200" dirty="0" err="1"/>
                  <a:t>Família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="" xmlns:a16="http://schemas.microsoft.com/office/drawing/2014/main" id="{755CA3EB-BB3B-43E3-9764-68E321E0529D}"/>
                  </a:ext>
                </a:extLst>
              </p:cNvPr>
              <p:cNvSpPr txBox="1"/>
              <p:nvPr/>
            </p:nvSpPr>
            <p:spPr>
              <a:xfrm>
                <a:off x="1725204" y="4757545"/>
                <a:ext cx="409080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M/6</a:t>
                </a:r>
                <a:endParaRPr lang="pt-PT" sz="900" dirty="0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="" xmlns:a16="http://schemas.microsoft.com/office/drawing/2014/main" id="{F59E5ABA-EAEF-44B3-B547-8C1A9BA9CA1C}"/>
                  </a:ext>
                </a:extLst>
              </p:cNvPr>
              <p:cNvSpPr txBox="1"/>
              <p:nvPr/>
            </p:nvSpPr>
            <p:spPr>
              <a:xfrm>
                <a:off x="1280697" y="5012934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35,49 €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4" name="Picture 4">
              <a:extLst>
                <a:ext uri="{FF2B5EF4-FFF2-40B4-BE49-F238E27FC236}">
                  <a16:creationId xmlns="" xmlns:a16="http://schemas.microsoft.com/office/drawing/2014/main" id="{373C52B5-2D9E-48BF-8A79-89B5E47F1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upo 38">
            <a:extLst>
              <a:ext uri="{FF2B5EF4-FFF2-40B4-BE49-F238E27FC236}">
                <a16:creationId xmlns="" xmlns:a16="http://schemas.microsoft.com/office/drawing/2014/main" id="{B14771EF-DCF3-4B24-99F8-B4E3D74E99D1}"/>
              </a:ext>
            </a:extLst>
          </p:cNvPr>
          <p:cNvGrpSpPr/>
          <p:nvPr/>
        </p:nvGrpSpPr>
        <p:grpSpPr>
          <a:xfrm>
            <a:off x="7221641" y="2528235"/>
            <a:ext cx="1474833" cy="2933708"/>
            <a:chOff x="2517592" y="2403836"/>
            <a:chExt cx="1474833" cy="2933708"/>
          </a:xfrm>
        </p:grpSpPr>
        <p:grpSp>
          <p:nvGrpSpPr>
            <p:cNvPr id="40" name="Grupo 39">
              <a:extLst>
                <a:ext uri="{FF2B5EF4-FFF2-40B4-BE49-F238E27FC236}">
                  <a16:creationId xmlns="" xmlns:a16="http://schemas.microsoft.com/office/drawing/2014/main" id="{CB03214E-6C01-4553-8A4F-F8BBF38AC7C1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42" name="Retângulo: Cantos Arredondados 41">
                <a:extLst>
                  <a:ext uri="{FF2B5EF4-FFF2-40B4-BE49-F238E27FC236}">
                    <a16:creationId xmlns="" xmlns:a16="http://schemas.microsoft.com/office/drawing/2014/main" id="{BA53E4B7-EE5A-4380-B8A3-7F7276DB2F9D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="" xmlns:a16="http://schemas.microsoft.com/office/drawing/2014/main" id="{8E1D3300-EDAB-4242-8F77-5FE73101AD08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1028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O </a:t>
                </a:r>
                <a:r>
                  <a:rPr lang="en-US" sz="1200" dirty="0" err="1"/>
                  <a:t>estrangeiro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="" xmlns:a16="http://schemas.microsoft.com/office/drawing/2014/main" id="{F576E7D4-9049-4037-89C0-3B741CF06585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M/16</a:t>
                </a:r>
                <a:endParaRPr lang="pt-PT" sz="900" dirty="0"/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="" xmlns:a16="http://schemas.microsoft.com/office/drawing/2014/main" id="{CFF30E7E-7E26-425A-B8C9-10BBFAD8FC14}"/>
                  </a:ext>
                </a:extLst>
              </p:cNvPr>
              <p:cNvSpPr txBox="1"/>
              <p:nvPr/>
            </p:nvSpPr>
            <p:spPr>
              <a:xfrm>
                <a:off x="1280697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49,99 €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1" name="Picture 4">
              <a:extLst>
                <a:ext uri="{FF2B5EF4-FFF2-40B4-BE49-F238E27FC236}">
                  <a16:creationId xmlns="" xmlns:a16="http://schemas.microsoft.com/office/drawing/2014/main" id="{92A9CE73-6005-419F-8167-639A677EC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CaixaDeTexto 45">
            <a:extLst>
              <a:ext uri="{FF2B5EF4-FFF2-40B4-BE49-F238E27FC236}">
                <a16:creationId xmlns="" xmlns:a16="http://schemas.microsoft.com/office/drawing/2014/main" id="{1DAC6CFB-22BB-4461-9CAC-095644993136}"/>
              </a:ext>
            </a:extLst>
          </p:cNvPr>
          <p:cNvSpPr txBox="1"/>
          <p:nvPr/>
        </p:nvSpPr>
        <p:spPr>
          <a:xfrm>
            <a:off x="9110060" y="1948431"/>
            <a:ext cx="225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Informações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de login</a:t>
            </a:r>
            <a:endParaRPr lang="pt-PT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="" xmlns:a16="http://schemas.microsoft.com/office/drawing/2014/main" id="{0EA9D255-5CB6-4073-8CB0-A74CB0B8474C}"/>
              </a:ext>
            </a:extLst>
          </p:cNvPr>
          <p:cNvSpPr txBox="1"/>
          <p:nvPr/>
        </p:nvSpPr>
        <p:spPr>
          <a:xfrm>
            <a:off x="9622498" y="622170"/>
            <a:ext cx="1720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Olá</a:t>
            </a:r>
            <a:r>
              <a:rPr lang="en-US" sz="1600" dirty="0"/>
              <a:t>, </a:t>
            </a:r>
            <a:r>
              <a:rPr lang="en-US" sz="1600" u="sng" dirty="0"/>
              <a:t>Lorem Ipsum </a:t>
            </a:r>
            <a:endParaRPr lang="pt-PT" sz="1600" u="sng" dirty="0"/>
          </a:p>
        </p:txBody>
      </p:sp>
      <p:pic>
        <p:nvPicPr>
          <p:cNvPr id="48" name="Gráfico 47" descr="Carrinho de compras">
            <a:extLst>
              <a:ext uri="{FF2B5EF4-FFF2-40B4-BE49-F238E27FC236}">
                <a16:creationId xmlns="" xmlns:a16="http://schemas.microsoft.com/office/drawing/2014/main" id="{35703734-649F-474A-A039-F0EBB10FDF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10064" y="636003"/>
            <a:ext cx="310888" cy="310888"/>
          </a:xfrm>
          <a:prstGeom prst="rect">
            <a:avLst/>
          </a:prstGeom>
        </p:spPr>
      </p:pic>
      <p:sp>
        <p:nvSpPr>
          <p:cNvPr id="49" name="Retângulo: Cantos Arredondados 48">
            <a:hlinkClick r:id="rId9" action="ppaction://hlinksldjump"/>
            <a:extLst>
              <a:ext uri="{FF2B5EF4-FFF2-40B4-BE49-F238E27FC236}">
                <a16:creationId xmlns="" xmlns:a16="http://schemas.microsoft.com/office/drawing/2014/main" id="{15BD720E-3F6A-43E0-A16C-6FAF88384ABE}"/>
              </a:ext>
            </a:extLst>
          </p:cNvPr>
          <p:cNvSpPr/>
          <p:nvPr/>
        </p:nvSpPr>
        <p:spPr>
          <a:xfrm>
            <a:off x="10598109" y="311374"/>
            <a:ext cx="952107" cy="2913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>
                <a:latin typeface="Arial Black" panose="020B0A04020102020204" pitchFamily="34" charset="0"/>
              </a:rPr>
              <a:t>Logout</a:t>
            </a:r>
            <a:endParaRPr lang="pt-PT" sz="1200" cap="small" dirty="0">
              <a:latin typeface="Arial Black" panose="020B0A040201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4F9F95E8-294D-47E0-A71C-513AEB5540AC}"/>
              </a:ext>
            </a:extLst>
          </p:cNvPr>
          <p:cNvSpPr/>
          <p:nvPr/>
        </p:nvSpPr>
        <p:spPr>
          <a:xfrm>
            <a:off x="3478105" y="1059030"/>
            <a:ext cx="833123" cy="56723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532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>
            <a:extLst>
              <a:ext uri="{FF2B5EF4-FFF2-40B4-BE49-F238E27FC236}">
                <a16:creationId xmlns="" xmlns:a16="http://schemas.microsoft.com/office/drawing/2014/main" id="{F2FF440E-7569-4158-89DB-6CD22BC1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7527"/>
              </p:ext>
            </p:extLst>
          </p:nvPr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none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u="sng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03458D58-95FB-42C0-8C1B-CA7092CC4796}"/>
              </a:ext>
            </a:extLst>
          </p:cNvPr>
          <p:cNvSpPr txBox="1"/>
          <p:nvPr/>
        </p:nvSpPr>
        <p:spPr>
          <a:xfrm>
            <a:off x="9622498" y="622170"/>
            <a:ext cx="1720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Olá</a:t>
            </a:r>
            <a:r>
              <a:rPr lang="en-US" sz="1600" dirty="0"/>
              <a:t>, </a:t>
            </a:r>
            <a:r>
              <a:rPr lang="en-US" sz="1600" u="sng" dirty="0"/>
              <a:t>Lorem Ipsum </a:t>
            </a:r>
            <a:endParaRPr lang="pt-PT" sz="1600" u="sng" dirty="0"/>
          </a:p>
        </p:txBody>
      </p:sp>
      <p:sp>
        <p:nvSpPr>
          <p:cNvPr id="13" name="Marcador de Posição de Conteúdo 11">
            <a:extLst>
              <a:ext uri="{FF2B5EF4-FFF2-40B4-BE49-F238E27FC236}">
                <a16:creationId xmlns="" xmlns:a16="http://schemas.microsoft.com/office/drawing/2014/main" id="{A0615578-06FE-4486-B9EC-93FDE4229D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117293" y="2275642"/>
            <a:ext cx="256251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Ano</a:t>
            </a:r>
            <a:endParaRPr lang="en-U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Género</a:t>
            </a:r>
            <a:endParaRPr lang="en-U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2000" indent="-180000">
              <a:buFont typeface="Wingdings" panose="05000000000000000000" pitchFamily="2" charset="2"/>
              <a:buChar char="q"/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Thrille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2000" indent="-180000">
              <a:buFont typeface="Wingdings" panose="05000000000000000000" pitchFamily="2" charset="2"/>
              <a:buChar char="q"/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Ficção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Científica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2000" indent="-180000">
              <a:buFont typeface="Wingdings" panose="05000000000000000000" pitchFamily="2" charset="2"/>
              <a:buChar char="q"/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Infantil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Classificação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Etária</a:t>
            </a:r>
            <a:endParaRPr lang="en-U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2000" indent="-1800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M/3</a:t>
            </a:r>
          </a:p>
          <a:p>
            <a:pPr marL="432000" indent="-1800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M/6</a:t>
            </a:r>
          </a:p>
          <a:p>
            <a:pPr marL="432000" indent="-1800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M/12</a:t>
            </a:r>
          </a:p>
          <a:p>
            <a:pPr marL="432000" indent="-1800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M/14</a:t>
            </a:r>
            <a:endParaRPr lang="pt-PT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2000" indent="-1800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M/16</a:t>
            </a:r>
          </a:p>
          <a:p>
            <a:pPr marL="432000" indent="-1800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M/18</a:t>
            </a:r>
            <a:endParaRPr lang="pt-PT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37A7984C-2251-4BAE-AD7E-94EC479D999D}"/>
              </a:ext>
            </a:extLst>
          </p:cNvPr>
          <p:cNvSpPr txBox="1"/>
          <p:nvPr/>
        </p:nvSpPr>
        <p:spPr>
          <a:xfrm>
            <a:off x="797025" y="194843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Filmes</a:t>
            </a:r>
            <a:endParaRPr lang="pt-PT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F1BEB0A2-A057-4A48-9CE5-37648046302D}"/>
              </a:ext>
            </a:extLst>
          </p:cNvPr>
          <p:cNvGrpSpPr/>
          <p:nvPr/>
        </p:nvGrpSpPr>
        <p:grpSpPr>
          <a:xfrm>
            <a:off x="787598" y="2526376"/>
            <a:ext cx="1474833" cy="2933708"/>
            <a:chOff x="891295" y="2403836"/>
            <a:chExt cx="1474833" cy="2933708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="" xmlns:a16="http://schemas.microsoft.com/office/drawing/2014/main" id="{8E18CA8D-121C-440C-9640-4925E785A1A2}"/>
                </a:ext>
              </a:extLst>
            </p:cNvPr>
            <p:cNvSpPr/>
            <p:nvPr/>
          </p:nvSpPr>
          <p:spPr>
            <a:xfrm>
              <a:off x="891295" y="2403836"/>
              <a:ext cx="1474833" cy="2933708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4" name="Picture 2" descr="https://images-na.ssl-images-amazon.com/images/M/MV5BNzA1Njg4NzYxOV5BMl5BanBnXkFtZTgwODk5NjU3MzI@._V1_SY1000_CR0,0,674,1000_AL_.jpg">
              <a:extLst>
                <a:ext uri="{FF2B5EF4-FFF2-40B4-BE49-F238E27FC236}">
                  <a16:creationId xmlns="" xmlns:a16="http://schemas.microsoft.com/office/drawing/2014/main" id="{E0FE8F4C-2F36-4E7E-A14B-9FC7C9F15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013" y="2526667"/>
              <a:ext cx="1159396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6F8408EE-B242-4242-A4EA-DE46374AD6EA}"/>
                </a:ext>
              </a:extLst>
            </p:cNvPr>
            <p:cNvSpPr txBox="1"/>
            <p:nvPr/>
          </p:nvSpPr>
          <p:spPr>
            <a:xfrm>
              <a:off x="975445" y="4140320"/>
              <a:ext cx="1372492" cy="617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Blade Runner 2049</a:t>
              </a:r>
              <a:br>
                <a:rPr lang="en-US" sz="1200" dirty="0"/>
              </a:br>
              <a:r>
                <a:rPr lang="en-US" sz="1200" dirty="0"/>
                <a:t>2017</a:t>
              </a:r>
              <a:endParaRPr lang="pt-PT" sz="1200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="" xmlns:a16="http://schemas.microsoft.com/office/drawing/2014/main" id="{F797286F-5359-4E42-A0CE-892CABFE3E95}"/>
                </a:ext>
              </a:extLst>
            </p:cNvPr>
            <p:cNvSpPr txBox="1"/>
            <p:nvPr/>
          </p:nvSpPr>
          <p:spPr>
            <a:xfrm>
              <a:off x="1687496" y="4493589"/>
              <a:ext cx="465839" cy="255389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9000000" scaled="0"/>
            </a:gradFill>
            <a:effectLst>
              <a:softEdge rad="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M/14</a:t>
              </a:r>
              <a:endParaRPr lang="pt-PT" sz="900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="" xmlns:a16="http://schemas.microsoft.com/office/drawing/2014/main" id="{EEB54B64-91D0-43DA-971C-55E9E8B6291E}"/>
                </a:ext>
              </a:extLst>
            </p:cNvPr>
            <p:cNvSpPr txBox="1"/>
            <p:nvPr/>
          </p:nvSpPr>
          <p:spPr>
            <a:xfrm>
              <a:off x="1278855" y="5017484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49,99 €</a:t>
              </a:r>
              <a:endParaRPr lang="pt-PT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EC7E06AC-852E-49ED-9ECE-689FB274B676}"/>
              </a:ext>
            </a:extLst>
          </p:cNvPr>
          <p:cNvGrpSpPr/>
          <p:nvPr/>
        </p:nvGrpSpPr>
        <p:grpSpPr>
          <a:xfrm>
            <a:off x="2395041" y="2526376"/>
            <a:ext cx="1474833" cy="2933708"/>
            <a:chOff x="2517592" y="2403836"/>
            <a:chExt cx="1474833" cy="2933708"/>
          </a:xfrm>
        </p:grpSpPr>
        <p:grpSp>
          <p:nvGrpSpPr>
            <p:cNvPr id="19" name="Grupo 18">
              <a:extLst>
                <a:ext uri="{FF2B5EF4-FFF2-40B4-BE49-F238E27FC236}">
                  <a16:creationId xmlns="" xmlns:a16="http://schemas.microsoft.com/office/drawing/2014/main" id="{17057117-02B7-4227-9439-30A84D968E1A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D90AFC9D-D7E4-45C0-AD5F-30F6DE89ED11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="" xmlns:a16="http://schemas.microsoft.com/office/drawing/2014/main" id="{AE50ECF1-F603-41F5-94FC-A42D43AEEE85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9778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err="1"/>
                  <a:t>Linha</a:t>
                </a:r>
                <a:r>
                  <a:rPr lang="en-US" sz="1200" dirty="0"/>
                  <a:t> Mortal</a:t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="" xmlns:a16="http://schemas.microsoft.com/office/drawing/2014/main" id="{36FAF448-EC50-45E3-8142-06AC9CC46606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M/14</a:t>
                </a:r>
                <a:endParaRPr lang="pt-PT" sz="900" dirty="0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="" xmlns:a16="http://schemas.microsoft.com/office/drawing/2014/main" id="{58A680B0-D14F-4908-95EE-654212B45A2C}"/>
                  </a:ext>
                </a:extLst>
              </p:cNvPr>
              <p:cNvSpPr txBox="1"/>
              <p:nvPr/>
            </p:nvSpPr>
            <p:spPr>
              <a:xfrm>
                <a:off x="1280698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20,00 €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" name="Picture 4" descr="https://images-na.ssl-images-amazon.com/images/M/MV5BMTExMTk2ODk0NDNeQTJeQWpwZ15BbWU4MDMxNTExNjIy._V1_.jpg">
              <a:extLst>
                <a:ext uri="{FF2B5EF4-FFF2-40B4-BE49-F238E27FC236}">
                  <a16:creationId xmlns="" xmlns:a16="http://schemas.microsoft.com/office/drawing/2014/main" id="{51621882-AA74-4DB0-9FC7-05A441F84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407" y="2526667"/>
              <a:ext cx="1159200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o 24">
            <a:extLst>
              <a:ext uri="{FF2B5EF4-FFF2-40B4-BE49-F238E27FC236}">
                <a16:creationId xmlns="" xmlns:a16="http://schemas.microsoft.com/office/drawing/2014/main" id="{95C29763-9F65-42C9-9A85-8CA8031517C0}"/>
              </a:ext>
            </a:extLst>
          </p:cNvPr>
          <p:cNvGrpSpPr/>
          <p:nvPr/>
        </p:nvGrpSpPr>
        <p:grpSpPr>
          <a:xfrm>
            <a:off x="4009927" y="2526376"/>
            <a:ext cx="1474833" cy="2933708"/>
            <a:chOff x="2517592" y="2403836"/>
            <a:chExt cx="1474833" cy="2933708"/>
          </a:xfrm>
        </p:grpSpPr>
        <p:grpSp>
          <p:nvGrpSpPr>
            <p:cNvPr id="26" name="Grupo 25">
              <a:extLst>
                <a:ext uri="{FF2B5EF4-FFF2-40B4-BE49-F238E27FC236}">
                  <a16:creationId xmlns="" xmlns:a16="http://schemas.microsoft.com/office/drawing/2014/main" id="{EB297E9B-41BF-47E3-90C4-1D75B79B33F9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="" xmlns:a16="http://schemas.microsoft.com/office/drawing/2014/main" id="{882BD51A-2BDD-4FAC-B056-81720955FFFC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="" xmlns:a16="http://schemas.microsoft.com/office/drawing/2014/main" id="{ABB54D93-8878-4DB5-AA91-91310206ACBF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5130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It</a:t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="" xmlns:a16="http://schemas.microsoft.com/office/drawing/2014/main" id="{73E2751B-C001-4FE5-9D8E-F74F41D7656E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M/16</a:t>
                </a:r>
                <a:endParaRPr lang="pt-PT" sz="900" dirty="0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="" xmlns:a16="http://schemas.microsoft.com/office/drawing/2014/main" id="{CC71F657-F9EF-4C54-BA79-E9ADC9B2F2FA}"/>
                  </a:ext>
                </a:extLst>
              </p:cNvPr>
              <p:cNvSpPr txBox="1"/>
              <p:nvPr/>
            </p:nvSpPr>
            <p:spPr>
              <a:xfrm>
                <a:off x="1280697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60,00 €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" name="Picture 4">
              <a:extLst>
                <a:ext uri="{FF2B5EF4-FFF2-40B4-BE49-F238E27FC236}">
                  <a16:creationId xmlns="" xmlns:a16="http://schemas.microsoft.com/office/drawing/2014/main" id="{247FFB7A-782C-410E-8964-AFBECF19A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upo 31">
            <a:extLst>
              <a:ext uri="{FF2B5EF4-FFF2-40B4-BE49-F238E27FC236}">
                <a16:creationId xmlns="" xmlns:a16="http://schemas.microsoft.com/office/drawing/2014/main" id="{4E7257E1-7E24-48AC-BD46-449AA3DCE8B4}"/>
              </a:ext>
            </a:extLst>
          </p:cNvPr>
          <p:cNvGrpSpPr/>
          <p:nvPr/>
        </p:nvGrpSpPr>
        <p:grpSpPr>
          <a:xfrm>
            <a:off x="5615965" y="2526376"/>
            <a:ext cx="1474833" cy="2933708"/>
            <a:chOff x="2517592" y="2403836"/>
            <a:chExt cx="1474833" cy="2933708"/>
          </a:xfrm>
        </p:grpSpPr>
        <p:grpSp>
          <p:nvGrpSpPr>
            <p:cNvPr id="33" name="Grupo 32">
              <a:extLst>
                <a:ext uri="{FF2B5EF4-FFF2-40B4-BE49-F238E27FC236}">
                  <a16:creationId xmlns="" xmlns:a16="http://schemas.microsoft.com/office/drawing/2014/main" id="{C2D2C07F-72FC-4020-A1D0-C052F3D85AF7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35" name="Retângulo: Cantos Arredondados 34">
                <a:extLst>
                  <a:ext uri="{FF2B5EF4-FFF2-40B4-BE49-F238E27FC236}">
                    <a16:creationId xmlns="" xmlns:a16="http://schemas.microsoft.com/office/drawing/2014/main" id="{D9FA9060-B3DD-437B-AFBB-6DC812ED1F47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="" xmlns:a16="http://schemas.microsoft.com/office/drawing/2014/main" id="{506909FA-FF31-48B7-B43F-AEBE107DA92E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1002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Um </a:t>
                </a:r>
                <a:r>
                  <a:rPr lang="en-US" sz="1200" dirty="0" err="1"/>
                  <a:t>susto</a:t>
                </a:r>
                <a:r>
                  <a:rPr lang="en-US" sz="1200" dirty="0"/>
                  <a:t> de </a:t>
                </a:r>
                <a:br>
                  <a:rPr lang="en-US" sz="1200" dirty="0"/>
                </a:br>
                <a:r>
                  <a:rPr lang="en-US" sz="1200" dirty="0" err="1"/>
                  <a:t>Família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="" xmlns:a16="http://schemas.microsoft.com/office/drawing/2014/main" id="{755CA3EB-BB3B-43E3-9764-68E321E0529D}"/>
                  </a:ext>
                </a:extLst>
              </p:cNvPr>
              <p:cNvSpPr txBox="1"/>
              <p:nvPr/>
            </p:nvSpPr>
            <p:spPr>
              <a:xfrm>
                <a:off x="1725204" y="4757545"/>
                <a:ext cx="409080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M/6</a:t>
                </a:r>
                <a:endParaRPr lang="pt-PT" sz="900" dirty="0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="" xmlns:a16="http://schemas.microsoft.com/office/drawing/2014/main" id="{F59E5ABA-EAEF-44B3-B547-8C1A9BA9CA1C}"/>
                  </a:ext>
                </a:extLst>
              </p:cNvPr>
              <p:cNvSpPr txBox="1"/>
              <p:nvPr/>
            </p:nvSpPr>
            <p:spPr>
              <a:xfrm>
                <a:off x="1280697" y="5012934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35,49 €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4" name="Picture 4">
              <a:extLst>
                <a:ext uri="{FF2B5EF4-FFF2-40B4-BE49-F238E27FC236}">
                  <a16:creationId xmlns="" xmlns:a16="http://schemas.microsoft.com/office/drawing/2014/main" id="{373C52B5-2D9E-48BF-8A79-89B5E47F1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upo 38">
            <a:extLst>
              <a:ext uri="{FF2B5EF4-FFF2-40B4-BE49-F238E27FC236}">
                <a16:creationId xmlns="" xmlns:a16="http://schemas.microsoft.com/office/drawing/2014/main" id="{B14771EF-DCF3-4B24-99F8-B4E3D74E99D1}"/>
              </a:ext>
            </a:extLst>
          </p:cNvPr>
          <p:cNvGrpSpPr/>
          <p:nvPr/>
        </p:nvGrpSpPr>
        <p:grpSpPr>
          <a:xfrm>
            <a:off x="7221641" y="2528235"/>
            <a:ext cx="1474833" cy="2933708"/>
            <a:chOff x="2517592" y="2403836"/>
            <a:chExt cx="1474833" cy="2933708"/>
          </a:xfrm>
        </p:grpSpPr>
        <p:grpSp>
          <p:nvGrpSpPr>
            <p:cNvPr id="40" name="Grupo 39">
              <a:extLst>
                <a:ext uri="{FF2B5EF4-FFF2-40B4-BE49-F238E27FC236}">
                  <a16:creationId xmlns="" xmlns:a16="http://schemas.microsoft.com/office/drawing/2014/main" id="{CB03214E-6C01-4553-8A4F-F8BBF38AC7C1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42" name="Retângulo: Cantos Arredondados 41">
                <a:extLst>
                  <a:ext uri="{FF2B5EF4-FFF2-40B4-BE49-F238E27FC236}">
                    <a16:creationId xmlns="" xmlns:a16="http://schemas.microsoft.com/office/drawing/2014/main" id="{BA53E4B7-EE5A-4380-B8A3-7F7276DB2F9D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="" xmlns:a16="http://schemas.microsoft.com/office/drawing/2014/main" id="{8E1D3300-EDAB-4242-8F77-5FE73101AD08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1028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O </a:t>
                </a:r>
                <a:r>
                  <a:rPr lang="en-US" sz="1200" dirty="0" err="1"/>
                  <a:t>estrangeiro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="" xmlns:a16="http://schemas.microsoft.com/office/drawing/2014/main" id="{F576E7D4-9049-4037-89C0-3B741CF06585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M/16</a:t>
                </a:r>
                <a:endParaRPr lang="pt-PT" sz="900" dirty="0"/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="" xmlns:a16="http://schemas.microsoft.com/office/drawing/2014/main" id="{CFF30E7E-7E26-425A-B8C9-10BBFAD8FC14}"/>
                  </a:ext>
                </a:extLst>
              </p:cNvPr>
              <p:cNvSpPr txBox="1"/>
              <p:nvPr/>
            </p:nvSpPr>
            <p:spPr>
              <a:xfrm>
                <a:off x="1280697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49,99 €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1" name="Picture 4">
              <a:extLst>
                <a:ext uri="{FF2B5EF4-FFF2-40B4-BE49-F238E27FC236}">
                  <a16:creationId xmlns="" xmlns:a16="http://schemas.microsoft.com/office/drawing/2014/main" id="{92A9CE73-6005-419F-8167-639A677EC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CaixaDeTexto 45">
            <a:extLst>
              <a:ext uri="{FF2B5EF4-FFF2-40B4-BE49-F238E27FC236}">
                <a16:creationId xmlns="" xmlns:a16="http://schemas.microsoft.com/office/drawing/2014/main" id="{1DAC6CFB-22BB-4461-9CAC-095644993136}"/>
              </a:ext>
            </a:extLst>
          </p:cNvPr>
          <p:cNvSpPr txBox="1"/>
          <p:nvPr/>
        </p:nvSpPr>
        <p:spPr>
          <a:xfrm>
            <a:off x="9110060" y="1948431"/>
            <a:ext cx="81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Filtros</a:t>
            </a:r>
            <a:endParaRPr lang="pt-PT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DB796544-2C69-4B28-98FF-168B4ED8C51B}"/>
              </a:ext>
            </a:extLst>
          </p:cNvPr>
          <p:cNvSpPr/>
          <p:nvPr/>
        </p:nvSpPr>
        <p:spPr>
          <a:xfrm>
            <a:off x="9228841" y="2545230"/>
            <a:ext cx="2205872" cy="35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Retângulo: Cantos Arredondados 46">
            <a:hlinkClick r:id="rId7" action="ppaction://hlinksldjump"/>
            <a:extLst>
              <a:ext uri="{FF2B5EF4-FFF2-40B4-BE49-F238E27FC236}">
                <a16:creationId xmlns="" xmlns:a16="http://schemas.microsoft.com/office/drawing/2014/main" id="{56B1A5CC-68D3-45F9-AA61-2D56A136ACD3}"/>
              </a:ext>
            </a:extLst>
          </p:cNvPr>
          <p:cNvSpPr/>
          <p:nvPr/>
        </p:nvSpPr>
        <p:spPr>
          <a:xfrm>
            <a:off x="10482606" y="6202838"/>
            <a:ext cx="952107" cy="2913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err="1">
                <a:latin typeface="Arial Black" panose="020B0A04020102020204" pitchFamily="34" charset="0"/>
              </a:rPr>
              <a:t>Filtrar</a:t>
            </a:r>
            <a:endParaRPr lang="pt-PT" sz="1200" cap="small" dirty="0">
              <a:latin typeface="Arial Black" panose="020B0A04020102020204" pitchFamily="34" charset="0"/>
            </a:endParaRPr>
          </a:p>
        </p:txBody>
      </p:sp>
      <p:pic>
        <p:nvPicPr>
          <p:cNvPr id="4" name="Gráfico 3" descr="Carrinho de compras">
            <a:extLst>
              <a:ext uri="{FF2B5EF4-FFF2-40B4-BE49-F238E27FC236}">
                <a16:creationId xmlns="" xmlns:a16="http://schemas.microsoft.com/office/drawing/2014/main" id="{A5BCA7B8-5C87-472C-B662-356827E3FB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10064" y="636003"/>
            <a:ext cx="310888" cy="310888"/>
          </a:xfrm>
          <a:prstGeom prst="rect">
            <a:avLst/>
          </a:prstGeom>
        </p:spPr>
      </p:pic>
      <p:sp>
        <p:nvSpPr>
          <p:cNvPr id="48" name="Retângulo: Cantos Arredondados 47">
            <a:hlinkClick r:id="rId7" action="ppaction://hlinksldjump"/>
            <a:extLst>
              <a:ext uri="{FF2B5EF4-FFF2-40B4-BE49-F238E27FC236}">
                <a16:creationId xmlns="" xmlns:a16="http://schemas.microsoft.com/office/drawing/2014/main" id="{A2BD5B49-E426-4F4E-AB41-0A0596A806CB}"/>
              </a:ext>
            </a:extLst>
          </p:cNvPr>
          <p:cNvSpPr/>
          <p:nvPr/>
        </p:nvSpPr>
        <p:spPr>
          <a:xfrm>
            <a:off x="10598109" y="311374"/>
            <a:ext cx="952107" cy="2913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>
                <a:latin typeface="Arial Black" panose="020B0A04020102020204" pitchFamily="34" charset="0"/>
              </a:rPr>
              <a:t>Logout</a:t>
            </a:r>
            <a:endParaRPr lang="pt-PT" sz="1200" cap="small" dirty="0">
              <a:latin typeface="Arial Black" panose="020B0A040201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C013A9CB-4DD6-4D1B-B9D6-752C69C64205}"/>
              </a:ext>
            </a:extLst>
          </p:cNvPr>
          <p:cNvSpPr/>
          <p:nvPr/>
        </p:nvSpPr>
        <p:spPr>
          <a:xfrm>
            <a:off x="721672" y="2408164"/>
            <a:ext cx="1604045" cy="323223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920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C2F819D3-C7E0-47C4-B471-5DDAF75A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Detalhes</a:t>
            </a:r>
            <a:r>
              <a:rPr lang="en-US" dirty="0"/>
              <a:t> do </a:t>
            </a:r>
            <a:r>
              <a:rPr lang="en-US" dirty="0" err="1"/>
              <a:t>filme</a:t>
            </a:r>
            <a:endParaRPr lang="pt-PT" dirty="0"/>
          </a:p>
        </p:txBody>
      </p:sp>
      <p:pic>
        <p:nvPicPr>
          <p:cNvPr id="2050" name="Picture 2" descr="Blade Runner 2049 Poster">
            <a:extLst>
              <a:ext uri="{FF2B5EF4-FFF2-40B4-BE49-F238E27FC236}">
                <a16:creationId xmlns="" xmlns:a16="http://schemas.microsoft.com/office/drawing/2014/main" id="{5AF2D723-DA7E-4C29-BE88-A38CD97AC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6652"/>
            <a:ext cx="17335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ECCD91B0-3E2A-4619-8C8B-7935C5540E76}"/>
              </a:ext>
            </a:extLst>
          </p:cNvPr>
          <p:cNvSpPr txBox="1"/>
          <p:nvPr/>
        </p:nvSpPr>
        <p:spPr>
          <a:xfrm>
            <a:off x="2658533" y="2406652"/>
            <a:ext cx="442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Blade Runner 2049</a:t>
            </a:r>
            <a:endParaRPr lang="pt-PT" sz="3200" dirty="0">
              <a:latin typeface="Arial Black" panose="020B0A040201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D265BB56-C6FF-42BB-82AC-1F5A9B2E4320}"/>
              </a:ext>
            </a:extLst>
          </p:cNvPr>
          <p:cNvSpPr txBox="1"/>
          <p:nvPr/>
        </p:nvSpPr>
        <p:spPr>
          <a:xfrm>
            <a:off x="2658533" y="2913175"/>
            <a:ext cx="5128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2017 | M16 |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Mistério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Ficção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Científica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Thriller |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Duração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164 min | IMDB: 8.5</a:t>
            </a:r>
            <a:endParaRPr lang="pt-PT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2E1E59F5-DBCD-49E1-A7E2-4258ACA39E8A}"/>
              </a:ext>
            </a:extLst>
          </p:cNvPr>
          <p:cNvSpPr txBox="1"/>
          <p:nvPr/>
        </p:nvSpPr>
        <p:spPr>
          <a:xfrm>
            <a:off x="2658533" y="3647447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PT" sz="1200" dirty="0" err="1">
                <a:latin typeface="Arial" panose="020B0604020202020204" pitchFamily="34" charset="0"/>
                <a:cs typeface="Arial" panose="020B0604020202020204" pitchFamily="34" charset="0"/>
              </a:rPr>
              <a:t>acção</a:t>
            </a: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 decorre na Califórnia (EUA), em 2046. Neste mundo existem "</a:t>
            </a:r>
            <a:r>
              <a:rPr lang="pt-PT" sz="1200" dirty="0" err="1">
                <a:latin typeface="Arial" panose="020B0604020202020204" pitchFamily="34" charset="0"/>
                <a:cs typeface="Arial" panose="020B0604020202020204" pitchFamily="34" charset="0"/>
              </a:rPr>
              <a:t>blade</a:t>
            </a: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200" dirty="0" err="1">
                <a:latin typeface="Arial" panose="020B0604020202020204" pitchFamily="34" charset="0"/>
                <a:cs typeface="Arial" panose="020B0604020202020204" pitchFamily="34" charset="0"/>
              </a:rPr>
              <a:t>runners</a:t>
            </a: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", agentes da Polícia especializados em distinguir e capturar replicantes – </a:t>
            </a:r>
            <a:r>
              <a:rPr lang="pt-PT" sz="1200" dirty="0" err="1">
                <a:latin typeface="Arial" panose="020B0604020202020204" pitchFamily="34" charset="0"/>
                <a:cs typeface="Arial" panose="020B0604020202020204" pitchFamily="34" charset="0"/>
              </a:rPr>
              <a:t>humanóides</a:t>
            </a: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 criados artificialmente para serem usados como escravos – dos verdadeiros seres humanos. Quando o agente 'K' descobre um segredo que poderá levar à destruição da Humanidade, resolve procurar Rick </a:t>
            </a:r>
            <a:r>
              <a:rPr lang="pt-PT" sz="1200" dirty="0" err="1">
                <a:latin typeface="Arial" panose="020B0604020202020204" pitchFamily="34" charset="0"/>
                <a:cs typeface="Arial" panose="020B0604020202020204" pitchFamily="34" charset="0"/>
              </a:rPr>
              <a:t>Deckard</a:t>
            </a: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, um antigo "</a:t>
            </a:r>
            <a:r>
              <a:rPr lang="pt-PT" sz="1200" dirty="0" err="1">
                <a:latin typeface="Arial" panose="020B0604020202020204" pitchFamily="34" charset="0"/>
                <a:cs typeface="Arial" panose="020B0604020202020204" pitchFamily="34" charset="0"/>
              </a:rPr>
              <a:t>blade</a:t>
            </a: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200" dirty="0" err="1">
                <a:latin typeface="Arial" panose="020B0604020202020204" pitchFamily="34" charset="0"/>
                <a:cs typeface="Arial" panose="020B0604020202020204" pitchFamily="34" charset="0"/>
              </a:rPr>
              <a:t>runner</a:t>
            </a: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" que há três décadas se encontra desaparecido e que parece ser a única pessoa capaz de o ajudar a encontrar as respostas de que necessita…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F4F936B9-BF89-4E8D-B5A8-D2D22942A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60" y="4769863"/>
            <a:ext cx="3188076" cy="1813990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="" xmlns:a16="http://schemas.microsoft.com/office/drawing/2014/main" id="{0E52365C-B0D9-4F67-B2E8-7899E5796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16690"/>
              </p:ext>
            </p:extLst>
          </p:nvPr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none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E7E89289-2A10-4250-87EE-966EFA6EC06D}"/>
              </a:ext>
            </a:extLst>
          </p:cNvPr>
          <p:cNvSpPr txBox="1"/>
          <p:nvPr/>
        </p:nvSpPr>
        <p:spPr>
          <a:xfrm>
            <a:off x="2658533" y="3191154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49,99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€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>
            <a:hlinkClick r:id="rId4" action="ppaction://hlinksldjump"/>
            <a:extLst>
              <a:ext uri="{FF2B5EF4-FFF2-40B4-BE49-F238E27FC236}">
                <a16:creationId xmlns="" xmlns:a16="http://schemas.microsoft.com/office/drawing/2014/main" id="{3C65D341-F243-43A7-A321-781DCD3A4278}"/>
              </a:ext>
            </a:extLst>
          </p:cNvPr>
          <p:cNvSpPr/>
          <p:nvPr/>
        </p:nvSpPr>
        <p:spPr>
          <a:xfrm>
            <a:off x="9866341" y="6274943"/>
            <a:ext cx="1463536" cy="30891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err="1" smtClean="0">
                <a:latin typeface="Arial Black" panose="020B0A04020102020204" pitchFamily="34" charset="0"/>
              </a:rPr>
              <a:t>Comprar</a:t>
            </a:r>
            <a:r>
              <a:rPr lang="en-US" sz="1200" cap="small" dirty="0" smtClean="0">
                <a:latin typeface="Arial Black" panose="020B0A04020102020204" pitchFamily="34" charset="0"/>
              </a:rPr>
              <a:t> </a:t>
            </a:r>
            <a:r>
              <a:rPr lang="en-US" sz="1200" cap="small" dirty="0" err="1" smtClean="0">
                <a:latin typeface="Arial Black" panose="020B0A04020102020204" pitchFamily="34" charset="0"/>
              </a:rPr>
              <a:t>Filme</a:t>
            </a:r>
            <a:endParaRPr lang="pt-PT" sz="1200" cap="small" dirty="0">
              <a:latin typeface="Arial Black" panose="020B0A040201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ADDC2A35-5F50-403F-99D1-62CF38DF0127}"/>
              </a:ext>
            </a:extLst>
          </p:cNvPr>
          <p:cNvSpPr txBox="1"/>
          <p:nvPr/>
        </p:nvSpPr>
        <p:spPr>
          <a:xfrm>
            <a:off x="9622498" y="622170"/>
            <a:ext cx="1720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Olá</a:t>
            </a:r>
            <a:r>
              <a:rPr lang="en-US" sz="1600" dirty="0"/>
              <a:t>, </a:t>
            </a:r>
            <a:r>
              <a:rPr lang="en-US" sz="1600" u="sng" dirty="0"/>
              <a:t>Lorem Ipsum </a:t>
            </a:r>
            <a:endParaRPr lang="pt-PT" sz="1600" u="sng" dirty="0"/>
          </a:p>
        </p:txBody>
      </p:sp>
      <p:pic>
        <p:nvPicPr>
          <p:cNvPr id="13" name="Gráfico 12" descr="Carrinho de compras">
            <a:extLst>
              <a:ext uri="{FF2B5EF4-FFF2-40B4-BE49-F238E27FC236}">
                <a16:creationId xmlns="" xmlns:a16="http://schemas.microsoft.com/office/drawing/2014/main" id="{84B17DD6-8B63-457B-9F53-759C8254E2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10064" y="636003"/>
            <a:ext cx="310888" cy="310888"/>
          </a:xfrm>
          <a:prstGeom prst="rect">
            <a:avLst/>
          </a:prstGeom>
        </p:spPr>
      </p:pic>
      <p:sp>
        <p:nvSpPr>
          <p:cNvPr id="14" name="Retângulo: Cantos Arredondados 13">
            <a:hlinkClick r:id="rId4" action="ppaction://hlinksldjump"/>
            <a:extLst>
              <a:ext uri="{FF2B5EF4-FFF2-40B4-BE49-F238E27FC236}">
                <a16:creationId xmlns="" xmlns:a16="http://schemas.microsoft.com/office/drawing/2014/main" id="{C48864AF-25BB-460D-90B4-F12FEE10E85C}"/>
              </a:ext>
            </a:extLst>
          </p:cNvPr>
          <p:cNvSpPr/>
          <p:nvPr/>
        </p:nvSpPr>
        <p:spPr>
          <a:xfrm>
            <a:off x="10598109" y="311374"/>
            <a:ext cx="952107" cy="2913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>
                <a:latin typeface="Arial Black" panose="020B0A04020102020204" pitchFamily="34" charset="0"/>
              </a:rPr>
              <a:t>Logout</a:t>
            </a:r>
            <a:endParaRPr lang="pt-PT" sz="1200" cap="small" dirty="0">
              <a:latin typeface="Arial Black" panose="020B0A040201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491B4E5-1C7B-4895-9642-0AECA22AC849}"/>
              </a:ext>
            </a:extLst>
          </p:cNvPr>
          <p:cNvSpPr/>
          <p:nvPr/>
        </p:nvSpPr>
        <p:spPr>
          <a:xfrm>
            <a:off x="9884145" y="6206718"/>
            <a:ext cx="1445731" cy="4453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25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C2F819D3-C7E0-47C4-B471-5DDAF75A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Carrinho</a:t>
            </a:r>
            <a:r>
              <a:rPr lang="en-US" dirty="0"/>
              <a:t> de </a:t>
            </a:r>
            <a:r>
              <a:rPr lang="en-US" dirty="0" err="1"/>
              <a:t>compras</a:t>
            </a:r>
            <a:endParaRPr lang="pt-PT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="" xmlns:a16="http://schemas.microsoft.com/office/drawing/2014/main" id="{0E52365C-B0D9-4F67-B2E8-7899E5796657}"/>
              </a:ext>
            </a:extLst>
          </p:cNvPr>
          <p:cNvGraphicFramePr>
            <a:graphicFrameLocks noGrp="1"/>
          </p:cNvGraphicFramePr>
          <p:nvPr/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none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ADDC2A35-5F50-403F-99D1-62CF38DF0127}"/>
              </a:ext>
            </a:extLst>
          </p:cNvPr>
          <p:cNvSpPr txBox="1"/>
          <p:nvPr/>
        </p:nvSpPr>
        <p:spPr>
          <a:xfrm>
            <a:off x="9622498" y="622170"/>
            <a:ext cx="1720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Olá</a:t>
            </a:r>
            <a:r>
              <a:rPr lang="en-US" sz="1600" dirty="0"/>
              <a:t>, </a:t>
            </a:r>
            <a:r>
              <a:rPr lang="en-US" sz="1600" u="sng" dirty="0"/>
              <a:t>Lorem Ipsum </a:t>
            </a:r>
            <a:endParaRPr lang="pt-PT" sz="1600" u="sng" dirty="0"/>
          </a:p>
        </p:txBody>
      </p:sp>
      <p:pic>
        <p:nvPicPr>
          <p:cNvPr id="13" name="Gráfico 12" descr="Carrinho de compras">
            <a:extLst>
              <a:ext uri="{FF2B5EF4-FFF2-40B4-BE49-F238E27FC236}">
                <a16:creationId xmlns="" xmlns:a16="http://schemas.microsoft.com/office/drawing/2014/main" id="{84B17DD6-8B63-457B-9F53-759C8254E2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0064" y="636003"/>
            <a:ext cx="310888" cy="310888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="" xmlns:a16="http://schemas.microsoft.com/office/drawing/2014/main" id="{EBCC651B-FA58-48F2-9D44-D02C5C520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2874"/>
              </p:ext>
            </p:extLst>
          </p:nvPr>
        </p:nvGraphicFramePr>
        <p:xfrm>
          <a:off x="838200" y="2389381"/>
          <a:ext cx="10504513" cy="1596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26972">
                  <a:extLst>
                    <a:ext uri="{9D8B030D-6E8A-4147-A177-3AD203B41FA5}">
                      <a16:colId xmlns="" xmlns:a16="http://schemas.microsoft.com/office/drawing/2014/main" val="1099433821"/>
                    </a:ext>
                  </a:extLst>
                </a:gridCol>
                <a:gridCol w="9677541">
                  <a:extLst>
                    <a:ext uri="{9D8B030D-6E8A-4147-A177-3AD203B41FA5}">
                      <a16:colId xmlns="" xmlns:a16="http://schemas.microsoft.com/office/drawing/2014/main" val="3307272569"/>
                    </a:ext>
                  </a:extLst>
                </a:gridCol>
              </a:tblGrid>
              <a:tr h="363444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  Nome </a:t>
                      </a:r>
                      <a:r>
                        <a:rPr lang="en-US" dirty="0"/>
                        <a:t>do </a:t>
                      </a:r>
                      <a:r>
                        <a:rPr lang="en-US" dirty="0" err="1" smtClean="0"/>
                        <a:t>filme</a:t>
                      </a:r>
                      <a:r>
                        <a:rPr lang="en-US" dirty="0" smtClean="0"/>
                        <a:t>                                                                        </a:t>
                      </a:r>
                      <a:r>
                        <a:rPr lang="en-US" dirty="0" err="1" smtClean="0"/>
                        <a:t>qt</a:t>
                      </a:r>
                      <a:r>
                        <a:rPr lang="en-US" dirty="0" smtClean="0"/>
                        <a:t>             </a:t>
                      </a:r>
                      <a:r>
                        <a:rPr lang="en-US" dirty="0" err="1" smtClean="0"/>
                        <a:t>Preço</a:t>
                      </a:r>
                      <a:r>
                        <a:rPr lang="en-US" dirty="0" smtClean="0"/>
                        <a:t> un.  </a:t>
                      </a:r>
                      <a:r>
                        <a:rPr lang="en-US" baseline="0" dirty="0" smtClean="0"/>
                        <a:t>           </a:t>
                      </a:r>
                      <a:r>
                        <a:rPr lang="en-US" dirty="0" err="1" smtClean="0"/>
                        <a:t>Preço</a:t>
                      </a:r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8633927"/>
                  </a:ext>
                </a:extLst>
              </a:tr>
              <a:tr h="1230560">
                <a:tc>
                  <a:txBody>
                    <a:bodyPr/>
                    <a:lstStyle/>
                    <a:p>
                      <a:pPr algn="l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Blade </a:t>
                      </a:r>
                      <a:r>
                        <a:rPr lang="en-US" dirty="0" smtClean="0"/>
                        <a:t>Runner</a:t>
                      </a:r>
                      <a:r>
                        <a:rPr lang="en-US" baseline="0" dirty="0" smtClean="0"/>
                        <a:t>                                                                                              </a:t>
                      </a:r>
                      <a:r>
                        <a:rPr lang="en-US" dirty="0" smtClean="0"/>
                        <a:t>49,99 €              49,99 €</a:t>
                      </a:r>
                      <a:endParaRPr lang="pt-PT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22693707"/>
                  </a:ext>
                </a:extLst>
              </a:tr>
            </a:tbl>
          </a:graphicData>
        </a:graphic>
      </p:graphicFrame>
      <p:pic>
        <p:nvPicPr>
          <p:cNvPr id="14" name="Picture 2" descr="Blade Runner 2049 Poster">
            <a:extLst>
              <a:ext uri="{FF2B5EF4-FFF2-40B4-BE49-F238E27FC236}">
                <a16:creationId xmlns="" xmlns:a16="http://schemas.microsoft.com/office/drawing/2014/main" id="{AFDFE9AD-BA8E-4714-A0EB-53F962F74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26" y="2823054"/>
            <a:ext cx="713635" cy="10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650CAC9A-0C49-48A3-B2D1-23AE8CFFAE9F}"/>
              </a:ext>
            </a:extLst>
          </p:cNvPr>
          <p:cNvSpPr txBox="1"/>
          <p:nvPr/>
        </p:nvSpPr>
        <p:spPr>
          <a:xfrm>
            <a:off x="9861730" y="4166675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Preço</a:t>
            </a:r>
            <a:r>
              <a:rPr lang="en-US" b="1" dirty="0" smtClean="0"/>
              <a:t>: </a:t>
            </a:r>
            <a:r>
              <a:rPr lang="en-US" dirty="0"/>
              <a:t>49,99€</a:t>
            </a:r>
            <a:endParaRPr lang="pt-PT" b="1" dirty="0"/>
          </a:p>
        </p:txBody>
      </p:sp>
      <p:sp>
        <p:nvSpPr>
          <p:cNvPr id="16" name="Retângulo: Cantos Arredondados 15">
            <a:hlinkClick r:id="rId5" action="ppaction://hlinksldjump"/>
            <a:extLst>
              <a:ext uri="{FF2B5EF4-FFF2-40B4-BE49-F238E27FC236}">
                <a16:creationId xmlns="" xmlns:a16="http://schemas.microsoft.com/office/drawing/2014/main" id="{109F8552-BF8F-44AD-9FBD-FD3DE3062CE4}"/>
              </a:ext>
            </a:extLst>
          </p:cNvPr>
          <p:cNvSpPr/>
          <p:nvPr/>
        </p:nvSpPr>
        <p:spPr>
          <a:xfrm>
            <a:off x="9622498" y="6281627"/>
            <a:ext cx="1708521" cy="28994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err="1" smtClean="0">
                <a:latin typeface="Arial Black" panose="020B0A04020102020204" pitchFamily="34" charset="0"/>
              </a:rPr>
              <a:t>Finalizar</a:t>
            </a:r>
            <a:r>
              <a:rPr lang="en-US" sz="1200" cap="small" dirty="0" smtClean="0">
                <a:latin typeface="Arial Black" panose="020B0A04020102020204" pitchFamily="34" charset="0"/>
              </a:rPr>
              <a:t> </a:t>
            </a:r>
            <a:r>
              <a:rPr lang="en-US" sz="1200" cap="small" dirty="0" err="1" smtClean="0">
                <a:latin typeface="Arial Black" panose="020B0A04020102020204" pitchFamily="34" charset="0"/>
              </a:rPr>
              <a:t>Compra</a:t>
            </a:r>
            <a:endParaRPr lang="pt-PT" sz="1200" cap="small" dirty="0">
              <a:latin typeface="Arial Black" panose="020B0A04020102020204" pitchFamily="34" charset="0"/>
            </a:endParaRPr>
          </a:p>
        </p:txBody>
      </p:sp>
      <p:sp>
        <p:nvSpPr>
          <p:cNvPr id="17" name="Retângulo: Cantos Arredondados 16">
            <a:hlinkClick r:id="rId5" action="ppaction://hlinksldjump"/>
            <a:extLst>
              <a:ext uri="{FF2B5EF4-FFF2-40B4-BE49-F238E27FC236}">
                <a16:creationId xmlns="" xmlns:a16="http://schemas.microsoft.com/office/drawing/2014/main" id="{AE0A3000-1AF2-4E97-A63A-40EC706CF096}"/>
              </a:ext>
            </a:extLst>
          </p:cNvPr>
          <p:cNvSpPr/>
          <p:nvPr/>
        </p:nvSpPr>
        <p:spPr>
          <a:xfrm>
            <a:off x="10598109" y="311374"/>
            <a:ext cx="952107" cy="2913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>
                <a:latin typeface="Arial Black" panose="020B0A04020102020204" pitchFamily="34" charset="0"/>
              </a:rPr>
              <a:t>Logout</a:t>
            </a:r>
            <a:endParaRPr lang="pt-PT" sz="1200" cap="small" dirty="0">
              <a:latin typeface="Arial Black" panose="020B0A040201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DD6E3760-0E61-4A2C-92B1-03843751535B}"/>
              </a:ext>
            </a:extLst>
          </p:cNvPr>
          <p:cNvSpPr/>
          <p:nvPr/>
        </p:nvSpPr>
        <p:spPr>
          <a:xfrm>
            <a:off x="9622498" y="6202242"/>
            <a:ext cx="1750804" cy="4453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/>
          <p:cNvSpPr txBox="1"/>
          <p:nvPr/>
        </p:nvSpPr>
        <p:spPr>
          <a:xfrm>
            <a:off x="6756400" y="3212941"/>
            <a:ext cx="685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1</a:t>
            </a:r>
            <a:endParaRPr lang="pt-PT" sz="1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8912" y="3208436"/>
            <a:ext cx="6667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1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C2F819D3-C7E0-47C4-B471-5DDAF75A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Compras</a:t>
            </a:r>
            <a:endParaRPr lang="pt-PT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="" xmlns:a16="http://schemas.microsoft.com/office/drawing/2014/main" id="{0E52365C-B0D9-4F67-B2E8-7899E5796657}"/>
              </a:ext>
            </a:extLst>
          </p:cNvPr>
          <p:cNvGraphicFramePr>
            <a:graphicFrameLocks noGrp="1"/>
          </p:cNvGraphicFramePr>
          <p:nvPr/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none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ADDC2A35-5F50-403F-99D1-62CF38DF0127}"/>
              </a:ext>
            </a:extLst>
          </p:cNvPr>
          <p:cNvSpPr txBox="1"/>
          <p:nvPr/>
        </p:nvSpPr>
        <p:spPr>
          <a:xfrm>
            <a:off x="9622498" y="622170"/>
            <a:ext cx="1720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Olá</a:t>
            </a:r>
            <a:r>
              <a:rPr lang="en-US" sz="1600" dirty="0"/>
              <a:t>, </a:t>
            </a:r>
            <a:r>
              <a:rPr lang="en-US" sz="1600" u="sng" dirty="0"/>
              <a:t>Lorem Ipsum </a:t>
            </a:r>
            <a:endParaRPr lang="pt-PT" sz="1600" u="sng" dirty="0"/>
          </a:p>
        </p:txBody>
      </p:sp>
      <p:pic>
        <p:nvPicPr>
          <p:cNvPr id="13" name="Gráfico 12" descr="Carrinho de compras">
            <a:extLst>
              <a:ext uri="{FF2B5EF4-FFF2-40B4-BE49-F238E27FC236}">
                <a16:creationId xmlns="" xmlns:a16="http://schemas.microsoft.com/office/drawing/2014/main" id="{84B17DD6-8B63-457B-9F53-759C8254E2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0064" y="636003"/>
            <a:ext cx="310888" cy="310888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="" xmlns:a16="http://schemas.microsoft.com/office/drawing/2014/main" id="{EBCC651B-FA58-48F2-9D44-D02C5C520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247612"/>
              </p:ext>
            </p:extLst>
          </p:nvPr>
        </p:nvGraphicFramePr>
        <p:xfrm>
          <a:off x="838196" y="2389381"/>
          <a:ext cx="10230857" cy="731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83582">
                  <a:extLst>
                    <a:ext uri="{9D8B030D-6E8A-4147-A177-3AD203B41FA5}">
                      <a16:colId xmlns="" xmlns:a16="http://schemas.microsoft.com/office/drawing/2014/main" val="1099433821"/>
                    </a:ext>
                  </a:extLst>
                </a:gridCol>
                <a:gridCol w="1491271">
                  <a:extLst>
                    <a:ext uri="{9D8B030D-6E8A-4147-A177-3AD203B41FA5}">
                      <a16:colId xmlns="" xmlns:a16="http://schemas.microsoft.com/office/drawing/2014/main" val="3307272569"/>
                    </a:ext>
                  </a:extLst>
                </a:gridCol>
                <a:gridCol w="1506604">
                  <a:extLst>
                    <a:ext uri="{9D8B030D-6E8A-4147-A177-3AD203B41FA5}">
                      <a16:colId xmlns="" xmlns:a16="http://schemas.microsoft.com/office/drawing/2014/main" val="3405226046"/>
                    </a:ext>
                  </a:extLst>
                </a:gridCol>
                <a:gridCol w="1454801">
                  <a:extLst>
                    <a:ext uri="{9D8B030D-6E8A-4147-A177-3AD203B41FA5}">
                      <a16:colId xmlns="" xmlns:a16="http://schemas.microsoft.com/office/drawing/2014/main" val="2900290664"/>
                    </a:ext>
                  </a:extLst>
                </a:gridCol>
                <a:gridCol w="4794599">
                  <a:extLst>
                    <a:ext uri="{9D8B030D-6E8A-4147-A177-3AD203B41FA5}">
                      <a16:colId xmlns="" xmlns:a16="http://schemas.microsoft.com/office/drawing/2014/main" val="3847534701"/>
                    </a:ext>
                  </a:extLst>
                </a:gridCol>
              </a:tblGrid>
              <a:tr h="3634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Código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de </a:t>
                      </a:r>
                      <a:r>
                        <a:rPr lang="en-US" dirty="0" err="1" smtClean="0"/>
                        <a:t>Início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de </a:t>
                      </a:r>
                      <a:r>
                        <a:rPr lang="en-US" dirty="0" err="1" smtClean="0"/>
                        <a:t>Fim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Valor Total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Estado da </a:t>
                      </a:r>
                      <a:r>
                        <a:rPr lang="en-US" dirty="0" err="1"/>
                        <a:t>Compra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863392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1</a:t>
                      </a:r>
                      <a:endParaRPr lang="pt-PT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22/10/2017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49,99 €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Aguardar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Pagamento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22693707"/>
                  </a:ext>
                </a:extLst>
              </a:tr>
            </a:tbl>
          </a:graphicData>
        </a:graphic>
      </p:graphicFrame>
      <p:sp>
        <p:nvSpPr>
          <p:cNvPr id="17" name="Retângulo: Cantos Arredondados 16">
            <a:hlinkClick r:id="rId4" action="ppaction://hlinksldjump"/>
            <a:extLst>
              <a:ext uri="{FF2B5EF4-FFF2-40B4-BE49-F238E27FC236}">
                <a16:creationId xmlns="" xmlns:a16="http://schemas.microsoft.com/office/drawing/2014/main" id="{AE0A3000-1AF2-4E97-A63A-40EC706CF096}"/>
              </a:ext>
            </a:extLst>
          </p:cNvPr>
          <p:cNvSpPr/>
          <p:nvPr/>
        </p:nvSpPr>
        <p:spPr>
          <a:xfrm>
            <a:off x="10598109" y="311374"/>
            <a:ext cx="952107" cy="2913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>
                <a:latin typeface="Arial Black" panose="020B0A04020102020204" pitchFamily="34" charset="0"/>
              </a:rPr>
              <a:t>Logout</a:t>
            </a:r>
            <a:endParaRPr lang="pt-PT" sz="1200" cap="small" dirty="0">
              <a:latin typeface="Arial Black" panose="020B0A040201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63605BEE-38BE-45A9-B594-743AF128785D}"/>
              </a:ext>
            </a:extLst>
          </p:cNvPr>
          <p:cNvSpPr/>
          <p:nvPr/>
        </p:nvSpPr>
        <p:spPr>
          <a:xfrm>
            <a:off x="838196" y="2720256"/>
            <a:ext cx="1036674" cy="4453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088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C2F819D3-C7E0-47C4-B471-5DDAF75A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Carrinho</a:t>
            </a:r>
            <a:r>
              <a:rPr lang="en-US" dirty="0" smtClean="0"/>
              <a:t> de </a:t>
            </a:r>
            <a:r>
              <a:rPr lang="en-US" dirty="0" err="1" smtClean="0"/>
              <a:t>Compras</a:t>
            </a:r>
            <a:endParaRPr lang="pt-PT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="" xmlns:a16="http://schemas.microsoft.com/office/drawing/2014/main" id="{0E52365C-B0D9-4F67-B2E8-7899E5796657}"/>
              </a:ext>
            </a:extLst>
          </p:cNvPr>
          <p:cNvGraphicFramePr>
            <a:graphicFrameLocks noGrp="1"/>
          </p:cNvGraphicFramePr>
          <p:nvPr/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none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ADDC2A35-5F50-403F-99D1-62CF38DF0127}"/>
              </a:ext>
            </a:extLst>
          </p:cNvPr>
          <p:cNvSpPr txBox="1"/>
          <p:nvPr/>
        </p:nvSpPr>
        <p:spPr>
          <a:xfrm>
            <a:off x="9622498" y="622170"/>
            <a:ext cx="1720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Olá</a:t>
            </a:r>
            <a:r>
              <a:rPr lang="en-US" sz="1600" dirty="0"/>
              <a:t>, </a:t>
            </a:r>
            <a:r>
              <a:rPr lang="en-US" sz="1600" u="sng" dirty="0"/>
              <a:t>Lorem Ipsum </a:t>
            </a:r>
            <a:endParaRPr lang="pt-PT" sz="1600" u="sng" dirty="0"/>
          </a:p>
        </p:txBody>
      </p:sp>
      <p:pic>
        <p:nvPicPr>
          <p:cNvPr id="13" name="Gráfico 12" descr="Carrinho de compras">
            <a:extLst>
              <a:ext uri="{FF2B5EF4-FFF2-40B4-BE49-F238E27FC236}">
                <a16:creationId xmlns="" xmlns:a16="http://schemas.microsoft.com/office/drawing/2014/main" id="{84B17DD6-8B63-457B-9F53-759C8254E2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0064" y="636003"/>
            <a:ext cx="310888" cy="310888"/>
          </a:xfrm>
          <a:prstGeom prst="rect">
            <a:avLst/>
          </a:prstGeom>
        </p:spPr>
      </p:pic>
      <p:pic>
        <p:nvPicPr>
          <p:cNvPr id="14" name="Picture 2" descr="Blade Runner 2049 Poster">
            <a:extLst>
              <a:ext uri="{FF2B5EF4-FFF2-40B4-BE49-F238E27FC236}">
                <a16:creationId xmlns="" xmlns:a16="http://schemas.microsoft.com/office/drawing/2014/main" id="{AFDFE9AD-BA8E-4714-A0EB-53F962F74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26" y="2823054"/>
            <a:ext cx="713635" cy="10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: Cantos Arredondados 16">
            <a:hlinkClick r:id="rId5" action="ppaction://hlinksldjump"/>
            <a:extLst>
              <a:ext uri="{FF2B5EF4-FFF2-40B4-BE49-F238E27FC236}">
                <a16:creationId xmlns="" xmlns:a16="http://schemas.microsoft.com/office/drawing/2014/main" id="{AE0A3000-1AF2-4E97-A63A-40EC706CF096}"/>
              </a:ext>
            </a:extLst>
          </p:cNvPr>
          <p:cNvSpPr/>
          <p:nvPr/>
        </p:nvSpPr>
        <p:spPr>
          <a:xfrm>
            <a:off x="10598109" y="311374"/>
            <a:ext cx="952107" cy="2913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>
                <a:latin typeface="Arial Black" panose="020B0A04020102020204" pitchFamily="34" charset="0"/>
              </a:rPr>
              <a:t>Logout</a:t>
            </a:r>
            <a:endParaRPr lang="pt-PT" sz="1200" cap="small" dirty="0">
              <a:latin typeface="Arial Black" panose="020B0A040201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886CC27A-1EE6-4346-88DE-A9C0FD2B645B}"/>
              </a:ext>
            </a:extLst>
          </p:cNvPr>
          <p:cNvSpPr txBox="1"/>
          <p:nvPr/>
        </p:nvSpPr>
        <p:spPr>
          <a:xfrm>
            <a:off x="8751939" y="6227545"/>
            <a:ext cx="259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Estado: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Aguardar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Pagamento</a:t>
            </a:r>
            <a:endParaRPr lang="pt-PT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02593B1-97C5-4935-937B-E6162E6E8220}"/>
              </a:ext>
            </a:extLst>
          </p:cNvPr>
          <p:cNvSpPr/>
          <p:nvPr/>
        </p:nvSpPr>
        <p:spPr>
          <a:xfrm>
            <a:off x="10047325" y="561532"/>
            <a:ext cx="1194981" cy="4453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11" name="Tabela 10">
            <a:extLst>
              <a:ext uri="{FF2B5EF4-FFF2-40B4-BE49-F238E27FC236}">
                <a16:creationId xmlns="" xmlns:a16="http://schemas.microsoft.com/office/drawing/2014/main" id="{EBCC651B-FA58-48F2-9D44-D02C5C520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95339"/>
              </p:ext>
            </p:extLst>
          </p:nvPr>
        </p:nvGraphicFramePr>
        <p:xfrm>
          <a:off x="838200" y="2389381"/>
          <a:ext cx="10504513" cy="1596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26972">
                  <a:extLst>
                    <a:ext uri="{9D8B030D-6E8A-4147-A177-3AD203B41FA5}">
                      <a16:colId xmlns="" xmlns:a16="http://schemas.microsoft.com/office/drawing/2014/main" val="1099433821"/>
                    </a:ext>
                  </a:extLst>
                </a:gridCol>
                <a:gridCol w="9677541">
                  <a:extLst>
                    <a:ext uri="{9D8B030D-6E8A-4147-A177-3AD203B41FA5}">
                      <a16:colId xmlns="" xmlns:a16="http://schemas.microsoft.com/office/drawing/2014/main" val="3307272569"/>
                    </a:ext>
                  </a:extLst>
                </a:gridCol>
              </a:tblGrid>
              <a:tr h="363444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  Nome </a:t>
                      </a:r>
                      <a:r>
                        <a:rPr lang="en-US" dirty="0"/>
                        <a:t>do </a:t>
                      </a:r>
                      <a:r>
                        <a:rPr lang="en-US" dirty="0" err="1" smtClean="0"/>
                        <a:t>filme</a:t>
                      </a:r>
                      <a:r>
                        <a:rPr lang="en-US" dirty="0" smtClean="0"/>
                        <a:t>                                                                        </a:t>
                      </a:r>
                      <a:r>
                        <a:rPr lang="en-US" dirty="0" err="1" smtClean="0"/>
                        <a:t>qt</a:t>
                      </a:r>
                      <a:r>
                        <a:rPr lang="en-US" dirty="0" smtClean="0"/>
                        <a:t>             </a:t>
                      </a:r>
                      <a:r>
                        <a:rPr lang="en-US" dirty="0" err="1" smtClean="0"/>
                        <a:t>Preço</a:t>
                      </a:r>
                      <a:r>
                        <a:rPr lang="en-US" dirty="0" smtClean="0"/>
                        <a:t> un.  </a:t>
                      </a:r>
                      <a:r>
                        <a:rPr lang="en-US" baseline="0" dirty="0" smtClean="0"/>
                        <a:t>           </a:t>
                      </a:r>
                      <a:r>
                        <a:rPr lang="en-US" dirty="0" err="1" smtClean="0"/>
                        <a:t>Preço</a:t>
                      </a:r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8633927"/>
                  </a:ext>
                </a:extLst>
              </a:tr>
              <a:tr h="1230560">
                <a:tc>
                  <a:txBody>
                    <a:bodyPr/>
                    <a:lstStyle/>
                    <a:p>
                      <a:pPr algn="l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Blade </a:t>
                      </a:r>
                      <a:r>
                        <a:rPr lang="en-US" dirty="0" smtClean="0"/>
                        <a:t>Runner</a:t>
                      </a:r>
                      <a:r>
                        <a:rPr lang="en-US" baseline="0" dirty="0" smtClean="0"/>
                        <a:t>                                                                            1                </a:t>
                      </a:r>
                      <a:r>
                        <a:rPr lang="en-US" dirty="0" smtClean="0"/>
                        <a:t>49,99 €              49,99 €</a:t>
                      </a:r>
                      <a:endParaRPr lang="pt-PT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2269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16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e Conteúdo 5">
            <a:extLst>
              <a:ext uri="{FF2B5EF4-FFF2-40B4-BE49-F238E27FC236}">
                <a16:creationId xmlns="" xmlns:a16="http://schemas.microsoft.com/office/drawing/2014/main" id="{8AC2E5B9-E30A-4149-93B9-A636749623B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‒"/>
            </a:pPr>
            <a:r>
              <a:rPr lang="en-US" sz="1400" dirty="0" err="1"/>
              <a:t>Actualizar</a:t>
            </a:r>
            <a:r>
              <a:rPr lang="en-US" sz="1400" dirty="0"/>
              <a:t> dados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1400" dirty="0" err="1"/>
              <a:t>Ver</a:t>
            </a:r>
            <a:r>
              <a:rPr lang="en-US" sz="1400" dirty="0"/>
              <a:t> </a:t>
            </a:r>
            <a:r>
              <a:rPr lang="en-US" sz="1400" dirty="0" err="1" smtClean="0"/>
              <a:t>encomendas</a:t>
            </a:r>
            <a:endParaRPr lang="pt-PT" sz="1400" dirty="0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5A137711-A288-43AD-85FA-D41D82E8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do </a:t>
            </a:r>
            <a:r>
              <a:rPr lang="en-US" dirty="0" err="1"/>
              <a:t>utilizador</a:t>
            </a:r>
            <a:endParaRPr lang="pt-PT" dirty="0"/>
          </a:p>
        </p:txBody>
      </p:sp>
      <p:sp>
        <p:nvSpPr>
          <p:cNvPr id="50" name="CaixaDeTexto 49">
            <a:extLst>
              <a:ext uri="{FF2B5EF4-FFF2-40B4-BE49-F238E27FC236}">
                <a16:creationId xmlns="" xmlns:a16="http://schemas.microsoft.com/office/drawing/2014/main" id="{CAF593A7-4687-4FC1-AEB7-2A91C5C42BC7}"/>
              </a:ext>
            </a:extLst>
          </p:cNvPr>
          <p:cNvSpPr txBox="1"/>
          <p:nvPr/>
        </p:nvSpPr>
        <p:spPr>
          <a:xfrm>
            <a:off x="838200" y="2337847"/>
            <a:ext cx="1060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Dados do </a:t>
            </a:r>
            <a:r>
              <a:rPr lang="en-US" sz="1600" b="1" dirty="0" err="1"/>
              <a:t>utilizador</a:t>
            </a:r>
            <a:endParaRPr lang="pt-PT" sz="1600" b="1" dirty="0"/>
          </a:p>
        </p:txBody>
      </p:sp>
      <p:cxnSp>
        <p:nvCxnSpPr>
          <p:cNvPr id="51" name="Conexão reta 50">
            <a:extLst>
              <a:ext uri="{FF2B5EF4-FFF2-40B4-BE49-F238E27FC236}">
                <a16:creationId xmlns="" xmlns:a16="http://schemas.microsoft.com/office/drawing/2014/main" id="{C837C67F-401C-4452-B697-7842B3F6798D}"/>
              </a:ext>
            </a:extLst>
          </p:cNvPr>
          <p:cNvCxnSpPr>
            <a:cxnSpLocks/>
          </p:cNvCxnSpPr>
          <p:nvPr/>
        </p:nvCxnSpPr>
        <p:spPr>
          <a:xfrm>
            <a:off x="838200" y="2676401"/>
            <a:ext cx="78627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="" xmlns:a16="http://schemas.microsoft.com/office/drawing/2014/main" id="{884E82A3-5757-42AD-86BA-3C447CC52A16}"/>
              </a:ext>
            </a:extLst>
          </p:cNvPr>
          <p:cNvSpPr txBox="1"/>
          <p:nvPr/>
        </p:nvSpPr>
        <p:spPr>
          <a:xfrm>
            <a:off x="923825" y="2938844"/>
            <a:ext cx="77771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Nome: </a:t>
            </a:r>
            <a:r>
              <a:rPr lang="en-US" sz="1400" dirty="0"/>
              <a:t>Lorem Ipsum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/>
              <a:t>E-mail: </a:t>
            </a:r>
            <a:r>
              <a:rPr lang="en-US" sz="1400" dirty="0"/>
              <a:t>user@ssmovies.com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/>
              <a:t>Nome de </a:t>
            </a:r>
            <a:r>
              <a:rPr lang="en-US" sz="1400" b="1" dirty="0" err="1"/>
              <a:t>utilizador</a:t>
            </a:r>
            <a:r>
              <a:rPr lang="en-US" sz="1400" b="1" dirty="0"/>
              <a:t>: </a:t>
            </a:r>
            <a:r>
              <a:rPr lang="en-US" sz="1400" dirty="0" smtClean="0"/>
              <a:t>user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/>
              <a:t>Telefone: </a:t>
            </a:r>
            <a:r>
              <a:rPr lang="en-US" sz="1400" dirty="0" smtClean="0"/>
              <a:t>220000000</a:t>
            </a:r>
            <a:endParaRPr lang="pt-PT" sz="1400" b="1" dirty="0"/>
          </a:p>
        </p:txBody>
      </p:sp>
      <p:sp>
        <p:nvSpPr>
          <p:cNvPr id="58" name="CaixaDeTexto 57">
            <a:extLst>
              <a:ext uri="{FF2B5EF4-FFF2-40B4-BE49-F238E27FC236}">
                <a16:creationId xmlns="" xmlns:a16="http://schemas.microsoft.com/office/drawing/2014/main" id="{58B1D2D3-CC2B-4E8A-9216-1BBBF1356F34}"/>
              </a:ext>
            </a:extLst>
          </p:cNvPr>
          <p:cNvSpPr txBox="1"/>
          <p:nvPr/>
        </p:nvSpPr>
        <p:spPr>
          <a:xfrm>
            <a:off x="838200" y="4747059"/>
            <a:ext cx="1060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Dados de </a:t>
            </a:r>
            <a:r>
              <a:rPr lang="en-US" sz="1600" b="1" dirty="0" err="1"/>
              <a:t>facturação</a:t>
            </a:r>
            <a:endParaRPr lang="pt-PT" sz="1600" b="1" dirty="0"/>
          </a:p>
        </p:txBody>
      </p:sp>
      <p:cxnSp>
        <p:nvCxnSpPr>
          <p:cNvPr id="59" name="Conexão reta 58">
            <a:extLst>
              <a:ext uri="{FF2B5EF4-FFF2-40B4-BE49-F238E27FC236}">
                <a16:creationId xmlns="" xmlns:a16="http://schemas.microsoft.com/office/drawing/2014/main" id="{24E64124-CE5A-479F-AFB4-06D1B805CF00}"/>
              </a:ext>
            </a:extLst>
          </p:cNvPr>
          <p:cNvCxnSpPr>
            <a:cxnSpLocks/>
          </p:cNvCxnSpPr>
          <p:nvPr/>
        </p:nvCxnSpPr>
        <p:spPr>
          <a:xfrm>
            <a:off x="838200" y="5085613"/>
            <a:ext cx="78627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="" xmlns:a16="http://schemas.microsoft.com/office/drawing/2014/main" id="{75465F40-E699-4283-B580-E9F89AA12BC3}"/>
              </a:ext>
            </a:extLst>
          </p:cNvPr>
          <p:cNvSpPr txBox="1"/>
          <p:nvPr/>
        </p:nvSpPr>
        <p:spPr>
          <a:xfrm>
            <a:off x="1021776" y="5447854"/>
            <a:ext cx="7679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Morada</a:t>
            </a:r>
            <a:r>
              <a:rPr lang="en-US" sz="1400" b="1" dirty="0" smtClean="0"/>
              <a:t>: </a:t>
            </a:r>
            <a:r>
              <a:rPr lang="en-US" sz="1400" dirty="0" err="1" smtClean="0"/>
              <a:t>Rua</a:t>
            </a:r>
            <a:r>
              <a:rPr lang="en-US" sz="1400" dirty="0" smtClean="0"/>
              <a:t> </a:t>
            </a:r>
            <a:r>
              <a:rPr lang="en-US" sz="1400" dirty="0"/>
              <a:t>SS Movies</a:t>
            </a:r>
            <a:endParaRPr lang="pt-PT" sz="1400" dirty="0"/>
          </a:p>
        </p:txBody>
      </p:sp>
      <p:sp>
        <p:nvSpPr>
          <p:cNvPr id="63" name="CaixaDeTexto 62">
            <a:extLst>
              <a:ext uri="{FF2B5EF4-FFF2-40B4-BE49-F238E27FC236}">
                <a16:creationId xmlns="" xmlns:a16="http://schemas.microsoft.com/office/drawing/2014/main" id="{0D0B558E-4917-45DC-9F4B-CE7323D86830}"/>
              </a:ext>
            </a:extLst>
          </p:cNvPr>
          <p:cNvSpPr txBox="1"/>
          <p:nvPr/>
        </p:nvSpPr>
        <p:spPr>
          <a:xfrm>
            <a:off x="1021776" y="5755631"/>
            <a:ext cx="760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Código Postal: </a:t>
            </a:r>
            <a:r>
              <a:rPr lang="en-US" sz="1400" dirty="0"/>
              <a:t>0000 – 000 Porto</a:t>
            </a:r>
            <a:endParaRPr lang="pt-PT" sz="1400" b="1" dirty="0"/>
          </a:p>
        </p:txBody>
      </p:sp>
      <p:sp>
        <p:nvSpPr>
          <p:cNvPr id="73" name="CaixaDeTexto 72">
            <a:extLst>
              <a:ext uri="{FF2B5EF4-FFF2-40B4-BE49-F238E27FC236}">
                <a16:creationId xmlns="" xmlns:a16="http://schemas.microsoft.com/office/drawing/2014/main" id="{F559AF99-7351-48DE-B761-0F83CDD6598E}"/>
              </a:ext>
            </a:extLst>
          </p:cNvPr>
          <p:cNvSpPr txBox="1"/>
          <p:nvPr/>
        </p:nvSpPr>
        <p:spPr>
          <a:xfrm>
            <a:off x="9622498" y="622170"/>
            <a:ext cx="1720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Olá</a:t>
            </a:r>
            <a:r>
              <a:rPr lang="en-US" sz="1600" dirty="0"/>
              <a:t>, </a:t>
            </a:r>
            <a:r>
              <a:rPr lang="en-US" sz="1600" u="sng" dirty="0"/>
              <a:t>Lorem Ipsum </a:t>
            </a:r>
            <a:endParaRPr lang="pt-PT" sz="1600" u="sng" dirty="0"/>
          </a:p>
        </p:txBody>
      </p:sp>
      <p:pic>
        <p:nvPicPr>
          <p:cNvPr id="74" name="Gráfico 73" descr="Carrinho de compras">
            <a:extLst>
              <a:ext uri="{FF2B5EF4-FFF2-40B4-BE49-F238E27FC236}">
                <a16:creationId xmlns="" xmlns:a16="http://schemas.microsoft.com/office/drawing/2014/main" id="{8A7A92C9-6A78-4367-8331-65F575F60C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0064" y="636003"/>
            <a:ext cx="310888" cy="310888"/>
          </a:xfrm>
          <a:prstGeom prst="rect">
            <a:avLst/>
          </a:prstGeom>
        </p:spPr>
      </p:pic>
      <p:sp>
        <p:nvSpPr>
          <p:cNvPr id="75" name="Retângulo: Cantos Arredondados 74">
            <a:hlinkClick r:id="rId4" action="ppaction://hlinksldjump"/>
            <a:extLst>
              <a:ext uri="{FF2B5EF4-FFF2-40B4-BE49-F238E27FC236}">
                <a16:creationId xmlns="" xmlns:a16="http://schemas.microsoft.com/office/drawing/2014/main" id="{5669DA0F-B85C-42B0-9FA6-B7FABF11BCD0}"/>
              </a:ext>
            </a:extLst>
          </p:cNvPr>
          <p:cNvSpPr/>
          <p:nvPr/>
        </p:nvSpPr>
        <p:spPr>
          <a:xfrm>
            <a:off x="10598109" y="311374"/>
            <a:ext cx="952107" cy="2913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>
                <a:latin typeface="Arial Black" panose="020B0A04020102020204" pitchFamily="34" charset="0"/>
              </a:rPr>
              <a:t>Logout</a:t>
            </a:r>
            <a:endParaRPr lang="pt-PT" sz="1200" cap="small" dirty="0">
              <a:latin typeface="Arial Black" panose="020B0A040201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92CF4D72-D8EA-4498-8D42-CBFB24903F30}"/>
              </a:ext>
            </a:extLst>
          </p:cNvPr>
          <p:cNvSpPr/>
          <p:nvPr/>
        </p:nvSpPr>
        <p:spPr>
          <a:xfrm>
            <a:off x="10484830" y="234375"/>
            <a:ext cx="1194981" cy="4453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7" name="Tabela 76">
            <a:extLst>
              <a:ext uri="{FF2B5EF4-FFF2-40B4-BE49-F238E27FC236}">
                <a16:creationId xmlns="" xmlns:a16="http://schemas.microsoft.com/office/drawing/2014/main" id="{DA8635FB-9838-4EEB-B64A-14F177D6D50F}"/>
              </a:ext>
            </a:extLst>
          </p:cNvPr>
          <p:cNvGraphicFramePr>
            <a:graphicFrameLocks noGrp="1"/>
          </p:cNvGraphicFramePr>
          <p:nvPr/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none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1021776" y="5076290"/>
            <a:ext cx="13452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NIF: </a:t>
            </a:r>
            <a:r>
              <a:rPr lang="en-US" sz="1400" dirty="0"/>
              <a:t>000000000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377749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A8150E89-93BA-47E8-8588-8F5DB071710F}"/>
              </a:ext>
            </a:extLst>
          </p:cNvPr>
          <p:cNvGrpSpPr/>
          <p:nvPr/>
        </p:nvGrpSpPr>
        <p:grpSpPr>
          <a:xfrm>
            <a:off x="9606462" y="172533"/>
            <a:ext cx="2073349" cy="786809"/>
            <a:chOff x="9186530" y="191386"/>
            <a:chExt cx="2073349" cy="786809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="" xmlns:a16="http://schemas.microsoft.com/office/drawing/2014/main" id="{AA8119AB-DDB3-4AB6-9032-17208DEBA30C}"/>
                </a:ext>
              </a:extLst>
            </p:cNvPr>
            <p:cNvSpPr/>
            <p:nvPr/>
          </p:nvSpPr>
          <p:spPr>
            <a:xfrm>
              <a:off x="9186530" y="191386"/>
              <a:ext cx="2073349" cy="7868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Username:</a:t>
              </a:r>
              <a:br>
                <a:rPr lang="en-US" sz="1200" dirty="0"/>
              </a:br>
              <a:r>
                <a:rPr lang="en-US" sz="1200" dirty="0"/>
                <a:t>Password:</a:t>
              </a:r>
            </a:p>
            <a:p>
              <a:endParaRPr lang="en-US" sz="1200" dirty="0"/>
            </a:p>
            <a:p>
              <a:endParaRPr lang="pt-PT" sz="1200" dirty="0"/>
            </a:p>
          </p:txBody>
        </p:sp>
        <p:sp>
          <p:nvSpPr>
            <p:cNvPr id="3" name="Retângulo: Cantos Arredondados 2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E055976A-5958-4B86-9DB8-7C0750788C8B}"/>
                </a:ext>
              </a:extLst>
            </p:cNvPr>
            <p:cNvSpPr/>
            <p:nvPr/>
          </p:nvSpPr>
          <p:spPr>
            <a:xfrm>
              <a:off x="10223204" y="701140"/>
              <a:ext cx="799707" cy="19353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err="1" smtClean="0">
                  <a:latin typeface="Arial Black" panose="020B0A04020102020204" pitchFamily="34" charset="0"/>
                </a:rPr>
                <a:t>Registar</a:t>
              </a:r>
              <a:endParaRPr lang="pt-PT" sz="900" cap="small" dirty="0">
                <a:latin typeface="Arial Black" panose="020B0A04020102020204" pitchFamily="34" charset="0"/>
              </a:endParaRPr>
            </a:p>
          </p:txBody>
        </p:sp>
        <p:sp>
          <p:nvSpPr>
            <p:cNvPr id="4" name="Retângulo: Cantos Arredondados 3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7F7049C8-5851-4E31-A352-58826C011CB5}"/>
                </a:ext>
              </a:extLst>
            </p:cNvPr>
            <p:cNvSpPr/>
            <p:nvPr/>
          </p:nvSpPr>
          <p:spPr>
            <a:xfrm>
              <a:off x="9305014" y="701140"/>
              <a:ext cx="799707" cy="19353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latin typeface="Arial Black" panose="020B0A04020102020204" pitchFamily="34" charset="0"/>
                </a:rPr>
                <a:t>Login</a:t>
              </a:r>
              <a:endParaRPr lang="pt-PT" sz="900" cap="small" dirty="0">
                <a:latin typeface="Arial Black" panose="020B0A04020102020204" pitchFamily="34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307FA51F-216D-44A7-9D70-BAF2DE36E45A}"/>
                </a:ext>
              </a:extLst>
            </p:cNvPr>
            <p:cNvSpPr/>
            <p:nvPr/>
          </p:nvSpPr>
          <p:spPr>
            <a:xfrm>
              <a:off x="10010315" y="235669"/>
              <a:ext cx="1169875" cy="185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admin</a:t>
              </a:r>
              <a:endParaRPr lang="pt-PT" sz="1100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D78C3FEF-EE57-4F2E-9753-CFEA8FBD43AB}"/>
                </a:ext>
              </a:extLst>
            </p:cNvPr>
            <p:cNvSpPr/>
            <p:nvPr/>
          </p:nvSpPr>
          <p:spPr>
            <a:xfrm>
              <a:off x="10010314" y="465468"/>
              <a:ext cx="1169875" cy="185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PT" sz="1100" dirty="0"/>
                <a:t>•••••</a:t>
              </a:r>
            </a:p>
          </p:txBody>
        </p:sp>
      </p:grpSp>
      <p:graphicFrame>
        <p:nvGraphicFramePr>
          <p:cNvPr id="10" name="Tabela 9">
            <a:extLst>
              <a:ext uri="{FF2B5EF4-FFF2-40B4-BE49-F238E27FC236}">
                <a16:creationId xmlns="" xmlns:a16="http://schemas.microsoft.com/office/drawing/2014/main" id="{F2FF440E-7569-4158-89DB-6CD22BC1F8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sng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sng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sng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sp>
        <p:nvSpPr>
          <p:cNvPr id="12" name="Marcador de Posição de Conteúdo 11">
            <a:extLst>
              <a:ext uri="{FF2B5EF4-FFF2-40B4-BE49-F238E27FC236}">
                <a16:creationId xmlns="" xmlns:a16="http://schemas.microsoft.com/office/drawing/2014/main" id="{60CFE41F-4537-4808-B51A-A0FE5AA79DF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utilizador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user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user</a:t>
            </a:r>
          </a:p>
          <a:p>
            <a:pPr marL="0" indent="0">
              <a:buNone/>
            </a:pP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admin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admin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C483E2DA-44DA-4F0D-BFA5-E21BD42B2468}"/>
              </a:ext>
            </a:extLst>
          </p:cNvPr>
          <p:cNvSpPr txBox="1"/>
          <p:nvPr/>
        </p:nvSpPr>
        <p:spPr>
          <a:xfrm>
            <a:off x="9110060" y="1948431"/>
            <a:ext cx="225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Informações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de login</a:t>
            </a:r>
            <a:endParaRPr lang="pt-PT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FBADE6ED-F207-40E1-ACBD-7B47955F5083}"/>
              </a:ext>
            </a:extLst>
          </p:cNvPr>
          <p:cNvSpPr txBox="1"/>
          <p:nvPr/>
        </p:nvSpPr>
        <p:spPr>
          <a:xfrm>
            <a:off x="797025" y="194843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Últimos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filmes</a:t>
            </a:r>
            <a:endParaRPr lang="pt-PT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="" xmlns:a16="http://schemas.microsoft.com/office/drawing/2014/main" id="{1BB57D3A-AD94-44B2-A3E6-3F2D8BB34918}"/>
              </a:ext>
            </a:extLst>
          </p:cNvPr>
          <p:cNvGrpSpPr/>
          <p:nvPr/>
        </p:nvGrpSpPr>
        <p:grpSpPr>
          <a:xfrm>
            <a:off x="787598" y="2526376"/>
            <a:ext cx="1474833" cy="2933708"/>
            <a:chOff x="891295" y="2403836"/>
            <a:chExt cx="1474833" cy="2933708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B79A9543-D80D-470C-ADE0-CB2BB23A5487}"/>
                </a:ext>
              </a:extLst>
            </p:cNvPr>
            <p:cNvSpPr/>
            <p:nvPr/>
          </p:nvSpPr>
          <p:spPr>
            <a:xfrm>
              <a:off x="891295" y="2403836"/>
              <a:ext cx="1474833" cy="2933708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26" name="Picture 2" descr="https://images-na.ssl-images-amazon.com/images/M/MV5BNzA1Njg4NzYxOV5BMl5BanBnXkFtZTgwODk5NjU3MzI@._V1_SY1000_CR0,0,674,1000_AL_.jpg">
              <a:extLst>
                <a:ext uri="{FF2B5EF4-FFF2-40B4-BE49-F238E27FC236}">
                  <a16:creationId xmlns="" xmlns:a16="http://schemas.microsoft.com/office/drawing/2014/main" id="{EDAD940A-A502-4AFF-99AE-0783085EE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013" y="2526667"/>
              <a:ext cx="1159396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="" xmlns:a16="http://schemas.microsoft.com/office/drawing/2014/main" id="{5BB8DD68-9BE8-4648-9C2A-C7E5CB513C93}"/>
                </a:ext>
              </a:extLst>
            </p:cNvPr>
            <p:cNvSpPr txBox="1"/>
            <p:nvPr/>
          </p:nvSpPr>
          <p:spPr>
            <a:xfrm>
              <a:off x="975445" y="4140320"/>
              <a:ext cx="1372492" cy="617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Blade Runner 2049</a:t>
              </a:r>
              <a:br>
                <a:rPr lang="en-US" sz="1200" dirty="0"/>
              </a:br>
              <a:r>
                <a:rPr lang="en-US" sz="1200" dirty="0"/>
                <a:t>2017</a:t>
              </a:r>
              <a:endParaRPr lang="pt-PT" sz="1200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4E26E369-ADC6-4662-8890-8836B351B798}"/>
                </a:ext>
              </a:extLst>
            </p:cNvPr>
            <p:cNvSpPr txBox="1"/>
            <p:nvPr/>
          </p:nvSpPr>
          <p:spPr>
            <a:xfrm>
              <a:off x="1687496" y="4493589"/>
              <a:ext cx="465839" cy="255389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9000000" scaled="0"/>
            </a:gradFill>
            <a:effectLst>
              <a:softEdge rad="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M/14</a:t>
              </a:r>
              <a:endParaRPr lang="pt-PT" sz="900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="" xmlns:a16="http://schemas.microsoft.com/office/drawing/2014/main" id="{DF54FB64-1FBF-4E61-96B4-5004CAB57B57}"/>
                </a:ext>
              </a:extLst>
            </p:cNvPr>
            <p:cNvSpPr txBox="1"/>
            <p:nvPr/>
          </p:nvSpPr>
          <p:spPr>
            <a:xfrm>
              <a:off x="1278855" y="5017484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49,99 €</a:t>
              </a:r>
              <a:endParaRPr lang="pt-PT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="" xmlns:a16="http://schemas.microsoft.com/office/drawing/2014/main" id="{E9181409-28D2-439D-8642-2D231EFE99DB}"/>
              </a:ext>
            </a:extLst>
          </p:cNvPr>
          <p:cNvGrpSpPr/>
          <p:nvPr/>
        </p:nvGrpSpPr>
        <p:grpSpPr>
          <a:xfrm>
            <a:off x="2395041" y="2526376"/>
            <a:ext cx="1474833" cy="2933708"/>
            <a:chOff x="2517592" y="2403836"/>
            <a:chExt cx="1474833" cy="2933708"/>
          </a:xfrm>
        </p:grpSpPr>
        <p:grpSp>
          <p:nvGrpSpPr>
            <p:cNvPr id="27" name="Grupo 26">
              <a:extLst>
                <a:ext uri="{FF2B5EF4-FFF2-40B4-BE49-F238E27FC236}">
                  <a16:creationId xmlns="" xmlns:a16="http://schemas.microsoft.com/office/drawing/2014/main" id="{6EE62646-3B04-40CA-A63F-FB618CAEB6A7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="" xmlns:a16="http://schemas.microsoft.com/office/drawing/2014/main" id="{50DE45AC-9CBC-468B-A93A-9EB7586BE372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="" xmlns:a16="http://schemas.microsoft.com/office/drawing/2014/main" id="{F4E70DF0-7ED8-4FAF-ABB7-18301898B1D1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9778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err="1"/>
                  <a:t>Linha</a:t>
                </a:r>
                <a:r>
                  <a:rPr lang="en-US" sz="1200" dirty="0"/>
                  <a:t> Mortal</a:t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="" xmlns:a16="http://schemas.microsoft.com/office/drawing/2014/main" id="{7ACCD123-9CE9-4112-86B2-7C58861C0831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M/14</a:t>
                </a:r>
                <a:endParaRPr lang="pt-PT" sz="900" dirty="0"/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="" xmlns:a16="http://schemas.microsoft.com/office/drawing/2014/main" id="{D22521A3-4153-4C56-802E-8B4763FB166E}"/>
                  </a:ext>
                </a:extLst>
              </p:cNvPr>
              <p:cNvSpPr txBox="1"/>
              <p:nvPr/>
            </p:nvSpPr>
            <p:spPr>
              <a:xfrm>
                <a:off x="1280698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20,00 €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28" name="Picture 4" descr="https://images-na.ssl-images-amazon.com/images/M/MV5BMTExMTk2ODk0NDNeQTJeQWpwZ15BbWU4MDMxNTExNjIy._V1_.jpg">
              <a:extLst>
                <a:ext uri="{FF2B5EF4-FFF2-40B4-BE49-F238E27FC236}">
                  <a16:creationId xmlns="" xmlns:a16="http://schemas.microsoft.com/office/drawing/2014/main" id="{438CFAD5-602F-4110-8564-A2AE161C7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407" y="2526667"/>
              <a:ext cx="1159200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upo 35">
            <a:extLst>
              <a:ext uri="{FF2B5EF4-FFF2-40B4-BE49-F238E27FC236}">
                <a16:creationId xmlns="" xmlns:a16="http://schemas.microsoft.com/office/drawing/2014/main" id="{F2BA7B9A-79F0-4502-ADBB-ED991C746FB4}"/>
              </a:ext>
            </a:extLst>
          </p:cNvPr>
          <p:cNvGrpSpPr/>
          <p:nvPr/>
        </p:nvGrpSpPr>
        <p:grpSpPr>
          <a:xfrm>
            <a:off x="4009927" y="2526376"/>
            <a:ext cx="1474833" cy="2933708"/>
            <a:chOff x="2517592" y="2403836"/>
            <a:chExt cx="1474833" cy="2933708"/>
          </a:xfrm>
        </p:grpSpPr>
        <p:grpSp>
          <p:nvGrpSpPr>
            <p:cNvPr id="37" name="Grupo 36">
              <a:extLst>
                <a:ext uri="{FF2B5EF4-FFF2-40B4-BE49-F238E27FC236}">
                  <a16:creationId xmlns="" xmlns:a16="http://schemas.microsoft.com/office/drawing/2014/main" id="{8EF3F8EB-1A1F-4B0F-9FF5-2506CD0B6C3C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="" xmlns:a16="http://schemas.microsoft.com/office/drawing/2014/main" id="{940CBCBE-E746-44DC-9B63-952FC6B484C4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="" xmlns:a16="http://schemas.microsoft.com/office/drawing/2014/main" id="{75C4AF93-FF2F-4969-99DE-982648F980BB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5130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It</a:t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="" xmlns:a16="http://schemas.microsoft.com/office/drawing/2014/main" id="{2DC0AF99-0C13-4950-BBEC-E0FCB0938851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M/16</a:t>
                </a:r>
                <a:endParaRPr lang="pt-PT" sz="900" dirty="0"/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="" xmlns:a16="http://schemas.microsoft.com/office/drawing/2014/main" id="{43191B8C-D778-4BE8-BE4B-C34924A6EA36}"/>
                  </a:ext>
                </a:extLst>
              </p:cNvPr>
              <p:cNvSpPr txBox="1"/>
              <p:nvPr/>
            </p:nvSpPr>
            <p:spPr>
              <a:xfrm>
                <a:off x="1280697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60,00 €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8" name="Picture 4">
              <a:extLst>
                <a:ext uri="{FF2B5EF4-FFF2-40B4-BE49-F238E27FC236}">
                  <a16:creationId xmlns="" xmlns:a16="http://schemas.microsoft.com/office/drawing/2014/main" id="{DC29702B-2F4C-4F2E-AC63-A858CABD3D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upo 43">
            <a:extLst>
              <a:ext uri="{FF2B5EF4-FFF2-40B4-BE49-F238E27FC236}">
                <a16:creationId xmlns="" xmlns:a16="http://schemas.microsoft.com/office/drawing/2014/main" id="{777DC216-D4F3-4946-87D8-BE9D4547DE9A}"/>
              </a:ext>
            </a:extLst>
          </p:cNvPr>
          <p:cNvGrpSpPr/>
          <p:nvPr/>
        </p:nvGrpSpPr>
        <p:grpSpPr>
          <a:xfrm>
            <a:off x="5615965" y="2526376"/>
            <a:ext cx="1474833" cy="2933708"/>
            <a:chOff x="2517592" y="2403836"/>
            <a:chExt cx="1474833" cy="2933708"/>
          </a:xfrm>
        </p:grpSpPr>
        <p:grpSp>
          <p:nvGrpSpPr>
            <p:cNvPr id="45" name="Grupo 44">
              <a:extLst>
                <a:ext uri="{FF2B5EF4-FFF2-40B4-BE49-F238E27FC236}">
                  <a16:creationId xmlns="" xmlns:a16="http://schemas.microsoft.com/office/drawing/2014/main" id="{15FB164C-6E75-46A6-AD4F-B840116C3764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="" xmlns:a16="http://schemas.microsoft.com/office/drawing/2014/main" id="{66628307-B5CF-4C5D-BE40-C18B0706B4C1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CaixaDeTexto 47">
                <a:extLst>
                  <a:ext uri="{FF2B5EF4-FFF2-40B4-BE49-F238E27FC236}">
                    <a16:creationId xmlns="" xmlns:a16="http://schemas.microsoft.com/office/drawing/2014/main" id="{E8FAD8E4-1AD6-4D2B-BBFA-5B682D650642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1002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Um </a:t>
                </a:r>
                <a:r>
                  <a:rPr lang="en-US" sz="1200" dirty="0" err="1"/>
                  <a:t>susto</a:t>
                </a:r>
                <a:r>
                  <a:rPr lang="en-US" sz="1200" dirty="0"/>
                  <a:t> de </a:t>
                </a:r>
                <a:br>
                  <a:rPr lang="en-US" sz="1200" dirty="0"/>
                </a:br>
                <a:r>
                  <a:rPr lang="en-US" sz="1200" dirty="0" err="1"/>
                  <a:t>Família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="" xmlns:a16="http://schemas.microsoft.com/office/drawing/2014/main" id="{5C6D6749-48B2-407D-9670-AADC5372F382}"/>
                  </a:ext>
                </a:extLst>
              </p:cNvPr>
              <p:cNvSpPr txBox="1"/>
              <p:nvPr/>
            </p:nvSpPr>
            <p:spPr>
              <a:xfrm>
                <a:off x="1725204" y="4757545"/>
                <a:ext cx="409080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M/6</a:t>
                </a:r>
                <a:endParaRPr lang="pt-PT" sz="900" dirty="0"/>
              </a:p>
            </p:txBody>
          </p:sp>
          <p:sp>
            <p:nvSpPr>
              <p:cNvPr id="50" name="CaixaDeTexto 49">
                <a:extLst>
                  <a:ext uri="{FF2B5EF4-FFF2-40B4-BE49-F238E27FC236}">
                    <a16:creationId xmlns="" xmlns:a16="http://schemas.microsoft.com/office/drawing/2014/main" id="{6E32437C-91CF-4530-B28E-BAC84BD5E588}"/>
                  </a:ext>
                </a:extLst>
              </p:cNvPr>
              <p:cNvSpPr txBox="1"/>
              <p:nvPr/>
            </p:nvSpPr>
            <p:spPr>
              <a:xfrm>
                <a:off x="1280697" y="5012934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35,49 €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6" name="Picture 4">
              <a:extLst>
                <a:ext uri="{FF2B5EF4-FFF2-40B4-BE49-F238E27FC236}">
                  <a16:creationId xmlns="" xmlns:a16="http://schemas.microsoft.com/office/drawing/2014/main" id="{287D5DF5-5ED8-48B7-9607-0FFF051C50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upo 50">
            <a:extLst>
              <a:ext uri="{FF2B5EF4-FFF2-40B4-BE49-F238E27FC236}">
                <a16:creationId xmlns="" xmlns:a16="http://schemas.microsoft.com/office/drawing/2014/main" id="{7B9E83D8-EC05-410B-9AF7-B242BFAAFC33}"/>
              </a:ext>
            </a:extLst>
          </p:cNvPr>
          <p:cNvGrpSpPr/>
          <p:nvPr/>
        </p:nvGrpSpPr>
        <p:grpSpPr>
          <a:xfrm>
            <a:off x="7221641" y="2528235"/>
            <a:ext cx="1474833" cy="2933708"/>
            <a:chOff x="2517592" y="2403836"/>
            <a:chExt cx="1474833" cy="2933708"/>
          </a:xfrm>
        </p:grpSpPr>
        <p:grpSp>
          <p:nvGrpSpPr>
            <p:cNvPr id="52" name="Grupo 51">
              <a:extLst>
                <a:ext uri="{FF2B5EF4-FFF2-40B4-BE49-F238E27FC236}">
                  <a16:creationId xmlns="" xmlns:a16="http://schemas.microsoft.com/office/drawing/2014/main" id="{E73DC7EE-0A89-488B-A0EB-CF2D6319CA92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54" name="Retângulo: Cantos Arredondados 53">
                <a:extLst>
                  <a:ext uri="{FF2B5EF4-FFF2-40B4-BE49-F238E27FC236}">
                    <a16:creationId xmlns="" xmlns:a16="http://schemas.microsoft.com/office/drawing/2014/main" id="{B1BF2C9D-FEA7-4D26-960F-0CD53F2187F7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CaixaDeTexto 54">
                <a:extLst>
                  <a:ext uri="{FF2B5EF4-FFF2-40B4-BE49-F238E27FC236}">
                    <a16:creationId xmlns="" xmlns:a16="http://schemas.microsoft.com/office/drawing/2014/main" id="{7ABCAF72-318C-4CC9-BCAD-363C6F3236DD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1028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O </a:t>
                </a:r>
                <a:r>
                  <a:rPr lang="en-US" sz="1200" dirty="0" err="1"/>
                  <a:t>estrangeiro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="" xmlns:a16="http://schemas.microsoft.com/office/drawing/2014/main" id="{71B0DD58-F038-4A62-8F77-5E4B719636EF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M/16</a:t>
                </a:r>
                <a:endParaRPr lang="pt-PT" sz="900" dirty="0"/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="" xmlns:a16="http://schemas.microsoft.com/office/drawing/2014/main" id="{893B04BC-5B6A-4206-834A-F5B68FD8B033}"/>
                  </a:ext>
                </a:extLst>
              </p:cNvPr>
              <p:cNvSpPr txBox="1"/>
              <p:nvPr/>
            </p:nvSpPr>
            <p:spPr>
              <a:xfrm>
                <a:off x="1280697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49,99 €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3" name="Picture 4">
              <a:extLst>
                <a:ext uri="{FF2B5EF4-FFF2-40B4-BE49-F238E27FC236}">
                  <a16:creationId xmlns="" xmlns:a16="http://schemas.microsoft.com/office/drawing/2014/main" id="{ACFDB775-91C8-4A6B-9D19-F4CAFA8E3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C5B9A680-BEB9-41F4-9CD5-E20EB12463F7}"/>
              </a:ext>
            </a:extLst>
          </p:cNvPr>
          <p:cNvSpPr/>
          <p:nvPr/>
        </p:nvSpPr>
        <p:spPr>
          <a:xfrm>
            <a:off x="9606462" y="77002"/>
            <a:ext cx="2073349" cy="98202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419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>
            <a:extLst>
              <a:ext uri="{FF2B5EF4-FFF2-40B4-BE49-F238E27FC236}">
                <a16:creationId xmlns="" xmlns:a16="http://schemas.microsoft.com/office/drawing/2014/main" id="{F2FF440E-7569-4158-89DB-6CD22BC1F8E8}"/>
              </a:ext>
            </a:extLst>
          </p:cNvPr>
          <p:cNvGraphicFramePr>
            <a:graphicFrameLocks noGrp="1"/>
          </p:cNvGraphicFramePr>
          <p:nvPr/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sng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sng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sng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sp>
        <p:nvSpPr>
          <p:cNvPr id="13" name="Marcador de Posição de Conteúdo 11">
            <a:extLst>
              <a:ext uri="{FF2B5EF4-FFF2-40B4-BE49-F238E27FC236}">
                <a16:creationId xmlns="" xmlns:a16="http://schemas.microsoft.com/office/drawing/2014/main" id="{A0615578-06FE-4486-B9EC-93FDE4229D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117293" y="2275642"/>
            <a:ext cx="256251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utilizador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user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user</a:t>
            </a:r>
          </a:p>
          <a:p>
            <a:pPr marL="0" indent="0">
              <a:buNone/>
            </a:pP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admin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admin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37A7984C-2251-4BAE-AD7E-94EC479D999D}"/>
              </a:ext>
            </a:extLst>
          </p:cNvPr>
          <p:cNvSpPr txBox="1"/>
          <p:nvPr/>
        </p:nvSpPr>
        <p:spPr>
          <a:xfrm>
            <a:off x="797025" y="194843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Últimos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filmes</a:t>
            </a:r>
            <a:endParaRPr lang="pt-PT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F1BEB0A2-A057-4A48-9CE5-37648046302D}"/>
              </a:ext>
            </a:extLst>
          </p:cNvPr>
          <p:cNvGrpSpPr/>
          <p:nvPr/>
        </p:nvGrpSpPr>
        <p:grpSpPr>
          <a:xfrm>
            <a:off x="787598" y="2526376"/>
            <a:ext cx="1474833" cy="2933708"/>
            <a:chOff x="891295" y="2403836"/>
            <a:chExt cx="1474833" cy="2933708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="" xmlns:a16="http://schemas.microsoft.com/office/drawing/2014/main" id="{8E18CA8D-121C-440C-9640-4925E785A1A2}"/>
                </a:ext>
              </a:extLst>
            </p:cNvPr>
            <p:cNvSpPr/>
            <p:nvPr/>
          </p:nvSpPr>
          <p:spPr>
            <a:xfrm>
              <a:off x="891295" y="2403836"/>
              <a:ext cx="1474833" cy="2933708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4" name="Picture 2" descr="https://images-na.ssl-images-amazon.com/images/M/MV5BNzA1Njg4NzYxOV5BMl5BanBnXkFtZTgwODk5NjU3MzI@._V1_SY1000_CR0,0,674,1000_AL_.jpg">
              <a:extLst>
                <a:ext uri="{FF2B5EF4-FFF2-40B4-BE49-F238E27FC236}">
                  <a16:creationId xmlns="" xmlns:a16="http://schemas.microsoft.com/office/drawing/2014/main" id="{E0FE8F4C-2F36-4E7E-A14B-9FC7C9F15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013" y="2526667"/>
              <a:ext cx="1159396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6F8408EE-B242-4242-A4EA-DE46374AD6EA}"/>
                </a:ext>
              </a:extLst>
            </p:cNvPr>
            <p:cNvSpPr txBox="1"/>
            <p:nvPr/>
          </p:nvSpPr>
          <p:spPr>
            <a:xfrm>
              <a:off x="975445" y="4140320"/>
              <a:ext cx="1372492" cy="617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Blade Runner 2049</a:t>
              </a:r>
              <a:br>
                <a:rPr lang="en-US" sz="1200" dirty="0"/>
              </a:br>
              <a:r>
                <a:rPr lang="en-US" sz="1200" dirty="0"/>
                <a:t>2017</a:t>
              </a:r>
              <a:endParaRPr lang="pt-PT" sz="1200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="" xmlns:a16="http://schemas.microsoft.com/office/drawing/2014/main" id="{F797286F-5359-4E42-A0CE-892CABFE3E95}"/>
                </a:ext>
              </a:extLst>
            </p:cNvPr>
            <p:cNvSpPr txBox="1"/>
            <p:nvPr/>
          </p:nvSpPr>
          <p:spPr>
            <a:xfrm>
              <a:off x="1687496" y="4493589"/>
              <a:ext cx="465839" cy="255389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9000000" scaled="0"/>
            </a:gradFill>
            <a:effectLst>
              <a:softEdge rad="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M/14</a:t>
              </a:r>
              <a:endParaRPr lang="pt-PT" sz="900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="" xmlns:a16="http://schemas.microsoft.com/office/drawing/2014/main" id="{EEB54B64-91D0-43DA-971C-55E9E8B6291E}"/>
                </a:ext>
              </a:extLst>
            </p:cNvPr>
            <p:cNvSpPr txBox="1"/>
            <p:nvPr/>
          </p:nvSpPr>
          <p:spPr>
            <a:xfrm>
              <a:off x="1278855" y="5017484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49,99 €</a:t>
              </a:r>
              <a:endParaRPr lang="pt-PT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EC7E06AC-852E-49ED-9ECE-689FB274B676}"/>
              </a:ext>
            </a:extLst>
          </p:cNvPr>
          <p:cNvGrpSpPr/>
          <p:nvPr/>
        </p:nvGrpSpPr>
        <p:grpSpPr>
          <a:xfrm>
            <a:off x="2395041" y="2526376"/>
            <a:ext cx="1474833" cy="2933708"/>
            <a:chOff x="2517592" y="2403836"/>
            <a:chExt cx="1474833" cy="2933708"/>
          </a:xfrm>
        </p:grpSpPr>
        <p:grpSp>
          <p:nvGrpSpPr>
            <p:cNvPr id="19" name="Grupo 18">
              <a:extLst>
                <a:ext uri="{FF2B5EF4-FFF2-40B4-BE49-F238E27FC236}">
                  <a16:creationId xmlns="" xmlns:a16="http://schemas.microsoft.com/office/drawing/2014/main" id="{17057117-02B7-4227-9439-30A84D968E1A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D90AFC9D-D7E4-45C0-AD5F-30F6DE89ED11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="" xmlns:a16="http://schemas.microsoft.com/office/drawing/2014/main" id="{AE50ECF1-F603-41F5-94FC-A42D43AEEE85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9778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err="1"/>
                  <a:t>Linha</a:t>
                </a:r>
                <a:r>
                  <a:rPr lang="en-US" sz="1200" dirty="0"/>
                  <a:t> Mortal</a:t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="" xmlns:a16="http://schemas.microsoft.com/office/drawing/2014/main" id="{36FAF448-EC50-45E3-8142-06AC9CC46606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M/14</a:t>
                </a:r>
                <a:endParaRPr lang="pt-PT" sz="900" dirty="0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="" xmlns:a16="http://schemas.microsoft.com/office/drawing/2014/main" id="{58A680B0-D14F-4908-95EE-654212B45A2C}"/>
                  </a:ext>
                </a:extLst>
              </p:cNvPr>
              <p:cNvSpPr txBox="1"/>
              <p:nvPr/>
            </p:nvSpPr>
            <p:spPr>
              <a:xfrm>
                <a:off x="1280698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20,00 €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" name="Picture 4" descr="https://images-na.ssl-images-amazon.com/images/M/MV5BMTExMTk2ODk0NDNeQTJeQWpwZ15BbWU4MDMxNTExNjIy._V1_.jpg">
              <a:extLst>
                <a:ext uri="{FF2B5EF4-FFF2-40B4-BE49-F238E27FC236}">
                  <a16:creationId xmlns="" xmlns:a16="http://schemas.microsoft.com/office/drawing/2014/main" id="{51621882-AA74-4DB0-9FC7-05A441F84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407" y="2526667"/>
              <a:ext cx="1159200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o 24">
            <a:extLst>
              <a:ext uri="{FF2B5EF4-FFF2-40B4-BE49-F238E27FC236}">
                <a16:creationId xmlns="" xmlns:a16="http://schemas.microsoft.com/office/drawing/2014/main" id="{95C29763-9F65-42C9-9A85-8CA8031517C0}"/>
              </a:ext>
            </a:extLst>
          </p:cNvPr>
          <p:cNvGrpSpPr/>
          <p:nvPr/>
        </p:nvGrpSpPr>
        <p:grpSpPr>
          <a:xfrm>
            <a:off x="4009927" y="2526376"/>
            <a:ext cx="1474833" cy="2933708"/>
            <a:chOff x="2517592" y="2403836"/>
            <a:chExt cx="1474833" cy="2933708"/>
          </a:xfrm>
        </p:grpSpPr>
        <p:grpSp>
          <p:nvGrpSpPr>
            <p:cNvPr id="26" name="Grupo 25">
              <a:extLst>
                <a:ext uri="{FF2B5EF4-FFF2-40B4-BE49-F238E27FC236}">
                  <a16:creationId xmlns="" xmlns:a16="http://schemas.microsoft.com/office/drawing/2014/main" id="{EB297E9B-41BF-47E3-90C4-1D75B79B33F9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="" xmlns:a16="http://schemas.microsoft.com/office/drawing/2014/main" id="{882BD51A-2BDD-4FAC-B056-81720955FFFC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="" xmlns:a16="http://schemas.microsoft.com/office/drawing/2014/main" id="{ABB54D93-8878-4DB5-AA91-91310206ACBF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5130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It</a:t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="" xmlns:a16="http://schemas.microsoft.com/office/drawing/2014/main" id="{73E2751B-C001-4FE5-9D8E-F74F41D7656E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M/16</a:t>
                </a:r>
                <a:endParaRPr lang="pt-PT" sz="900" dirty="0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="" xmlns:a16="http://schemas.microsoft.com/office/drawing/2014/main" id="{CC71F657-F9EF-4C54-BA79-E9ADC9B2F2FA}"/>
                  </a:ext>
                </a:extLst>
              </p:cNvPr>
              <p:cNvSpPr txBox="1"/>
              <p:nvPr/>
            </p:nvSpPr>
            <p:spPr>
              <a:xfrm>
                <a:off x="1280697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60,00 €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" name="Picture 4">
              <a:extLst>
                <a:ext uri="{FF2B5EF4-FFF2-40B4-BE49-F238E27FC236}">
                  <a16:creationId xmlns="" xmlns:a16="http://schemas.microsoft.com/office/drawing/2014/main" id="{247FFB7A-782C-410E-8964-AFBECF19A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upo 31">
            <a:extLst>
              <a:ext uri="{FF2B5EF4-FFF2-40B4-BE49-F238E27FC236}">
                <a16:creationId xmlns="" xmlns:a16="http://schemas.microsoft.com/office/drawing/2014/main" id="{4E7257E1-7E24-48AC-BD46-449AA3DCE8B4}"/>
              </a:ext>
            </a:extLst>
          </p:cNvPr>
          <p:cNvGrpSpPr/>
          <p:nvPr/>
        </p:nvGrpSpPr>
        <p:grpSpPr>
          <a:xfrm>
            <a:off x="5615965" y="2526376"/>
            <a:ext cx="1474833" cy="2933708"/>
            <a:chOff x="2517592" y="2403836"/>
            <a:chExt cx="1474833" cy="2933708"/>
          </a:xfrm>
        </p:grpSpPr>
        <p:grpSp>
          <p:nvGrpSpPr>
            <p:cNvPr id="33" name="Grupo 32">
              <a:extLst>
                <a:ext uri="{FF2B5EF4-FFF2-40B4-BE49-F238E27FC236}">
                  <a16:creationId xmlns="" xmlns:a16="http://schemas.microsoft.com/office/drawing/2014/main" id="{C2D2C07F-72FC-4020-A1D0-C052F3D85AF7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35" name="Retângulo: Cantos Arredondados 34">
                <a:extLst>
                  <a:ext uri="{FF2B5EF4-FFF2-40B4-BE49-F238E27FC236}">
                    <a16:creationId xmlns="" xmlns:a16="http://schemas.microsoft.com/office/drawing/2014/main" id="{D9FA9060-B3DD-437B-AFBB-6DC812ED1F47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="" xmlns:a16="http://schemas.microsoft.com/office/drawing/2014/main" id="{506909FA-FF31-48B7-B43F-AEBE107DA92E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1002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Um </a:t>
                </a:r>
                <a:r>
                  <a:rPr lang="en-US" sz="1200" dirty="0" err="1"/>
                  <a:t>susto</a:t>
                </a:r>
                <a:r>
                  <a:rPr lang="en-US" sz="1200" dirty="0"/>
                  <a:t> de </a:t>
                </a:r>
                <a:br>
                  <a:rPr lang="en-US" sz="1200" dirty="0"/>
                </a:br>
                <a:r>
                  <a:rPr lang="en-US" sz="1200" dirty="0" err="1"/>
                  <a:t>Família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="" xmlns:a16="http://schemas.microsoft.com/office/drawing/2014/main" id="{755CA3EB-BB3B-43E3-9764-68E321E0529D}"/>
                  </a:ext>
                </a:extLst>
              </p:cNvPr>
              <p:cNvSpPr txBox="1"/>
              <p:nvPr/>
            </p:nvSpPr>
            <p:spPr>
              <a:xfrm>
                <a:off x="1725204" y="4757545"/>
                <a:ext cx="409080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M/6</a:t>
                </a:r>
                <a:endParaRPr lang="pt-PT" sz="900" dirty="0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="" xmlns:a16="http://schemas.microsoft.com/office/drawing/2014/main" id="{F59E5ABA-EAEF-44B3-B547-8C1A9BA9CA1C}"/>
                  </a:ext>
                </a:extLst>
              </p:cNvPr>
              <p:cNvSpPr txBox="1"/>
              <p:nvPr/>
            </p:nvSpPr>
            <p:spPr>
              <a:xfrm>
                <a:off x="1280697" y="5012934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35,49 €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4" name="Picture 4">
              <a:extLst>
                <a:ext uri="{FF2B5EF4-FFF2-40B4-BE49-F238E27FC236}">
                  <a16:creationId xmlns="" xmlns:a16="http://schemas.microsoft.com/office/drawing/2014/main" id="{373C52B5-2D9E-48BF-8A79-89B5E47F1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upo 38">
            <a:extLst>
              <a:ext uri="{FF2B5EF4-FFF2-40B4-BE49-F238E27FC236}">
                <a16:creationId xmlns="" xmlns:a16="http://schemas.microsoft.com/office/drawing/2014/main" id="{B14771EF-DCF3-4B24-99F8-B4E3D74E99D1}"/>
              </a:ext>
            </a:extLst>
          </p:cNvPr>
          <p:cNvGrpSpPr/>
          <p:nvPr/>
        </p:nvGrpSpPr>
        <p:grpSpPr>
          <a:xfrm>
            <a:off x="7221641" y="2528235"/>
            <a:ext cx="1474833" cy="2933708"/>
            <a:chOff x="2517592" y="2403836"/>
            <a:chExt cx="1474833" cy="2933708"/>
          </a:xfrm>
        </p:grpSpPr>
        <p:grpSp>
          <p:nvGrpSpPr>
            <p:cNvPr id="40" name="Grupo 39">
              <a:extLst>
                <a:ext uri="{FF2B5EF4-FFF2-40B4-BE49-F238E27FC236}">
                  <a16:creationId xmlns="" xmlns:a16="http://schemas.microsoft.com/office/drawing/2014/main" id="{CB03214E-6C01-4553-8A4F-F8BBF38AC7C1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42" name="Retângulo: Cantos Arredondados 41">
                <a:extLst>
                  <a:ext uri="{FF2B5EF4-FFF2-40B4-BE49-F238E27FC236}">
                    <a16:creationId xmlns="" xmlns:a16="http://schemas.microsoft.com/office/drawing/2014/main" id="{BA53E4B7-EE5A-4380-B8A3-7F7276DB2F9D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="" xmlns:a16="http://schemas.microsoft.com/office/drawing/2014/main" id="{8E1D3300-EDAB-4242-8F77-5FE73101AD08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1028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O </a:t>
                </a:r>
                <a:r>
                  <a:rPr lang="en-US" sz="1200" dirty="0" err="1"/>
                  <a:t>estrangeiro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="" xmlns:a16="http://schemas.microsoft.com/office/drawing/2014/main" id="{F576E7D4-9049-4037-89C0-3B741CF06585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M/16</a:t>
                </a:r>
                <a:endParaRPr lang="pt-PT" sz="900" dirty="0"/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="" xmlns:a16="http://schemas.microsoft.com/office/drawing/2014/main" id="{CFF30E7E-7E26-425A-B8C9-10BBFAD8FC14}"/>
                  </a:ext>
                </a:extLst>
              </p:cNvPr>
              <p:cNvSpPr txBox="1"/>
              <p:nvPr/>
            </p:nvSpPr>
            <p:spPr>
              <a:xfrm>
                <a:off x="1280697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49,99 €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1" name="Picture 4">
              <a:extLst>
                <a:ext uri="{FF2B5EF4-FFF2-40B4-BE49-F238E27FC236}">
                  <a16:creationId xmlns="" xmlns:a16="http://schemas.microsoft.com/office/drawing/2014/main" id="{92A9CE73-6005-419F-8167-639A677EC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CaixaDeTexto 45">
            <a:extLst>
              <a:ext uri="{FF2B5EF4-FFF2-40B4-BE49-F238E27FC236}">
                <a16:creationId xmlns="" xmlns:a16="http://schemas.microsoft.com/office/drawing/2014/main" id="{1DAC6CFB-22BB-4461-9CAC-095644993136}"/>
              </a:ext>
            </a:extLst>
          </p:cNvPr>
          <p:cNvSpPr txBox="1"/>
          <p:nvPr/>
        </p:nvSpPr>
        <p:spPr>
          <a:xfrm>
            <a:off x="9110060" y="1948431"/>
            <a:ext cx="225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Informações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de login</a:t>
            </a:r>
            <a:endParaRPr lang="pt-PT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="" xmlns:a16="http://schemas.microsoft.com/office/drawing/2014/main" id="{0EA9D255-5CB6-4073-8CB0-A74CB0B8474C}"/>
              </a:ext>
            </a:extLst>
          </p:cNvPr>
          <p:cNvSpPr txBox="1"/>
          <p:nvPr/>
        </p:nvSpPr>
        <p:spPr>
          <a:xfrm>
            <a:off x="9622498" y="622170"/>
            <a:ext cx="1790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Olá</a:t>
            </a:r>
            <a:r>
              <a:rPr lang="en-US" sz="1600" dirty="0"/>
              <a:t>, </a:t>
            </a:r>
            <a:r>
              <a:rPr lang="en-US" sz="1600" u="sng" dirty="0" err="1"/>
              <a:t>Administrado</a:t>
            </a:r>
            <a:r>
              <a:rPr lang="en-US" sz="1600" b="1" dirty="0" err="1"/>
              <a:t>r</a:t>
            </a:r>
            <a:endParaRPr lang="pt-PT" sz="1600" b="1" dirty="0"/>
          </a:p>
        </p:txBody>
      </p:sp>
      <p:pic>
        <p:nvPicPr>
          <p:cNvPr id="48" name="Gráfico 47" descr="Carrinho de compras">
            <a:extLst>
              <a:ext uri="{FF2B5EF4-FFF2-40B4-BE49-F238E27FC236}">
                <a16:creationId xmlns="" xmlns:a16="http://schemas.microsoft.com/office/drawing/2014/main" id="{35703734-649F-474A-A039-F0EBB10FDF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10064" y="636003"/>
            <a:ext cx="310888" cy="310888"/>
          </a:xfrm>
          <a:prstGeom prst="rect">
            <a:avLst/>
          </a:prstGeom>
        </p:spPr>
      </p:pic>
      <p:sp>
        <p:nvSpPr>
          <p:cNvPr id="49" name="Retângulo: Cantos Arredondados 48">
            <a:hlinkClick r:id="rId9" action="ppaction://hlinksldjump"/>
            <a:extLst>
              <a:ext uri="{FF2B5EF4-FFF2-40B4-BE49-F238E27FC236}">
                <a16:creationId xmlns="" xmlns:a16="http://schemas.microsoft.com/office/drawing/2014/main" id="{15BD720E-3F6A-43E0-A16C-6FAF88384ABE}"/>
              </a:ext>
            </a:extLst>
          </p:cNvPr>
          <p:cNvSpPr/>
          <p:nvPr/>
        </p:nvSpPr>
        <p:spPr>
          <a:xfrm>
            <a:off x="10598109" y="311374"/>
            <a:ext cx="952107" cy="2913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>
                <a:latin typeface="Arial Black" panose="020B0A04020102020204" pitchFamily="34" charset="0"/>
              </a:rPr>
              <a:t>Logout</a:t>
            </a:r>
            <a:endParaRPr lang="pt-PT" sz="1200" cap="small" dirty="0">
              <a:latin typeface="Arial Black" panose="020B0A040201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4F9F95E8-294D-47E0-A71C-513AEB5540AC}"/>
              </a:ext>
            </a:extLst>
          </p:cNvPr>
          <p:cNvSpPr/>
          <p:nvPr/>
        </p:nvSpPr>
        <p:spPr>
          <a:xfrm>
            <a:off x="10049720" y="507830"/>
            <a:ext cx="1260344" cy="56723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3284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e Conteúdo 5">
            <a:extLst>
              <a:ext uri="{FF2B5EF4-FFF2-40B4-BE49-F238E27FC236}">
                <a16:creationId xmlns="" xmlns:a16="http://schemas.microsoft.com/office/drawing/2014/main" id="{8AC2E5B9-E30A-4149-93B9-A636749623B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‒"/>
            </a:pPr>
            <a:r>
              <a:rPr lang="en-US" sz="1400" dirty="0" err="1"/>
              <a:t>Actualizar</a:t>
            </a:r>
            <a:r>
              <a:rPr lang="en-US" sz="1400" dirty="0"/>
              <a:t> dados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1400" dirty="0" err="1"/>
              <a:t>Ver</a:t>
            </a:r>
            <a:r>
              <a:rPr lang="en-US" sz="1400" dirty="0"/>
              <a:t> </a:t>
            </a:r>
            <a:r>
              <a:rPr lang="en-US" sz="1400" dirty="0" err="1" smtClean="0"/>
              <a:t>encomendas</a:t>
            </a:r>
            <a:endParaRPr lang="en-US" sz="1400" dirty="0"/>
          </a:p>
          <a:p>
            <a:pPr>
              <a:buFont typeface="Calibri" panose="020F0502020204030204" pitchFamily="34" charset="0"/>
              <a:buChar char="‒"/>
            </a:pPr>
            <a:r>
              <a:rPr lang="en-US" sz="1400" dirty="0" err="1" smtClean="0"/>
              <a:t>Adicionar</a:t>
            </a:r>
            <a:r>
              <a:rPr lang="en-US" sz="1400" dirty="0" smtClean="0"/>
              <a:t> </a:t>
            </a:r>
            <a:r>
              <a:rPr lang="en-US" sz="1400" dirty="0" err="1"/>
              <a:t>filme</a:t>
            </a:r>
            <a:endParaRPr lang="en-US" sz="1400" dirty="0"/>
          </a:p>
          <a:p>
            <a:pPr>
              <a:buFont typeface="Calibri" panose="020F0502020204030204" pitchFamily="34" charset="0"/>
              <a:buChar char="‒"/>
            </a:pPr>
            <a:r>
              <a:rPr lang="en-US" sz="1400" dirty="0" err="1" smtClean="0"/>
              <a:t>Gerir</a:t>
            </a:r>
            <a:r>
              <a:rPr lang="en-US" sz="1400" dirty="0" smtClean="0"/>
              <a:t> </a:t>
            </a:r>
            <a:r>
              <a:rPr lang="en-US" sz="1400" dirty="0" err="1"/>
              <a:t>encomendas</a:t>
            </a:r>
            <a:endParaRPr lang="pt-PT" sz="1400" dirty="0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5A137711-A288-43AD-85FA-D41D82E8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do </a:t>
            </a:r>
            <a:r>
              <a:rPr lang="en-US" dirty="0" err="1"/>
              <a:t>utilizador</a:t>
            </a:r>
            <a:endParaRPr lang="pt-PT" dirty="0"/>
          </a:p>
        </p:txBody>
      </p:sp>
      <p:sp>
        <p:nvSpPr>
          <p:cNvPr id="50" name="CaixaDeTexto 49">
            <a:extLst>
              <a:ext uri="{FF2B5EF4-FFF2-40B4-BE49-F238E27FC236}">
                <a16:creationId xmlns="" xmlns:a16="http://schemas.microsoft.com/office/drawing/2014/main" id="{CAF593A7-4687-4FC1-AEB7-2A91C5C42BC7}"/>
              </a:ext>
            </a:extLst>
          </p:cNvPr>
          <p:cNvSpPr txBox="1"/>
          <p:nvPr/>
        </p:nvSpPr>
        <p:spPr>
          <a:xfrm>
            <a:off x="838200" y="2367815"/>
            <a:ext cx="756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Dados do </a:t>
            </a:r>
            <a:r>
              <a:rPr lang="en-US" sz="1600" b="1" dirty="0" err="1"/>
              <a:t>utilizador</a:t>
            </a:r>
            <a:endParaRPr lang="pt-PT" sz="1600" b="1" dirty="0"/>
          </a:p>
        </p:txBody>
      </p:sp>
      <p:cxnSp>
        <p:nvCxnSpPr>
          <p:cNvPr id="51" name="Conexão reta 50">
            <a:extLst>
              <a:ext uri="{FF2B5EF4-FFF2-40B4-BE49-F238E27FC236}">
                <a16:creationId xmlns="" xmlns:a16="http://schemas.microsoft.com/office/drawing/2014/main" id="{C837C67F-401C-4452-B697-7842B3F6798D}"/>
              </a:ext>
            </a:extLst>
          </p:cNvPr>
          <p:cNvCxnSpPr>
            <a:cxnSpLocks/>
          </p:cNvCxnSpPr>
          <p:nvPr/>
        </p:nvCxnSpPr>
        <p:spPr>
          <a:xfrm>
            <a:off x="838200" y="2676401"/>
            <a:ext cx="78627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="" xmlns:a16="http://schemas.microsoft.com/office/drawing/2014/main" id="{58B1D2D3-CC2B-4E8A-9216-1BBBF1356F34}"/>
              </a:ext>
            </a:extLst>
          </p:cNvPr>
          <p:cNvSpPr txBox="1"/>
          <p:nvPr/>
        </p:nvSpPr>
        <p:spPr>
          <a:xfrm>
            <a:off x="838200" y="4747059"/>
            <a:ext cx="1060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Dados de </a:t>
            </a:r>
            <a:r>
              <a:rPr lang="en-US" sz="1600" b="1" dirty="0" err="1"/>
              <a:t>facturação</a:t>
            </a:r>
            <a:endParaRPr lang="pt-PT" sz="1600" b="1" dirty="0"/>
          </a:p>
        </p:txBody>
      </p:sp>
      <p:cxnSp>
        <p:nvCxnSpPr>
          <p:cNvPr id="59" name="Conexão reta 58">
            <a:extLst>
              <a:ext uri="{FF2B5EF4-FFF2-40B4-BE49-F238E27FC236}">
                <a16:creationId xmlns="" xmlns:a16="http://schemas.microsoft.com/office/drawing/2014/main" id="{24E64124-CE5A-479F-AFB4-06D1B805CF00}"/>
              </a:ext>
            </a:extLst>
          </p:cNvPr>
          <p:cNvCxnSpPr>
            <a:cxnSpLocks/>
          </p:cNvCxnSpPr>
          <p:nvPr/>
        </p:nvCxnSpPr>
        <p:spPr>
          <a:xfrm>
            <a:off x="838200" y="5085613"/>
            <a:ext cx="78627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="" xmlns:a16="http://schemas.microsoft.com/office/drawing/2014/main" id="{F559AF99-7351-48DE-B761-0F83CDD6598E}"/>
              </a:ext>
            </a:extLst>
          </p:cNvPr>
          <p:cNvSpPr txBox="1"/>
          <p:nvPr/>
        </p:nvSpPr>
        <p:spPr>
          <a:xfrm>
            <a:off x="9622498" y="622170"/>
            <a:ext cx="1790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Olá</a:t>
            </a:r>
            <a:r>
              <a:rPr lang="en-US" sz="1600" dirty="0"/>
              <a:t>, </a:t>
            </a:r>
            <a:r>
              <a:rPr lang="en-US" sz="1600" u="sng" dirty="0" err="1"/>
              <a:t>Administrador</a:t>
            </a:r>
            <a:endParaRPr lang="pt-PT" sz="1600" u="sng" dirty="0"/>
          </a:p>
        </p:txBody>
      </p:sp>
      <p:pic>
        <p:nvPicPr>
          <p:cNvPr id="74" name="Gráfico 73" descr="Carrinho de compras">
            <a:extLst>
              <a:ext uri="{FF2B5EF4-FFF2-40B4-BE49-F238E27FC236}">
                <a16:creationId xmlns="" xmlns:a16="http://schemas.microsoft.com/office/drawing/2014/main" id="{8A7A92C9-6A78-4367-8331-65F575F60C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0064" y="636003"/>
            <a:ext cx="310888" cy="310888"/>
          </a:xfrm>
          <a:prstGeom prst="rect">
            <a:avLst/>
          </a:prstGeom>
        </p:spPr>
      </p:pic>
      <p:sp>
        <p:nvSpPr>
          <p:cNvPr id="75" name="Retângulo: Cantos Arredondados 74">
            <a:hlinkClick r:id="rId4" action="ppaction://hlinksldjump"/>
            <a:extLst>
              <a:ext uri="{FF2B5EF4-FFF2-40B4-BE49-F238E27FC236}">
                <a16:creationId xmlns="" xmlns:a16="http://schemas.microsoft.com/office/drawing/2014/main" id="{5669DA0F-B85C-42B0-9FA6-B7FABF11BCD0}"/>
              </a:ext>
            </a:extLst>
          </p:cNvPr>
          <p:cNvSpPr/>
          <p:nvPr/>
        </p:nvSpPr>
        <p:spPr>
          <a:xfrm>
            <a:off x="10598109" y="311374"/>
            <a:ext cx="952107" cy="2913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>
                <a:latin typeface="Arial Black" panose="020B0A04020102020204" pitchFamily="34" charset="0"/>
              </a:rPr>
              <a:t>Logout</a:t>
            </a:r>
            <a:endParaRPr lang="pt-PT" sz="1200" cap="small" dirty="0">
              <a:latin typeface="Arial Black" panose="020B0A040201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92CF4D72-D8EA-4498-8D42-CBFB24903F30}"/>
              </a:ext>
            </a:extLst>
          </p:cNvPr>
          <p:cNvSpPr/>
          <p:nvPr/>
        </p:nvSpPr>
        <p:spPr>
          <a:xfrm>
            <a:off x="9313024" y="2843311"/>
            <a:ext cx="1415669" cy="4453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15" name="Tabela 14">
            <a:extLst>
              <a:ext uri="{FF2B5EF4-FFF2-40B4-BE49-F238E27FC236}">
                <a16:creationId xmlns="" xmlns:a16="http://schemas.microsoft.com/office/drawing/2014/main" id="{5C2E6812-F9E2-4EF5-A5F6-44A0832D955B}"/>
              </a:ext>
            </a:extLst>
          </p:cNvPr>
          <p:cNvGraphicFramePr>
            <a:graphicFrameLocks noGrp="1"/>
          </p:cNvGraphicFramePr>
          <p:nvPr/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none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75465F40-E699-4283-B580-E9F89AA12BC3}"/>
              </a:ext>
            </a:extLst>
          </p:cNvPr>
          <p:cNvSpPr txBox="1"/>
          <p:nvPr/>
        </p:nvSpPr>
        <p:spPr>
          <a:xfrm>
            <a:off x="1021776" y="5447854"/>
            <a:ext cx="7679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Morada</a:t>
            </a:r>
            <a:r>
              <a:rPr lang="en-US" sz="1400" b="1" dirty="0" smtClean="0"/>
              <a:t>: </a:t>
            </a:r>
            <a:r>
              <a:rPr lang="en-US" sz="1400" dirty="0" err="1" smtClean="0"/>
              <a:t>Rua</a:t>
            </a:r>
            <a:r>
              <a:rPr lang="en-US" sz="1400" dirty="0" smtClean="0"/>
              <a:t> </a:t>
            </a:r>
            <a:r>
              <a:rPr lang="en-US" sz="1400" dirty="0"/>
              <a:t>SS Movies</a:t>
            </a:r>
            <a:endParaRPr lang="pt-PT" sz="1400" dirty="0"/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0D0B558E-4917-45DC-9F4B-CE7323D86830}"/>
              </a:ext>
            </a:extLst>
          </p:cNvPr>
          <p:cNvSpPr txBox="1"/>
          <p:nvPr/>
        </p:nvSpPr>
        <p:spPr>
          <a:xfrm>
            <a:off x="1021776" y="5755631"/>
            <a:ext cx="760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Código Postal: </a:t>
            </a:r>
            <a:r>
              <a:rPr lang="en-US" sz="1400" dirty="0"/>
              <a:t>0000 – 000 Porto</a:t>
            </a:r>
            <a:endParaRPr lang="pt-PT" sz="1400" b="1" dirty="0"/>
          </a:p>
        </p:txBody>
      </p:sp>
      <p:sp>
        <p:nvSpPr>
          <p:cNvPr id="18" name="Retângulo 17"/>
          <p:cNvSpPr/>
          <p:nvPr/>
        </p:nvSpPr>
        <p:spPr>
          <a:xfrm>
            <a:off x="1021776" y="5076290"/>
            <a:ext cx="13452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NIF: </a:t>
            </a:r>
            <a:r>
              <a:rPr lang="en-US" sz="1400" dirty="0"/>
              <a:t>000000000</a:t>
            </a:r>
            <a:endParaRPr lang="pt-PT" sz="1400" b="1" dirty="0"/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884E82A3-5757-42AD-86BA-3C447CC52A16}"/>
              </a:ext>
            </a:extLst>
          </p:cNvPr>
          <p:cNvSpPr txBox="1"/>
          <p:nvPr/>
        </p:nvSpPr>
        <p:spPr>
          <a:xfrm>
            <a:off x="923825" y="2938844"/>
            <a:ext cx="77771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Nome: </a:t>
            </a:r>
            <a:r>
              <a:rPr lang="en-US" sz="1400" dirty="0"/>
              <a:t>Lorem Ipsum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/>
              <a:t>E-mail: </a:t>
            </a:r>
            <a:r>
              <a:rPr lang="en-US" sz="1400" dirty="0"/>
              <a:t>user@ssmovies.com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/>
              <a:t>Nome de </a:t>
            </a:r>
            <a:r>
              <a:rPr lang="en-US" sz="1400" b="1" dirty="0" err="1"/>
              <a:t>utilizador</a:t>
            </a:r>
            <a:r>
              <a:rPr lang="en-US" sz="1400" b="1" dirty="0"/>
              <a:t>: </a:t>
            </a:r>
            <a:r>
              <a:rPr lang="en-US" sz="1400" dirty="0" smtClean="0"/>
              <a:t>user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/>
              <a:t>Telefone: </a:t>
            </a:r>
            <a:r>
              <a:rPr lang="en-US" sz="1400" dirty="0" smtClean="0"/>
              <a:t>220000000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357736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Assunto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Neste</a:t>
            </a:r>
            <a:r>
              <a:rPr lang="en-GB" sz="2400" dirty="0"/>
              <a:t> </a:t>
            </a:r>
            <a:r>
              <a:rPr lang="en-GB" sz="2400" dirty="0" err="1"/>
              <a:t>trabalho</a:t>
            </a:r>
            <a:r>
              <a:rPr lang="en-GB" sz="2400" dirty="0"/>
              <a:t> </a:t>
            </a:r>
            <a:r>
              <a:rPr lang="en-GB" sz="2400" dirty="0" err="1"/>
              <a:t>optamos</a:t>
            </a:r>
            <a:r>
              <a:rPr lang="en-GB" sz="2400" dirty="0"/>
              <a:t> </a:t>
            </a:r>
            <a:r>
              <a:rPr lang="en-GB" sz="2400" dirty="0" err="1"/>
              <a:t>por</a:t>
            </a:r>
            <a:r>
              <a:rPr lang="en-GB" sz="2400" dirty="0"/>
              <a:t> </a:t>
            </a:r>
            <a:r>
              <a:rPr lang="en-GB" sz="2400" dirty="0" err="1"/>
              <a:t>realizar</a:t>
            </a:r>
            <a:r>
              <a:rPr lang="en-GB" sz="2400" dirty="0"/>
              <a:t> um site </a:t>
            </a:r>
            <a:r>
              <a:rPr lang="en-GB" sz="2400" dirty="0" err="1"/>
              <a:t>sobre</a:t>
            </a:r>
            <a:r>
              <a:rPr lang="en-GB" sz="2400" dirty="0"/>
              <a:t> </a:t>
            </a:r>
            <a:r>
              <a:rPr lang="en-GB" sz="2400" dirty="0" err="1"/>
              <a:t>filmes</a:t>
            </a:r>
            <a:r>
              <a:rPr lang="en-GB" sz="2400" dirty="0"/>
              <a:t>, </a:t>
            </a:r>
            <a:r>
              <a:rPr lang="en-GB" sz="2400" dirty="0" err="1"/>
              <a:t>onde</a:t>
            </a:r>
            <a:r>
              <a:rPr lang="en-GB" sz="2400" dirty="0"/>
              <a:t> </a:t>
            </a:r>
            <a:r>
              <a:rPr lang="en-GB" sz="2400" dirty="0" err="1"/>
              <a:t>os</a:t>
            </a:r>
            <a:r>
              <a:rPr lang="en-GB" sz="2400" dirty="0"/>
              <a:t> </a:t>
            </a:r>
            <a:r>
              <a:rPr lang="en-GB" sz="2400" dirty="0" err="1"/>
              <a:t>clientes</a:t>
            </a:r>
            <a:r>
              <a:rPr lang="en-GB" sz="2400" dirty="0"/>
              <a:t> </a:t>
            </a:r>
            <a:r>
              <a:rPr lang="en-GB" sz="2400" dirty="0" err="1"/>
              <a:t>os</a:t>
            </a:r>
            <a:r>
              <a:rPr lang="en-GB" sz="2400" dirty="0"/>
              <a:t> </a:t>
            </a:r>
            <a:r>
              <a:rPr lang="en-GB" sz="2400" dirty="0" err="1"/>
              <a:t>podem</a:t>
            </a:r>
            <a:r>
              <a:rPr lang="en-GB" sz="2400" dirty="0"/>
              <a:t> </a:t>
            </a:r>
            <a:r>
              <a:rPr lang="en-GB" sz="2400" dirty="0" err="1"/>
              <a:t>encomendar</a:t>
            </a:r>
            <a:r>
              <a:rPr lang="en-GB" sz="2400" dirty="0"/>
              <a:t> e </a:t>
            </a:r>
            <a:r>
              <a:rPr lang="en-GB" sz="2400" dirty="0" err="1"/>
              <a:t>os</a:t>
            </a:r>
            <a:r>
              <a:rPr lang="en-GB" sz="2400" dirty="0"/>
              <a:t> </a:t>
            </a:r>
            <a:r>
              <a:rPr lang="en-GB" sz="2400" dirty="0" err="1"/>
              <a:t>administradores</a:t>
            </a:r>
            <a:r>
              <a:rPr lang="en-GB" sz="2400" dirty="0"/>
              <a:t> </a:t>
            </a:r>
            <a:r>
              <a:rPr lang="en-GB" sz="2400" dirty="0" err="1"/>
              <a:t>gerem</a:t>
            </a:r>
            <a:r>
              <a:rPr lang="en-GB" sz="2400" dirty="0"/>
              <a:t> as </a:t>
            </a:r>
            <a:r>
              <a:rPr lang="en-GB" sz="2400" dirty="0" err="1"/>
              <a:t>encomendas</a:t>
            </a:r>
            <a:r>
              <a:rPr lang="en-GB" sz="2400" dirty="0"/>
              <a:t> e </a:t>
            </a:r>
            <a:r>
              <a:rPr lang="en-GB" sz="2400" dirty="0" err="1"/>
              <a:t>os</a:t>
            </a:r>
            <a:r>
              <a:rPr lang="en-GB" sz="2400" dirty="0"/>
              <a:t> </a:t>
            </a:r>
            <a:r>
              <a:rPr lang="en-GB" sz="2400" dirty="0" err="1"/>
              <a:t>filmes</a:t>
            </a:r>
            <a:r>
              <a:rPr lang="en-GB" sz="2400" dirty="0"/>
              <a:t> que </a:t>
            </a:r>
            <a:r>
              <a:rPr lang="en-GB" sz="2400" dirty="0" err="1"/>
              <a:t>aparecem</a:t>
            </a:r>
            <a:r>
              <a:rPr lang="en-GB" sz="2400" dirty="0"/>
              <a:t> no site.</a:t>
            </a:r>
            <a:endParaRPr lang="pt-PT" sz="2400" dirty="0"/>
          </a:p>
          <a:p>
            <a:r>
              <a:rPr lang="en-GB" sz="2400" dirty="0"/>
              <a:t>Na </a:t>
            </a:r>
            <a:r>
              <a:rPr lang="en-GB" sz="2400" dirty="0" err="1"/>
              <a:t>próxima</a:t>
            </a:r>
            <a:r>
              <a:rPr lang="en-GB" sz="2400" dirty="0"/>
              <a:t> </a:t>
            </a:r>
            <a:r>
              <a:rPr lang="en-GB" sz="2400" dirty="0" err="1"/>
              <a:t>página</a:t>
            </a:r>
            <a:r>
              <a:rPr lang="en-GB" sz="2400" dirty="0"/>
              <a:t> </a:t>
            </a:r>
            <a:r>
              <a:rPr lang="en-GB" sz="2400" dirty="0" err="1"/>
              <a:t>encontra</a:t>
            </a:r>
            <a:r>
              <a:rPr lang="en-GB" sz="2400" dirty="0"/>
              <a:t>-se o </a:t>
            </a:r>
            <a:r>
              <a:rPr lang="en-GB" sz="2400" dirty="0" err="1"/>
              <a:t>modelo</a:t>
            </a:r>
            <a:r>
              <a:rPr lang="en-GB" sz="2400" dirty="0"/>
              <a:t> de dados </a:t>
            </a:r>
            <a:r>
              <a:rPr lang="en-GB" sz="2400" dirty="0" err="1"/>
              <a:t>deste</a:t>
            </a:r>
            <a:r>
              <a:rPr lang="en-GB" sz="2400" dirty="0"/>
              <a:t> </a:t>
            </a:r>
            <a:r>
              <a:rPr lang="en-GB" sz="2400" dirty="0" err="1"/>
              <a:t>trabalho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4458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e Conteúdo 5">
            <a:extLst>
              <a:ext uri="{FF2B5EF4-FFF2-40B4-BE49-F238E27FC236}">
                <a16:creationId xmlns="" xmlns:a16="http://schemas.microsoft.com/office/drawing/2014/main" id="{8AC2E5B9-E30A-4149-93B9-A636749623B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‒"/>
            </a:pPr>
            <a:r>
              <a:rPr lang="en-US" sz="1400" dirty="0" err="1"/>
              <a:t>Actualizar</a:t>
            </a:r>
            <a:r>
              <a:rPr lang="en-US" sz="1400" dirty="0"/>
              <a:t> dados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1400" dirty="0" err="1"/>
              <a:t>Ver</a:t>
            </a:r>
            <a:r>
              <a:rPr lang="en-US" sz="1400" dirty="0"/>
              <a:t> </a:t>
            </a:r>
            <a:r>
              <a:rPr lang="en-US" sz="1400" dirty="0" err="1" smtClean="0"/>
              <a:t>encomendas</a:t>
            </a:r>
            <a:endParaRPr lang="en-US" sz="1400" dirty="0"/>
          </a:p>
          <a:p>
            <a:pPr>
              <a:buFont typeface="Calibri" panose="020F0502020204030204" pitchFamily="34" charset="0"/>
              <a:buChar char="‒"/>
            </a:pPr>
            <a:r>
              <a:rPr lang="en-US" sz="1400" dirty="0" err="1" smtClean="0"/>
              <a:t>Adicionar</a:t>
            </a:r>
            <a:r>
              <a:rPr lang="en-US" sz="1400" dirty="0" smtClean="0"/>
              <a:t> </a:t>
            </a:r>
            <a:r>
              <a:rPr lang="en-US" sz="1400" dirty="0" err="1"/>
              <a:t>filme</a:t>
            </a:r>
            <a:endParaRPr lang="en-US" sz="1400" dirty="0"/>
          </a:p>
          <a:p>
            <a:pPr>
              <a:buFont typeface="Calibri" panose="020F0502020204030204" pitchFamily="34" charset="0"/>
              <a:buChar char="‒"/>
            </a:pPr>
            <a:r>
              <a:rPr lang="en-US" sz="1400" dirty="0" err="1" smtClean="0"/>
              <a:t>Gerir</a:t>
            </a:r>
            <a:r>
              <a:rPr lang="en-US" sz="1400" dirty="0" smtClean="0"/>
              <a:t> </a:t>
            </a:r>
            <a:r>
              <a:rPr lang="en-US" sz="1400" dirty="0" err="1"/>
              <a:t>encomendas</a:t>
            </a:r>
            <a:endParaRPr lang="pt-PT" sz="1400" dirty="0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5A137711-A288-43AD-85FA-D41D82E8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Adicionar</a:t>
            </a:r>
            <a:r>
              <a:rPr lang="en-US" dirty="0"/>
              <a:t> novo </a:t>
            </a:r>
            <a:r>
              <a:rPr lang="en-US" dirty="0" err="1"/>
              <a:t>filme</a:t>
            </a:r>
            <a:endParaRPr lang="pt-PT" dirty="0"/>
          </a:p>
        </p:txBody>
      </p:sp>
      <p:sp>
        <p:nvSpPr>
          <p:cNvPr id="73" name="CaixaDeTexto 72">
            <a:extLst>
              <a:ext uri="{FF2B5EF4-FFF2-40B4-BE49-F238E27FC236}">
                <a16:creationId xmlns="" xmlns:a16="http://schemas.microsoft.com/office/drawing/2014/main" id="{F559AF99-7351-48DE-B761-0F83CDD6598E}"/>
              </a:ext>
            </a:extLst>
          </p:cNvPr>
          <p:cNvSpPr txBox="1"/>
          <p:nvPr/>
        </p:nvSpPr>
        <p:spPr>
          <a:xfrm>
            <a:off x="9622498" y="622170"/>
            <a:ext cx="1790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Olá</a:t>
            </a:r>
            <a:r>
              <a:rPr lang="en-US" sz="1600" dirty="0"/>
              <a:t>, </a:t>
            </a:r>
            <a:r>
              <a:rPr lang="en-US" sz="1600" u="sng" dirty="0" err="1"/>
              <a:t>Administrador</a:t>
            </a:r>
            <a:endParaRPr lang="pt-PT" sz="1600" u="sng" dirty="0"/>
          </a:p>
        </p:txBody>
      </p:sp>
      <p:pic>
        <p:nvPicPr>
          <p:cNvPr id="74" name="Gráfico 73" descr="Carrinho de compras">
            <a:extLst>
              <a:ext uri="{FF2B5EF4-FFF2-40B4-BE49-F238E27FC236}">
                <a16:creationId xmlns="" xmlns:a16="http://schemas.microsoft.com/office/drawing/2014/main" id="{8A7A92C9-6A78-4367-8331-65F575F60C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0064" y="636003"/>
            <a:ext cx="310888" cy="310888"/>
          </a:xfrm>
          <a:prstGeom prst="rect">
            <a:avLst/>
          </a:prstGeom>
        </p:spPr>
      </p:pic>
      <p:sp>
        <p:nvSpPr>
          <p:cNvPr id="75" name="Retângulo: Cantos Arredondados 74">
            <a:hlinkClick r:id="rId4" action="ppaction://hlinksldjump"/>
            <a:extLst>
              <a:ext uri="{FF2B5EF4-FFF2-40B4-BE49-F238E27FC236}">
                <a16:creationId xmlns="" xmlns:a16="http://schemas.microsoft.com/office/drawing/2014/main" id="{5669DA0F-B85C-42B0-9FA6-B7FABF11BCD0}"/>
              </a:ext>
            </a:extLst>
          </p:cNvPr>
          <p:cNvSpPr/>
          <p:nvPr/>
        </p:nvSpPr>
        <p:spPr>
          <a:xfrm>
            <a:off x="10598109" y="311374"/>
            <a:ext cx="952107" cy="2913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>
                <a:latin typeface="Arial Black" panose="020B0A04020102020204" pitchFamily="34" charset="0"/>
              </a:rPr>
              <a:t>Logout</a:t>
            </a:r>
            <a:endParaRPr lang="pt-PT" sz="1200" cap="small" dirty="0">
              <a:latin typeface="Arial Black" panose="020B0A04020102020204" pitchFamily="34" charset="0"/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="" xmlns:a16="http://schemas.microsoft.com/office/drawing/2014/main" id="{5C2E6812-F9E2-4EF5-A5F6-44A0832D955B}"/>
              </a:ext>
            </a:extLst>
          </p:cNvPr>
          <p:cNvGraphicFramePr>
            <a:graphicFrameLocks noGrp="1"/>
          </p:cNvGraphicFramePr>
          <p:nvPr/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none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sp>
        <p:nvSpPr>
          <p:cNvPr id="37" name="CaixaDeTexto 36">
            <a:extLst>
              <a:ext uri="{FF2B5EF4-FFF2-40B4-BE49-F238E27FC236}">
                <a16:creationId xmlns="" xmlns:a16="http://schemas.microsoft.com/office/drawing/2014/main" id="{BCA21185-F809-4120-BBA8-8AC5B491605F}"/>
              </a:ext>
            </a:extLst>
          </p:cNvPr>
          <p:cNvSpPr txBox="1"/>
          <p:nvPr/>
        </p:nvSpPr>
        <p:spPr>
          <a:xfrm>
            <a:off x="838201" y="2337847"/>
            <a:ext cx="7862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Dados do </a:t>
            </a:r>
            <a:r>
              <a:rPr lang="en-US" sz="1600" b="1" dirty="0" err="1"/>
              <a:t>filme</a:t>
            </a:r>
            <a:endParaRPr lang="pt-PT" sz="1600" b="1" dirty="0"/>
          </a:p>
        </p:txBody>
      </p:sp>
      <p:cxnSp>
        <p:nvCxnSpPr>
          <p:cNvPr id="38" name="Conexão reta 37">
            <a:extLst>
              <a:ext uri="{FF2B5EF4-FFF2-40B4-BE49-F238E27FC236}">
                <a16:creationId xmlns="" xmlns:a16="http://schemas.microsoft.com/office/drawing/2014/main" id="{E440F335-6579-4B36-990C-3DB535ECCB07}"/>
              </a:ext>
            </a:extLst>
          </p:cNvPr>
          <p:cNvCxnSpPr>
            <a:cxnSpLocks/>
          </p:cNvCxnSpPr>
          <p:nvPr/>
        </p:nvCxnSpPr>
        <p:spPr>
          <a:xfrm>
            <a:off x="838200" y="2676401"/>
            <a:ext cx="78627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="" xmlns:a16="http://schemas.microsoft.com/office/drawing/2014/main" id="{61D1D572-947B-43BC-8C83-61BED24E62D6}"/>
              </a:ext>
            </a:extLst>
          </p:cNvPr>
          <p:cNvSpPr txBox="1"/>
          <p:nvPr/>
        </p:nvSpPr>
        <p:spPr>
          <a:xfrm>
            <a:off x="923826" y="2677210"/>
            <a:ext cx="163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Nome do </a:t>
            </a:r>
            <a:r>
              <a:rPr lang="en-US" sz="1400" dirty="0" err="1"/>
              <a:t>filme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err="1"/>
              <a:t>Ano</a:t>
            </a:r>
            <a:endParaRPr lang="en-US" sz="1400" dirty="0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="" xmlns:a16="http://schemas.microsoft.com/office/drawing/2014/main" id="{F1F5AB7A-D5FD-4A6D-9BB7-4A4AB8166BAC}"/>
              </a:ext>
            </a:extLst>
          </p:cNvPr>
          <p:cNvSpPr/>
          <p:nvPr/>
        </p:nvSpPr>
        <p:spPr>
          <a:xfrm>
            <a:off x="2191327" y="2737159"/>
            <a:ext cx="6459992" cy="297630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="" xmlns:a16="http://schemas.microsoft.com/office/drawing/2014/main" id="{B926D814-7734-4493-8E23-17FF9FC5428F}"/>
              </a:ext>
            </a:extLst>
          </p:cNvPr>
          <p:cNvSpPr/>
          <p:nvPr/>
        </p:nvSpPr>
        <p:spPr>
          <a:xfrm>
            <a:off x="3601672" y="3088111"/>
            <a:ext cx="534718" cy="276222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="" xmlns:a16="http://schemas.microsoft.com/office/drawing/2014/main" id="{6EBDB9FA-9FDB-41ED-AFBF-0D756D3042DC}"/>
              </a:ext>
            </a:extLst>
          </p:cNvPr>
          <p:cNvSpPr/>
          <p:nvPr/>
        </p:nvSpPr>
        <p:spPr>
          <a:xfrm>
            <a:off x="4984184" y="3074108"/>
            <a:ext cx="649720" cy="276222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="" xmlns:a16="http://schemas.microsoft.com/office/drawing/2014/main" id="{1AC25DE0-5CCD-4D31-A660-A84266A82D80}"/>
              </a:ext>
            </a:extLst>
          </p:cNvPr>
          <p:cNvSpPr/>
          <p:nvPr/>
        </p:nvSpPr>
        <p:spPr>
          <a:xfrm>
            <a:off x="1401624" y="3064928"/>
            <a:ext cx="579576" cy="312283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62" name="Retângulo: Cantos Arredondados 61">
            <a:hlinkClick r:id="rId4" action="ppaction://hlinksldjump"/>
            <a:extLst>
              <a:ext uri="{FF2B5EF4-FFF2-40B4-BE49-F238E27FC236}">
                <a16:creationId xmlns="" xmlns:a16="http://schemas.microsoft.com/office/drawing/2014/main" id="{E6932BA4-206E-40E5-898B-A1F36F32146B}"/>
              </a:ext>
            </a:extLst>
          </p:cNvPr>
          <p:cNvSpPr/>
          <p:nvPr/>
        </p:nvSpPr>
        <p:spPr>
          <a:xfrm>
            <a:off x="7213600" y="6262772"/>
            <a:ext cx="1513136" cy="34535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err="1" smtClean="0">
                <a:latin typeface="Arial Black" panose="020B0A04020102020204" pitchFamily="34" charset="0"/>
              </a:rPr>
              <a:t>Adicionar</a:t>
            </a:r>
            <a:r>
              <a:rPr lang="en-US" sz="1200" cap="small" dirty="0" smtClean="0">
                <a:latin typeface="Arial Black" panose="020B0A04020102020204" pitchFamily="34" charset="0"/>
              </a:rPr>
              <a:t> </a:t>
            </a:r>
            <a:r>
              <a:rPr lang="en-US" sz="1200" cap="small" dirty="0" err="1" smtClean="0">
                <a:latin typeface="Arial Black" panose="020B0A04020102020204" pitchFamily="34" charset="0"/>
              </a:rPr>
              <a:t>Filme</a:t>
            </a:r>
            <a:endParaRPr lang="pt-PT" sz="1200" cap="small" dirty="0">
              <a:latin typeface="Arial Black" panose="020B0A04020102020204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81BB07AB-B769-4C6B-9FDC-D4C66D03E9C9}"/>
              </a:ext>
            </a:extLst>
          </p:cNvPr>
          <p:cNvSpPr/>
          <p:nvPr/>
        </p:nvSpPr>
        <p:spPr>
          <a:xfrm>
            <a:off x="9369981" y="3141359"/>
            <a:ext cx="1520782" cy="4453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7AEC6095-D761-4D4E-89FE-DB63CFA1C8C8}"/>
              </a:ext>
            </a:extLst>
          </p:cNvPr>
          <p:cNvSpPr txBox="1"/>
          <p:nvPr/>
        </p:nvSpPr>
        <p:spPr>
          <a:xfrm>
            <a:off x="2089150" y="3074108"/>
            <a:ext cx="156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Classificação</a:t>
            </a:r>
            <a:r>
              <a:rPr lang="en-US" sz="1400" dirty="0"/>
              <a:t> </a:t>
            </a:r>
            <a:r>
              <a:rPr lang="en-US" sz="1400" dirty="0" err="1"/>
              <a:t>etária</a:t>
            </a:r>
            <a:endParaRPr lang="pt-PT" sz="1400" dirty="0"/>
          </a:p>
        </p:txBody>
      </p:sp>
      <p:sp>
        <p:nvSpPr>
          <p:cNvPr id="8" name="Seta: Para Baixo 7">
            <a:extLst>
              <a:ext uri="{FF2B5EF4-FFF2-40B4-BE49-F238E27FC236}">
                <a16:creationId xmlns="" xmlns:a16="http://schemas.microsoft.com/office/drawing/2014/main" id="{14406976-98AE-4A50-9132-E82BED6AA557}"/>
              </a:ext>
            </a:extLst>
          </p:cNvPr>
          <p:cNvSpPr/>
          <p:nvPr/>
        </p:nvSpPr>
        <p:spPr>
          <a:xfrm>
            <a:off x="3932197" y="3128192"/>
            <a:ext cx="173713" cy="1873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CaixaDeTexto 64">
            <a:extLst>
              <a:ext uri="{FF2B5EF4-FFF2-40B4-BE49-F238E27FC236}">
                <a16:creationId xmlns="" xmlns:a16="http://schemas.microsoft.com/office/drawing/2014/main" id="{6DC9474F-DFF5-4EB8-A843-42B90446595D}"/>
              </a:ext>
            </a:extLst>
          </p:cNvPr>
          <p:cNvSpPr txBox="1"/>
          <p:nvPr/>
        </p:nvSpPr>
        <p:spPr>
          <a:xfrm>
            <a:off x="5734234" y="3074108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IMDB</a:t>
            </a:r>
            <a:endParaRPr lang="pt-PT" sz="1400" dirty="0"/>
          </a:p>
        </p:txBody>
      </p:sp>
      <p:sp>
        <p:nvSpPr>
          <p:cNvPr id="66" name="CaixaDeTexto 65">
            <a:extLst>
              <a:ext uri="{FF2B5EF4-FFF2-40B4-BE49-F238E27FC236}">
                <a16:creationId xmlns="" xmlns:a16="http://schemas.microsoft.com/office/drawing/2014/main" id="{9526593E-7043-4928-A4C0-C0CF0AC36BC0}"/>
              </a:ext>
            </a:extLst>
          </p:cNvPr>
          <p:cNvSpPr txBox="1"/>
          <p:nvPr/>
        </p:nvSpPr>
        <p:spPr>
          <a:xfrm>
            <a:off x="4225290" y="3052970"/>
            <a:ext cx="79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Duração</a:t>
            </a:r>
            <a:endParaRPr lang="pt-PT" sz="1400" dirty="0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="" xmlns:a16="http://schemas.microsoft.com/office/drawing/2014/main" id="{E2CD04AA-33DA-4556-AC65-DE016BC81C9C}"/>
              </a:ext>
            </a:extLst>
          </p:cNvPr>
          <p:cNvSpPr/>
          <p:nvPr/>
        </p:nvSpPr>
        <p:spPr>
          <a:xfrm>
            <a:off x="6280392" y="3068747"/>
            <a:ext cx="649720" cy="276222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="" xmlns:a16="http://schemas.microsoft.com/office/drawing/2014/main" id="{59F9521F-E66B-40DB-93B2-4623361D3105}"/>
              </a:ext>
            </a:extLst>
          </p:cNvPr>
          <p:cNvSpPr txBox="1"/>
          <p:nvPr/>
        </p:nvSpPr>
        <p:spPr>
          <a:xfrm>
            <a:off x="923826" y="3388565"/>
            <a:ext cx="64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Trailer</a:t>
            </a:r>
            <a:endParaRPr lang="pt-PT" sz="1400" dirty="0"/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="" xmlns:a16="http://schemas.microsoft.com/office/drawing/2014/main" id="{BE6E3866-82A3-45B5-80D8-0828BA01DAAE}"/>
              </a:ext>
            </a:extLst>
          </p:cNvPr>
          <p:cNvSpPr/>
          <p:nvPr/>
        </p:nvSpPr>
        <p:spPr>
          <a:xfrm>
            <a:off x="1565965" y="3423387"/>
            <a:ext cx="7085353" cy="297630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="" xmlns:a16="http://schemas.microsoft.com/office/drawing/2014/main" id="{7FD408C5-D362-4A35-99DD-E4FBAB316D22}"/>
              </a:ext>
            </a:extLst>
          </p:cNvPr>
          <p:cNvSpPr txBox="1"/>
          <p:nvPr/>
        </p:nvSpPr>
        <p:spPr>
          <a:xfrm>
            <a:off x="914390" y="3994600"/>
            <a:ext cx="751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Sinopse</a:t>
            </a:r>
            <a:endParaRPr lang="pt-PT" sz="1400" dirty="0"/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="" xmlns:a16="http://schemas.microsoft.com/office/drawing/2014/main" id="{BA7F78CE-B5ED-49FD-9333-7CA3DC21FCA3}"/>
              </a:ext>
            </a:extLst>
          </p:cNvPr>
          <p:cNvSpPr/>
          <p:nvPr/>
        </p:nvSpPr>
        <p:spPr>
          <a:xfrm>
            <a:off x="923826" y="4306010"/>
            <a:ext cx="7727492" cy="1351133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="" xmlns:a16="http://schemas.microsoft.com/office/drawing/2014/main" id="{365592C5-9D6B-4732-A4FA-1BE6F0A69AE3}"/>
              </a:ext>
            </a:extLst>
          </p:cNvPr>
          <p:cNvSpPr txBox="1"/>
          <p:nvPr/>
        </p:nvSpPr>
        <p:spPr>
          <a:xfrm>
            <a:off x="7012198" y="3046542"/>
            <a:ext cx="726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Género</a:t>
            </a:r>
            <a:endParaRPr lang="pt-PT" sz="1400" dirty="0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="" xmlns:a16="http://schemas.microsoft.com/office/drawing/2014/main" id="{1192F53C-B03D-44A6-AE98-EEC1AAD480B3}"/>
              </a:ext>
            </a:extLst>
          </p:cNvPr>
          <p:cNvSpPr/>
          <p:nvPr/>
        </p:nvSpPr>
        <p:spPr>
          <a:xfrm>
            <a:off x="7699212" y="3075283"/>
            <a:ext cx="947944" cy="276222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79" name="Seta: Para Baixo 78">
            <a:extLst>
              <a:ext uri="{FF2B5EF4-FFF2-40B4-BE49-F238E27FC236}">
                <a16:creationId xmlns="" xmlns:a16="http://schemas.microsoft.com/office/drawing/2014/main" id="{6D799B78-9E58-4E10-A2C6-526D4D58C9A7}"/>
              </a:ext>
            </a:extLst>
          </p:cNvPr>
          <p:cNvSpPr/>
          <p:nvPr/>
        </p:nvSpPr>
        <p:spPr>
          <a:xfrm>
            <a:off x="8442963" y="3115364"/>
            <a:ext cx="173713" cy="1873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="" xmlns:a16="http://schemas.microsoft.com/office/drawing/2014/main" id="{E5940992-69A2-4E6F-86A8-2EC5B583BB0B}"/>
              </a:ext>
            </a:extLst>
          </p:cNvPr>
          <p:cNvSpPr/>
          <p:nvPr/>
        </p:nvSpPr>
        <p:spPr>
          <a:xfrm>
            <a:off x="1519823" y="5804608"/>
            <a:ext cx="812617" cy="276222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="" xmlns:a16="http://schemas.microsoft.com/office/drawing/2014/main" id="{DA0B5848-D63C-4651-AD2A-5297DA194407}"/>
              </a:ext>
            </a:extLst>
          </p:cNvPr>
          <p:cNvSpPr txBox="1"/>
          <p:nvPr/>
        </p:nvSpPr>
        <p:spPr>
          <a:xfrm>
            <a:off x="923826" y="6168636"/>
            <a:ext cx="1652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Stock                     un.</a:t>
            </a:r>
            <a:endParaRPr lang="pt-PT" sz="1400" dirty="0"/>
          </a:p>
        </p:txBody>
      </p:sp>
      <p:sp>
        <p:nvSpPr>
          <p:cNvPr id="82" name="CaixaDeTexto 81">
            <a:extLst>
              <a:ext uri="{FF2B5EF4-FFF2-40B4-BE49-F238E27FC236}">
                <a16:creationId xmlns="" xmlns:a16="http://schemas.microsoft.com/office/drawing/2014/main" id="{92046FC4-6BF9-40AE-A44A-1B64A61C2A1A}"/>
              </a:ext>
            </a:extLst>
          </p:cNvPr>
          <p:cNvSpPr txBox="1"/>
          <p:nvPr/>
        </p:nvSpPr>
        <p:spPr>
          <a:xfrm>
            <a:off x="923826" y="5770770"/>
            <a:ext cx="1689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Preço</a:t>
            </a:r>
            <a:r>
              <a:rPr lang="en-US" sz="1400" dirty="0" smtClean="0"/>
              <a:t>                         €</a:t>
            </a:r>
            <a:endParaRPr lang="pt-PT" sz="1400" dirty="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="" xmlns:a16="http://schemas.microsoft.com/office/drawing/2014/main" id="{FE73F75C-2A42-40F2-970D-45D0575D7B9A}"/>
              </a:ext>
            </a:extLst>
          </p:cNvPr>
          <p:cNvSpPr/>
          <p:nvPr/>
        </p:nvSpPr>
        <p:spPr>
          <a:xfrm>
            <a:off x="1522149" y="6167482"/>
            <a:ext cx="649720" cy="276222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="" xmlns:a16="http://schemas.microsoft.com/office/drawing/2014/main" id="{59F9521F-E66B-40DB-93B2-4623361D3105}"/>
              </a:ext>
            </a:extLst>
          </p:cNvPr>
          <p:cNvSpPr txBox="1"/>
          <p:nvPr/>
        </p:nvSpPr>
        <p:spPr>
          <a:xfrm>
            <a:off x="923826" y="3730408"/>
            <a:ext cx="606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Cover</a:t>
            </a:r>
            <a:endParaRPr lang="pt-PT" sz="1400" dirty="0"/>
          </a:p>
        </p:txBody>
      </p:sp>
      <p:sp>
        <p:nvSpPr>
          <p:cNvPr id="36" name="Retângulo: Cantos Arredondados 68">
            <a:extLst>
              <a:ext uri="{FF2B5EF4-FFF2-40B4-BE49-F238E27FC236}">
                <a16:creationId xmlns="" xmlns:a16="http://schemas.microsoft.com/office/drawing/2014/main" id="{BE6E3866-82A3-45B5-80D8-0828BA01DAAE}"/>
              </a:ext>
            </a:extLst>
          </p:cNvPr>
          <p:cNvSpPr/>
          <p:nvPr/>
        </p:nvSpPr>
        <p:spPr>
          <a:xfrm>
            <a:off x="1565965" y="3765230"/>
            <a:ext cx="7085353" cy="297630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8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058AFB4B-495D-460A-8546-B6F91FA0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Carrinho</a:t>
            </a:r>
            <a:r>
              <a:rPr lang="en-US" dirty="0" smtClean="0"/>
              <a:t> de </a:t>
            </a:r>
            <a:r>
              <a:rPr lang="en-US" dirty="0" err="1" smtClean="0"/>
              <a:t>Compras</a:t>
            </a:r>
            <a:endParaRPr lang="pt-PT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="" xmlns:a16="http://schemas.microsoft.com/office/drawing/2014/main" id="{77583270-C3ED-4B0A-B6D9-FD756E48F776}"/>
              </a:ext>
            </a:extLst>
          </p:cNvPr>
          <p:cNvGraphicFramePr>
            <a:graphicFrameLocks noGrp="1"/>
          </p:cNvGraphicFramePr>
          <p:nvPr/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none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81AEDB1B-04D6-45F4-B085-B7F298E0FF63}"/>
              </a:ext>
            </a:extLst>
          </p:cNvPr>
          <p:cNvSpPr txBox="1"/>
          <p:nvPr/>
        </p:nvSpPr>
        <p:spPr>
          <a:xfrm>
            <a:off x="9622498" y="622170"/>
            <a:ext cx="1790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Olá</a:t>
            </a:r>
            <a:r>
              <a:rPr lang="en-US" sz="1600" dirty="0"/>
              <a:t>, </a:t>
            </a:r>
            <a:r>
              <a:rPr lang="en-US" sz="1600" u="sng" dirty="0" err="1"/>
              <a:t>Administrador</a:t>
            </a:r>
            <a:endParaRPr lang="pt-PT" sz="1600" u="sng" dirty="0"/>
          </a:p>
        </p:txBody>
      </p:sp>
      <p:pic>
        <p:nvPicPr>
          <p:cNvPr id="11" name="Gráfico 10" descr="Carrinho de compras">
            <a:extLst>
              <a:ext uri="{FF2B5EF4-FFF2-40B4-BE49-F238E27FC236}">
                <a16:creationId xmlns="" xmlns:a16="http://schemas.microsoft.com/office/drawing/2014/main" id="{7279245A-F9F1-45D6-9523-92C6AE5FA9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0064" y="636003"/>
            <a:ext cx="310888" cy="310888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="" xmlns:a16="http://schemas.microsoft.com/office/drawing/2014/main" id="{0D5F8650-4E89-49A6-925F-D535A8858C30}"/>
              </a:ext>
            </a:extLst>
          </p:cNvPr>
          <p:cNvSpPr/>
          <p:nvPr/>
        </p:nvSpPr>
        <p:spPr>
          <a:xfrm>
            <a:off x="10598109" y="311374"/>
            <a:ext cx="952107" cy="2913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>
                <a:latin typeface="Arial Black" panose="020B0A04020102020204" pitchFamily="34" charset="0"/>
              </a:rPr>
              <a:t>Logout</a:t>
            </a:r>
            <a:endParaRPr lang="pt-PT" sz="1200" cap="small" dirty="0">
              <a:latin typeface="Arial Black" panose="020B0A040201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AC9B1722-6625-4AAE-801D-5225D1E20A9E}"/>
              </a:ext>
            </a:extLst>
          </p:cNvPr>
          <p:cNvSpPr/>
          <p:nvPr/>
        </p:nvSpPr>
        <p:spPr>
          <a:xfrm>
            <a:off x="970936" y="2809623"/>
            <a:ext cx="877478" cy="4453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25" name="Tabela 24">
            <a:extLst>
              <a:ext uri="{FF2B5EF4-FFF2-40B4-BE49-F238E27FC236}">
                <a16:creationId xmlns="" xmlns:a16="http://schemas.microsoft.com/office/drawing/2014/main" id="{EBCC651B-FA58-48F2-9D44-D02C5C520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29718"/>
              </p:ext>
            </p:extLst>
          </p:nvPr>
        </p:nvGraphicFramePr>
        <p:xfrm>
          <a:off x="817234" y="2479181"/>
          <a:ext cx="10471864" cy="731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15135">
                  <a:extLst>
                    <a:ext uri="{9D8B030D-6E8A-4147-A177-3AD203B41FA5}">
                      <a16:colId xmlns="" xmlns:a16="http://schemas.microsoft.com/office/drawing/2014/main" val="1099433821"/>
                    </a:ext>
                  </a:extLst>
                </a:gridCol>
                <a:gridCol w="2152526">
                  <a:extLst>
                    <a:ext uri="{9D8B030D-6E8A-4147-A177-3AD203B41FA5}">
                      <a16:colId xmlns="" xmlns:a16="http://schemas.microsoft.com/office/drawing/2014/main" val="3307272569"/>
                    </a:ext>
                  </a:extLst>
                </a:gridCol>
                <a:gridCol w="1850478">
                  <a:extLst>
                    <a:ext uri="{9D8B030D-6E8A-4147-A177-3AD203B41FA5}">
                      <a16:colId xmlns="" xmlns:a16="http://schemas.microsoft.com/office/drawing/2014/main" val="3405226046"/>
                    </a:ext>
                  </a:extLst>
                </a:gridCol>
                <a:gridCol w="1921482">
                  <a:extLst>
                    <a:ext uri="{9D8B030D-6E8A-4147-A177-3AD203B41FA5}">
                      <a16:colId xmlns="" xmlns:a16="http://schemas.microsoft.com/office/drawing/2014/main" val="2900290664"/>
                    </a:ext>
                  </a:extLst>
                </a:gridCol>
                <a:gridCol w="3332243">
                  <a:extLst>
                    <a:ext uri="{9D8B030D-6E8A-4147-A177-3AD203B41FA5}">
                      <a16:colId xmlns="" xmlns:a16="http://schemas.microsoft.com/office/drawing/2014/main" val="3847534701"/>
                    </a:ext>
                  </a:extLst>
                </a:gridCol>
              </a:tblGrid>
              <a:tr h="3634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Código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de </a:t>
                      </a:r>
                      <a:r>
                        <a:rPr lang="en-US" dirty="0" err="1" smtClean="0"/>
                        <a:t>Início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de </a:t>
                      </a:r>
                      <a:r>
                        <a:rPr lang="en-US" dirty="0" err="1" smtClean="0"/>
                        <a:t>Fim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Cliente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        Estado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863392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1</a:t>
                      </a:r>
                      <a:endParaRPr lang="pt-PT" u="sn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22/10/2017</a:t>
                      </a:r>
                      <a:endParaRPr lang="pt-PT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Lorem Ipsum</a:t>
                      </a:r>
                      <a:endParaRPr lang="pt-PT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2693707"/>
                  </a:ext>
                </a:extLst>
              </a:tr>
            </a:tbl>
          </a:graphicData>
        </a:graphic>
      </p:graphicFrame>
      <p:sp>
        <p:nvSpPr>
          <p:cNvPr id="26" name="Retângulo: Cantos Arredondados 13">
            <a:extLst>
              <a:ext uri="{FF2B5EF4-FFF2-40B4-BE49-F238E27FC236}">
                <a16:creationId xmlns="" xmlns:a16="http://schemas.microsoft.com/office/drawing/2014/main" id="{E4328EFA-07EC-4D46-A289-D334EC2054E4}"/>
              </a:ext>
            </a:extLst>
          </p:cNvPr>
          <p:cNvSpPr/>
          <p:nvPr/>
        </p:nvSpPr>
        <p:spPr>
          <a:xfrm>
            <a:off x="7996480" y="2890720"/>
            <a:ext cx="1909158" cy="272234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Aguardar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pagamento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27" name="Seta: Para Baixo 14">
            <a:extLst>
              <a:ext uri="{FF2B5EF4-FFF2-40B4-BE49-F238E27FC236}">
                <a16:creationId xmlns="" xmlns:a16="http://schemas.microsoft.com/office/drawing/2014/main" id="{ADB5C0EC-03A7-4B7B-AA8C-C7ECE67D42BD}"/>
              </a:ext>
            </a:extLst>
          </p:cNvPr>
          <p:cNvSpPr/>
          <p:nvPr/>
        </p:nvSpPr>
        <p:spPr>
          <a:xfrm>
            <a:off x="9671456" y="2943786"/>
            <a:ext cx="173713" cy="1873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8" name="Picture 2" descr="https://i.gyazo.com/0fb7b410f491aac7eda5c7d77dce988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248" y="2874437"/>
            <a:ext cx="32385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96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C2F819D3-C7E0-47C4-B471-5DDAF75A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Detalhes</a:t>
            </a:r>
            <a:r>
              <a:rPr lang="en-US" dirty="0"/>
              <a:t> da </a:t>
            </a:r>
            <a:r>
              <a:rPr lang="en-US" dirty="0" err="1"/>
              <a:t>encomenda</a:t>
            </a:r>
            <a:endParaRPr lang="pt-PT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="" xmlns:a16="http://schemas.microsoft.com/office/drawing/2014/main" id="{0E52365C-B0D9-4F67-B2E8-7899E5796657}"/>
              </a:ext>
            </a:extLst>
          </p:cNvPr>
          <p:cNvGraphicFramePr>
            <a:graphicFrameLocks noGrp="1"/>
          </p:cNvGraphicFramePr>
          <p:nvPr/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none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ADDC2A35-5F50-403F-99D1-62CF38DF0127}"/>
              </a:ext>
            </a:extLst>
          </p:cNvPr>
          <p:cNvSpPr txBox="1"/>
          <p:nvPr/>
        </p:nvSpPr>
        <p:spPr>
          <a:xfrm>
            <a:off x="9622498" y="622170"/>
            <a:ext cx="1790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Olá</a:t>
            </a:r>
            <a:r>
              <a:rPr lang="en-US" sz="1600" dirty="0"/>
              <a:t>, </a:t>
            </a:r>
            <a:r>
              <a:rPr lang="en-US" sz="1600" u="sng" dirty="0" err="1"/>
              <a:t>Administrador</a:t>
            </a:r>
            <a:endParaRPr lang="pt-PT" sz="1600" u="sng" dirty="0"/>
          </a:p>
        </p:txBody>
      </p:sp>
      <p:pic>
        <p:nvPicPr>
          <p:cNvPr id="13" name="Gráfico 12" descr="Carrinho de compras">
            <a:extLst>
              <a:ext uri="{FF2B5EF4-FFF2-40B4-BE49-F238E27FC236}">
                <a16:creationId xmlns="" xmlns:a16="http://schemas.microsoft.com/office/drawing/2014/main" id="{84B17DD6-8B63-457B-9F53-759C8254E2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0064" y="636003"/>
            <a:ext cx="310888" cy="310888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="" xmlns:a16="http://schemas.microsoft.com/office/drawing/2014/main" id="{AE0A3000-1AF2-4E97-A63A-40EC706CF096}"/>
              </a:ext>
            </a:extLst>
          </p:cNvPr>
          <p:cNvSpPr/>
          <p:nvPr/>
        </p:nvSpPr>
        <p:spPr>
          <a:xfrm>
            <a:off x="10598109" y="311374"/>
            <a:ext cx="952107" cy="2913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>
                <a:latin typeface="Arial Black" panose="020B0A04020102020204" pitchFamily="34" charset="0"/>
              </a:rPr>
              <a:t>Logout</a:t>
            </a:r>
            <a:endParaRPr lang="pt-PT" sz="1200" cap="small" dirty="0">
              <a:latin typeface="Arial Black" panose="020B0A040201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1B6AE349-D98F-4415-9C67-2B39CF0A7C31}"/>
              </a:ext>
            </a:extLst>
          </p:cNvPr>
          <p:cNvSpPr txBox="1"/>
          <p:nvPr/>
        </p:nvSpPr>
        <p:spPr>
          <a:xfrm>
            <a:off x="838200" y="4348652"/>
            <a:ext cx="7777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Nome: </a:t>
            </a:r>
            <a:r>
              <a:rPr lang="en-US" sz="1400" dirty="0"/>
              <a:t>Lorem Ipsum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/>
              <a:t>E-mail: </a:t>
            </a:r>
            <a:r>
              <a:rPr lang="en-US" sz="1400" dirty="0"/>
              <a:t>user@ssmovies.com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/>
              <a:t>Telefone: </a:t>
            </a:r>
            <a:r>
              <a:rPr lang="en-US" sz="1400" dirty="0"/>
              <a:t>220000000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/>
              <a:t>NIF: </a:t>
            </a:r>
            <a:r>
              <a:rPr lang="en-US" sz="1400" dirty="0"/>
              <a:t>000000000</a:t>
            </a:r>
          </a:p>
          <a:p>
            <a:pPr>
              <a:lnSpc>
                <a:spcPct val="150000"/>
              </a:lnSpc>
            </a:pPr>
            <a:r>
              <a:rPr lang="en-US" sz="1400" b="1" dirty="0" err="1"/>
              <a:t>Morada</a:t>
            </a:r>
            <a:r>
              <a:rPr lang="en-US" sz="1400" b="1" dirty="0"/>
              <a:t>: </a:t>
            </a:r>
            <a:r>
              <a:rPr lang="en-US" sz="1400" dirty="0" err="1"/>
              <a:t>Rua</a:t>
            </a:r>
            <a:r>
              <a:rPr lang="en-US" sz="1400" dirty="0"/>
              <a:t> SS Movies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Código Postal: </a:t>
            </a:r>
            <a:r>
              <a:rPr lang="en-US" sz="1400" dirty="0"/>
              <a:t>0000 – 000 Porto</a:t>
            </a:r>
            <a:endParaRPr lang="pt-PT" sz="1400" b="1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="" xmlns:a16="http://schemas.microsoft.com/office/drawing/2014/main" id="{BD2AC006-1BBE-4090-8976-DA1884DA42B2}"/>
              </a:ext>
            </a:extLst>
          </p:cNvPr>
          <p:cNvSpPr/>
          <p:nvPr/>
        </p:nvSpPr>
        <p:spPr>
          <a:xfrm>
            <a:off x="8775817" y="4017948"/>
            <a:ext cx="1909158" cy="272234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Aguardar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pagamento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20" name="Seta: Para Baixo 19">
            <a:extLst>
              <a:ext uri="{FF2B5EF4-FFF2-40B4-BE49-F238E27FC236}">
                <a16:creationId xmlns="" xmlns:a16="http://schemas.microsoft.com/office/drawing/2014/main" id="{35575C8F-28B8-40A3-AB59-AAF6C035025F}"/>
              </a:ext>
            </a:extLst>
          </p:cNvPr>
          <p:cNvSpPr/>
          <p:nvPr/>
        </p:nvSpPr>
        <p:spPr>
          <a:xfrm>
            <a:off x="10445634" y="4061805"/>
            <a:ext cx="173713" cy="1873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51F01589-F3CF-4F84-AB58-57D84BB77C73}"/>
              </a:ext>
            </a:extLst>
          </p:cNvPr>
          <p:cNvSpPr/>
          <p:nvPr/>
        </p:nvSpPr>
        <p:spPr>
          <a:xfrm>
            <a:off x="10635423" y="234375"/>
            <a:ext cx="877478" cy="4453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3" name="Picture 2" descr="Blade Runner 2049 Poster">
            <a:extLst>
              <a:ext uri="{FF2B5EF4-FFF2-40B4-BE49-F238E27FC236}">
                <a16:creationId xmlns="" xmlns:a16="http://schemas.microsoft.com/office/drawing/2014/main" id="{AFDFE9AD-BA8E-4714-A0EB-53F962F74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26" y="2823054"/>
            <a:ext cx="713635" cy="10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ela 23">
            <a:extLst>
              <a:ext uri="{FF2B5EF4-FFF2-40B4-BE49-F238E27FC236}">
                <a16:creationId xmlns="" xmlns:a16="http://schemas.microsoft.com/office/drawing/2014/main" id="{EBCC651B-FA58-48F2-9D44-D02C5C520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05406"/>
              </p:ext>
            </p:extLst>
          </p:nvPr>
        </p:nvGraphicFramePr>
        <p:xfrm>
          <a:off x="805551" y="2366006"/>
          <a:ext cx="10504513" cy="1596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26972">
                  <a:extLst>
                    <a:ext uri="{9D8B030D-6E8A-4147-A177-3AD203B41FA5}">
                      <a16:colId xmlns="" xmlns:a16="http://schemas.microsoft.com/office/drawing/2014/main" val="1099433821"/>
                    </a:ext>
                  </a:extLst>
                </a:gridCol>
                <a:gridCol w="9677541">
                  <a:extLst>
                    <a:ext uri="{9D8B030D-6E8A-4147-A177-3AD203B41FA5}">
                      <a16:colId xmlns="" xmlns:a16="http://schemas.microsoft.com/office/drawing/2014/main" val="3307272569"/>
                    </a:ext>
                  </a:extLst>
                </a:gridCol>
              </a:tblGrid>
              <a:tr h="363444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  Nome </a:t>
                      </a:r>
                      <a:r>
                        <a:rPr lang="en-US" dirty="0"/>
                        <a:t>do </a:t>
                      </a:r>
                      <a:r>
                        <a:rPr lang="en-US" dirty="0" err="1" smtClean="0"/>
                        <a:t>filme</a:t>
                      </a:r>
                      <a:r>
                        <a:rPr lang="en-US" dirty="0" smtClean="0"/>
                        <a:t>                                                                        </a:t>
                      </a:r>
                      <a:r>
                        <a:rPr lang="en-US" dirty="0" err="1" smtClean="0"/>
                        <a:t>qt</a:t>
                      </a:r>
                      <a:r>
                        <a:rPr lang="en-US" dirty="0" smtClean="0"/>
                        <a:t>             </a:t>
                      </a:r>
                      <a:r>
                        <a:rPr lang="en-US" dirty="0" err="1" smtClean="0"/>
                        <a:t>Preço</a:t>
                      </a:r>
                      <a:r>
                        <a:rPr lang="en-US" dirty="0" smtClean="0"/>
                        <a:t> un.  </a:t>
                      </a:r>
                      <a:r>
                        <a:rPr lang="en-US" baseline="0" dirty="0" smtClean="0"/>
                        <a:t>           </a:t>
                      </a:r>
                      <a:r>
                        <a:rPr lang="en-US" dirty="0" err="1" smtClean="0"/>
                        <a:t>Preço</a:t>
                      </a:r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8633927"/>
                  </a:ext>
                </a:extLst>
              </a:tr>
              <a:tr h="1230560">
                <a:tc>
                  <a:txBody>
                    <a:bodyPr/>
                    <a:lstStyle/>
                    <a:p>
                      <a:pPr algn="l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Blade </a:t>
                      </a:r>
                      <a:r>
                        <a:rPr lang="en-US" dirty="0" smtClean="0"/>
                        <a:t>Runner</a:t>
                      </a:r>
                      <a:r>
                        <a:rPr lang="en-US" baseline="0" dirty="0" smtClean="0"/>
                        <a:t>                                                                            1                </a:t>
                      </a:r>
                      <a:r>
                        <a:rPr lang="en-US" dirty="0" smtClean="0"/>
                        <a:t>49,99 €              49,99 €</a:t>
                      </a:r>
                      <a:endParaRPr lang="pt-PT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22693707"/>
                  </a:ext>
                </a:extLst>
              </a:tr>
            </a:tbl>
          </a:graphicData>
        </a:graphic>
      </p:graphicFrame>
      <p:pic>
        <p:nvPicPr>
          <p:cNvPr id="25" name="Picture 2" descr="https://i.gyazo.com/0fb7b410f491aac7eda5c7d77dce988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052" y="4016412"/>
            <a:ext cx="32385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27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A8150E89-93BA-47E8-8588-8F5DB071710F}"/>
              </a:ext>
            </a:extLst>
          </p:cNvPr>
          <p:cNvGrpSpPr/>
          <p:nvPr/>
        </p:nvGrpSpPr>
        <p:grpSpPr>
          <a:xfrm>
            <a:off x="9606462" y="172533"/>
            <a:ext cx="2073349" cy="786809"/>
            <a:chOff x="9186530" y="191386"/>
            <a:chExt cx="2073349" cy="786809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="" xmlns:a16="http://schemas.microsoft.com/office/drawing/2014/main" id="{AA8119AB-DDB3-4AB6-9032-17208DEBA30C}"/>
                </a:ext>
              </a:extLst>
            </p:cNvPr>
            <p:cNvSpPr/>
            <p:nvPr/>
          </p:nvSpPr>
          <p:spPr>
            <a:xfrm>
              <a:off x="9186530" y="191386"/>
              <a:ext cx="2073349" cy="7868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Username:</a:t>
              </a:r>
              <a:br>
                <a:rPr lang="en-US" sz="1200" dirty="0"/>
              </a:br>
              <a:r>
                <a:rPr lang="en-US" sz="1200" dirty="0"/>
                <a:t>Password:</a:t>
              </a:r>
            </a:p>
            <a:p>
              <a:endParaRPr lang="en-US" sz="1200" dirty="0"/>
            </a:p>
            <a:p>
              <a:endParaRPr lang="pt-PT" sz="1200" dirty="0"/>
            </a:p>
          </p:txBody>
        </p:sp>
        <p:sp>
          <p:nvSpPr>
            <p:cNvPr id="3" name="Retângulo: Cantos Arredondados 2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E055976A-5958-4B86-9DB8-7C0750788C8B}"/>
                </a:ext>
              </a:extLst>
            </p:cNvPr>
            <p:cNvSpPr/>
            <p:nvPr/>
          </p:nvSpPr>
          <p:spPr>
            <a:xfrm>
              <a:off x="10223204" y="701140"/>
              <a:ext cx="799707" cy="19353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err="1" smtClean="0">
                  <a:latin typeface="Arial Black" panose="020B0A04020102020204" pitchFamily="34" charset="0"/>
                </a:rPr>
                <a:t>Registar</a:t>
              </a:r>
              <a:endParaRPr lang="pt-PT" sz="900" cap="small" dirty="0">
                <a:latin typeface="Arial Black" panose="020B0A04020102020204" pitchFamily="34" charset="0"/>
              </a:endParaRPr>
            </a:p>
          </p:txBody>
        </p:sp>
        <p:sp>
          <p:nvSpPr>
            <p:cNvPr id="4" name="Retângulo: Cantos Arredondados 3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7F7049C8-5851-4E31-A352-58826C011CB5}"/>
                </a:ext>
              </a:extLst>
            </p:cNvPr>
            <p:cNvSpPr/>
            <p:nvPr/>
          </p:nvSpPr>
          <p:spPr>
            <a:xfrm>
              <a:off x="9305014" y="701140"/>
              <a:ext cx="799707" cy="19353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latin typeface="Arial Black" panose="020B0A04020102020204" pitchFamily="34" charset="0"/>
                </a:rPr>
                <a:t>Login</a:t>
              </a:r>
              <a:endParaRPr lang="pt-PT" sz="900" cap="small" dirty="0">
                <a:latin typeface="Arial Black" panose="020B0A04020102020204" pitchFamily="34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307FA51F-216D-44A7-9D70-BAF2DE36E45A}"/>
                </a:ext>
              </a:extLst>
            </p:cNvPr>
            <p:cNvSpPr/>
            <p:nvPr/>
          </p:nvSpPr>
          <p:spPr>
            <a:xfrm>
              <a:off x="10010315" y="235669"/>
              <a:ext cx="1169875" cy="185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PT" sz="1100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D78C3FEF-EE57-4F2E-9753-CFEA8FBD43AB}"/>
                </a:ext>
              </a:extLst>
            </p:cNvPr>
            <p:cNvSpPr/>
            <p:nvPr/>
          </p:nvSpPr>
          <p:spPr>
            <a:xfrm>
              <a:off x="10010314" y="465468"/>
              <a:ext cx="1169875" cy="185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PT" sz="1100" dirty="0"/>
            </a:p>
          </p:txBody>
        </p:sp>
      </p:grpSp>
      <p:graphicFrame>
        <p:nvGraphicFramePr>
          <p:cNvPr id="10" name="Tabela 9">
            <a:extLst>
              <a:ext uri="{FF2B5EF4-FFF2-40B4-BE49-F238E27FC236}">
                <a16:creationId xmlns="" xmlns:a16="http://schemas.microsoft.com/office/drawing/2014/main" id="{F2FF440E-7569-4158-89DB-6CD22BC1F8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sng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sng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sng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sp>
        <p:nvSpPr>
          <p:cNvPr id="12" name="Marcador de Posição de Conteúdo 11">
            <a:extLst>
              <a:ext uri="{FF2B5EF4-FFF2-40B4-BE49-F238E27FC236}">
                <a16:creationId xmlns="" xmlns:a16="http://schemas.microsoft.com/office/drawing/2014/main" id="{60CFE41F-4537-4808-B51A-A0FE5AA79DF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utilizador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user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user</a:t>
            </a:r>
          </a:p>
          <a:p>
            <a:pPr marL="0" indent="0">
              <a:buNone/>
            </a:pP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admin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admin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C483E2DA-44DA-4F0D-BFA5-E21BD42B2468}"/>
              </a:ext>
            </a:extLst>
          </p:cNvPr>
          <p:cNvSpPr txBox="1"/>
          <p:nvPr/>
        </p:nvSpPr>
        <p:spPr>
          <a:xfrm>
            <a:off x="9110060" y="1948431"/>
            <a:ext cx="225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Informações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de login</a:t>
            </a:r>
            <a:endParaRPr lang="pt-PT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FBADE6ED-F207-40E1-ACBD-7B47955F5083}"/>
              </a:ext>
            </a:extLst>
          </p:cNvPr>
          <p:cNvSpPr txBox="1"/>
          <p:nvPr/>
        </p:nvSpPr>
        <p:spPr>
          <a:xfrm>
            <a:off x="797025" y="194843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Últimos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filmes</a:t>
            </a:r>
            <a:endParaRPr lang="pt-PT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="" xmlns:a16="http://schemas.microsoft.com/office/drawing/2014/main" id="{1BB57D3A-AD94-44B2-A3E6-3F2D8BB34918}"/>
              </a:ext>
            </a:extLst>
          </p:cNvPr>
          <p:cNvGrpSpPr/>
          <p:nvPr/>
        </p:nvGrpSpPr>
        <p:grpSpPr>
          <a:xfrm>
            <a:off x="787598" y="2526376"/>
            <a:ext cx="1474833" cy="2933708"/>
            <a:chOff x="891295" y="2403836"/>
            <a:chExt cx="1474833" cy="2933708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B79A9543-D80D-470C-ADE0-CB2BB23A5487}"/>
                </a:ext>
              </a:extLst>
            </p:cNvPr>
            <p:cNvSpPr/>
            <p:nvPr/>
          </p:nvSpPr>
          <p:spPr>
            <a:xfrm>
              <a:off x="891295" y="2403836"/>
              <a:ext cx="1474833" cy="2933708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26" name="Picture 2" descr="https://images-na.ssl-images-amazon.com/images/M/MV5BNzA1Njg4NzYxOV5BMl5BanBnXkFtZTgwODk5NjU3MzI@._V1_SY1000_CR0,0,674,1000_AL_.jpg">
              <a:extLst>
                <a:ext uri="{FF2B5EF4-FFF2-40B4-BE49-F238E27FC236}">
                  <a16:creationId xmlns="" xmlns:a16="http://schemas.microsoft.com/office/drawing/2014/main" id="{EDAD940A-A502-4AFF-99AE-0783085EE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013" y="2526667"/>
              <a:ext cx="1159396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="" xmlns:a16="http://schemas.microsoft.com/office/drawing/2014/main" id="{5BB8DD68-9BE8-4648-9C2A-C7E5CB513C93}"/>
                </a:ext>
              </a:extLst>
            </p:cNvPr>
            <p:cNvSpPr txBox="1"/>
            <p:nvPr/>
          </p:nvSpPr>
          <p:spPr>
            <a:xfrm>
              <a:off x="975445" y="4140320"/>
              <a:ext cx="1372492" cy="617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Blade Runner 2049</a:t>
              </a:r>
              <a:br>
                <a:rPr lang="en-US" sz="1200" dirty="0"/>
              </a:br>
              <a:r>
                <a:rPr lang="en-US" sz="1200" dirty="0"/>
                <a:t>2017</a:t>
              </a:r>
              <a:endParaRPr lang="pt-PT" sz="1200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4E26E369-ADC6-4662-8890-8836B351B798}"/>
                </a:ext>
              </a:extLst>
            </p:cNvPr>
            <p:cNvSpPr txBox="1"/>
            <p:nvPr/>
          </p:nvSpPr>
          <p:spPr>
            <a:xfrm>
              <a:off x="1687496" y="4493589"/>
              <a:ext cx="465839" cy="255389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9000000" scaled="0"/>
            </a:gradFill>
            <a:effectLst>
              <a:softEdge rad="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M/14</a:t>
              </a:r>
              <a:endParaRPr lang="pt-PT" sz="900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="" xmlns:a16="http://schemas.microsoft.com/office/drawing/2014/main" id="{DF54FB64-1FBF-4E61-96B4-5004CAB57B57}"/>
                </a:ext>
              </a:extLst>
            </p:cNvPr>
            <p:cNvSpPr txBox="1"/>
            <p:nvPr/>
          </p:nvSpPr>
          <p:spPr>
            <a:xfrm>
              <a:off x="1278855" y="5017484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49,99 €</a:t>
              </a:r>
              <a:endParaRPr lang="pt-PT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="" xmlns:a16="http://schemas.microsoft.com/office/drawing/2014/main" id="{E9181409-28D2-439D-8642-2D231EFE99DB}"/>
              </a:ext>
            </a:extLst>
          </p:cNvPr>
          <p:cNvGrpSpPr/>
          <p:nvPr/>
        </p:nvGrpSpPr>
        <p:grpSpPr>
          <a:xfrm>
            <a:off x="2395041" y="2526376"/>
            <a:ext cx="1474833" cy="2933708"/>
            <a:chOff x="2517592" y="2403836"/>
            <a:chExt cx="1474833" cy="2933708"/>
          </a:xfrm>
        </p:grpSpPr>
        <p:grpSp>
          <p:nvGrpSpPr>
            <p:cNvPr id="27" name="Grupo 26">
              <a:extLst>
                <a:ext uri="{FF2B5EF4-FFF2-40B4-BE49-F238E27FC236}">
                  <a16:creationId xmlns="" xmlns:a16="http://schemas.microsoft.com/office/drawing/2014/main" id="{6EE62646-3B04-40CA-A63F-FB618CAEB6A7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="" xmlns:a16="http://schemas.microsoft.com/office/drawing/2014/main" id="{50DE45AC-9CBC-468B-A93A-9EB7586BE372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="" xmlns:a16="http://schemas.microsoft.com/office/drawing/2014/main" id="{F4E70DF0-7ED8-4FAF-ABB7-18301898B1D1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9778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err="1"/>
                  <a:t>Linha</a:t>
                </a:r>
                <a:r>
                  <a:rPr lang="en-US" sz="1200" dirty="0"/>
                  <a:t> Mortal</a:t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="" xmlns:a16="http://schemas.microsoft.com/office/drawing/2014/main" id="{7ACCD123-9CE9-4112-86B2-7C58861C0831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M/14</a:t>
                </a:r>
                <a:endParaRPr lang="pt-PT" sz="900" dirty="0"/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="" xmlns:a16="http://schemas.microsoft.com/office/drawing/2014/main" id="{D22521A3-4153-4C56-802E-8B4763FB166E}"/>
                  </a:ext>
                </a:extLst>
              </p:cNvPr>
              <p:cNvSpPr txBox="1"/>
              <p:nvPr/>
            </p:nvSpPr>
            <p:spPr>
              <a:xfrm>
                <a:off x="1280698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20,00 €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28" name="Picture 4" descr="https://images-na.ssl-images-amazon.com/images/M/MV5BMTExMTk2ODk0NDNeQTJeQWpwZ15BbWU4MDMxNTExNjIy._V1_.jpg">
              <a:extLst>
                <a:ext uri="{FF2B5EF4-FFF2-40B4-BE49-F238E27FC236}">
                  <a16:creationId xmlns="" xmlns:a16="http://schemas.microsoft.com/office/drawing/2014/main" id="{438CFAD5-602F-4110-8564-A2AE161C7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407" y="2526667"/>
              <a:ext cx="1159200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upo 35">
            <a:extLst>
              <a:ext uri="{FF2B5EF4-FFF2-40B4-BE49-F238E27FC236}">
                <a16:creationId xmlns="" xmlns:a16="http://schemas.microsoft.com/office/drawing/2014/main" id="{F2BA7B9A-79F0-4502-ADBB-ED991C746FB4}"/>
              </a:ext>
            </a:extLst>
          </p:cNvPr>
          <p:cNvGrpSpPr/>
          <p:nvPr/>
        </p:nvGrpSpPr>
        <p:grpSpPr>
          <a:xfrm>
            <a:off x="4009927" y="2526376"/>
            <a:ext cx="1474833" cy="2933708"/>
            <a:chOff x="2517592" y="2403836"/>
            <a:chExt cx="1474833" cy="2933708"/>
          </a:xfrm>
        </p:grpSpPr>
        <p:grpSp>
          <p:nvGrpSpPr>
            <p:cNvPr id="37" name="Grupo 36">
              <a:extLst>
                <a:ext uri="{FF2B5EF4-FFF2-40B4-BE49-F238E27FC236}">
                  <a16:creationId xmlns="" xmlns:a16="http://schemas.microsoft.com/office/drawing/2014/main" id="{8EF3F8EB-1A1F-4B0F-9FF5-2506CD0B6C3C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="" xmlns:a16="http://schemas.microsoft.com/office/drawing/2014/main" id="{940CBCBE-E746-44DC-9B63-952FC6B484C4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="" xmlns:a16="http://schemas.microsoft.com/office/drawing/2014/main" id="{75C4AF93-FF2F-4969-99DE-982648F980BB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5130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It</a:t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="" xmlns:a16="http://schemas.microsoft.com/office/drawing/2014/main" id="{2DC0AF99-0C13-4950-BBEC-E0FCB0938851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M/16</a:t>
                </a:r>
                <a:endParaRPr lang="pt-PT" sz="900" dirty="0"/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="" xmlns:a16="http://schemas.microsoft.com/office/drawing/2014/main" id="{43191B8C-D778-4BE8-BE4B-C34924A6EA36}"/>
                  </a:ext>
                </a:extLst>
              </p:cNvPr>
              <p:cNvSpPr txBox="1"/>
              <p:nvPr/>
            </p:nvSpPr>
            <p:spPr>
              <a:xfrm>
                <a:off x="1280697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60,00 €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8" name="Picture 4">
              <a:extLst>
                <a:ext uri="{FF2B5EF4-FFF2-40B4-BE49-F238E27FC236}">
                  <a16:creationId xmlns="" xmlns:a16="http://schemas.microsoft.com/office/drawing/2014/main" id="{DC29702B-2F4C-4F2E-AC63-A858CABD3D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upo 43">
            <a:extLst>
              <a:ext uri="{FF2B5EF4-FFF2-40B4-BE49-F238E27FC236}">
                <a16:creationId xmlns="" xmlns:a16="http://schemas.microsoft.com/office/drawing/2014/main" id="{777DC216-D4F3-4946-87D8-BE9D4547DE9A}"/>
              </a:ext>
            </a:extLst>
          </p:cNvPr>
          <p:cNvGrpSpPr/>
          <p:nvPr/>
        </p:nvGrpSpPr>
        <p:grpSpPr>
          <a:xfrm>
            <a:off x="5615965" y="2526376"/>
            <a:ext cx="1474833" cy="2933708"/>
            <a:chOff x="2517592" y="2403836"/>
            <a:chExt cx="1474833" cy="2933708"/>
          </a:xfrm>
        </p:grpSpPr>
        <p:grpSp>
          <p:nvGrpSpPr>
            <p:cNvPr id="45" name="Grupo 44">
              <a:extLst>
                <a:ext uri="{FF2B5EF4-FFF2-40B4-BE49-F238E27FC236}">
                  <a16:creationId xmlns="" xmlns:a16="http://schemas.microsoft.com/office/drawing/2014/main" id="{15FB164C-6E75-46A6-AD4F-B840116C3764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="" xmlns:a16="http://schemas.microsoft.com/office/drawing/2014/main" id="{66628307-B5CF-4C5D-BE40-C18B0706B4C1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CaixaDeTexto 47">
                <a:extLst>
                  <a:ext uri="{FF2B5EF4-FFF2-40B4-BE49-F238E27FC236}">
                    <a16:creationId xmlns="" xmlns:a16="http://schemas.microsoft.com/office/drawing/2014/main" id="{E8FAD8E4-1AD6-4D2B-BBFA-5B682D650642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1002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Um </a:t>
                </a:r>
                <a:r>
                  <a:rPr lang="en-US" sz="1200" dirty="0" err="1"/>
                  <a:t>susto</a:t>
                </a:r>
                <a:r>
                  <a:rPr lang="en-US" sz="1200" dirty="0"/>
                  <a:t> de </a:t>
                </a:r>
                <a:br>
                  <a:rPr lang="en-US" sz="1200" dirty="0"/>
                </a:br>
                <a:r>
                  <a:rPr lang="en-US" sz="1200" dirty="0" err="1"/>
                  <a:t>Família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="" xmlns:a16="http://schemas.microsoft.com/office/drawing/2014/main" id="{5C6D6749-48B2-407D-9670-AADC5372F382}"/>
                  </a:ext>
                </a:extLst>
              </p:cNvPr>
              <p:cNvSpPr txBox="1"/>
              <p:nvPr/>
            </p:nvSpPr>
            <p:spPr>
              <a:xfrm>
                <a:off x="1725204" y="4757545"/>
                <a:ext cx="409080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M/6</a:t>
                </a:r>
                <a:endParaRPr lang="pt-PT" sz="900" dirty="0"/>
              </a:p>
            </p:txBody>
          </p:sp>
          <p:sp>
            <p:nvSpPr>
              <p:cNvPr id="50" name="CaixaDeTexto 49">
                <a:extLst>
                  <a:ext uri="{FF2B5EF4-FFF2-40B4-BE49-F238E27FC236}">
                    <a16:creationId xmlns="" xmlns:a16="http://schemas.microsoft.com/office/drawing/2014/main" id="{6E32437C-91CF-4530-B28E-BAC84BD5E588}"/>
                  </a:ext>
                </a:extLst>
              </p:cNvPr>
              <p:cNvSpPr txBox="1"/>
              <p:nvPr/>
            </p:nvSpPr>
            <p:spPr>
              <a:xfrm>
                <a:off x="1280697" y="5012934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35,49 €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6" name="Picture 4">
              <a:extLst>
                <a:ext uri="{FF2B5EF4-FFF2-40B4-BE49-F238E27FC236}">
                  <a16:creationId xmlns="" xmlns:a16="http://schemas.microsoft.com/office/drawing/2014/main" id="{287D5DF5-5ED8-48B7-9607-0FFF051C50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upo 50">
            <a:extLst>
              <a:ext uri="{FF2B5EF4-FFF2-40B4-BE49-F238E27FC236}">
                <a16:creationId xmlns="" xmlns:a16="http://schemas.microsoft.com/office/drawing/2014/main" id="{7B9E83D8-EC05-410B-9AF7-B242BFAAFC33}"/>
              </a:ext>
            </a:extLst>
          </p:cNvPr>
          <p:cNvGrpSpPr/>
          <p:nvPr/>
        </p:nvGrpSpPr>
        <p:grpSpPr>
          <a:xfrm>
            <a:off x="7221641" y="2528235"/>
            <a:ext cx="1474833" cy="2933708"/>
            <a:chOff x="2517592" y="2403836"/>
            <a:chExt cx="1474833" cy="2933708"/>
          </a:xfrm>
        </p:grpSpPr>
        <p:grpSp>
          <p:nvGrpSpPr>
            <p:cNvPr id="52" name="Grupo 51">
              <a:extLst>
                <a:ext uri="{FF2B5EF4-FFF2-40B4-BE49-F238E27FC236}">
                  <a16:creationId xmlns="" xmlns:a16="http://schemas.microsoft.com/office/drawing/2014/main" id="{E73DC7EE-0A89-488B-A0EB-CF2D6319CA92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54" name="Retângulo: Cantos Arredondados 53">
                <a:extLst>
                  <a:ext uri="{FF2B5EF4-FFF2-40B4-BE49-F238E27FC236}">
                    <a16:creationId xmlns="" xmlns:a16="http://schemas.microsoft.com/office/drawing/2014/main" id="{B1BF2C9D-FEA7-4D26-960F-0CD53F2187F7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CaixaDeTexto 54">
                <a:extLst>
                  <a:ext uri="{FF2B5EF4-FFF2-40B4-BE49-F238E27FC236}">
                    <a16:creationId xmlns="" xmlns:a16="http://schemas.microsoft.com/office/drawing/2014/main" id="{7ABCAF72-318C-4CC9-BCAD-363C6F3236DD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1028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O </a:t>
                </a:r>
                <a:r>
                  <a:rPr lang="en-US" sz="1200" dirty="0" err="1"/>
                  <a:t>estrangeiro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="" xmlns:a16="http://schemas.microsoft.com/office/drawing/2014/main" id="{71B0DD58-F038-4A62-8F77-5E4B719636EF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M/16</a:t>
                </a:r>
                <a:endParaRPr lang="pt-PT" sz="900" dirty="0"/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="" xmlns:a16="http://schemas.microsoft.com/office/drawing/2014/main" id="{893B04BC-5B6A-4206-834A-F5B68FD8B033}"/>
                  </a:ext>
                </a:extLst>
              </p:cNvPr>
              <p:cNvSpPr txBox="1"/>
              <p:nvPr/>
            </p:nvSpPr>
            <p:spPr>
              <a:xfrm>
                <a:off x="1280697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49,99 €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3" name="Picture 4">
              <a:extLst>
                <a:ext uri="{FF2B5EF4-FFF2-40B4-BE49-F238E27FC236}">
                  <a16:creationId xmlns="" xmlns:a16="http://schemas.microsoft.com/office/drawing/2014/main" id="{ACFDB775-91C8-4A6B-9D19-F4CAFA8E3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4F9F95E8-294D-47E0-A71C-513AEB5540AC}"/>
              </a:ext>
            </a:extLst>
          </p:cNvPr>
          <p:cNvSpPr/>
          <p:nvPr/>
        </p:nvSpPr>
        <p:spPr>
          <a:xfrm>
            <a:off x="2297005" y="1059030"/>
            <a:ext cx="1183463" cy="56723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729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400" dirty="0"/>
              <a:t>Somos dois estudantes de Engenharia Eletrotécnica na Faculdade de Engenharia da Universidade do Porto e estamos a realizar este trabalho no âmbito da UC de Sistemas de Informação Empresariais.</a:t>
            </a:r>
          </a:p>
          <a:p>
            <a:pPr marL="0" indent="0">
              <a:buNone/>
            </a:pPr>
            <a:r>
              <a:rPr lang="pt-PT" sz="1400" dirty="0"/>
              <a:t>Ambos gostamos de ver filmes no nosso tempo livre, por isso decidimos que seria interessante que o nosso trabalho fosse sobre este assunto, já que não só nos permite consolidar os conhecimentos que se pretendem adquirir, mas também conseguimos descobrir filmes que possam ser interessantes.</a:t>
            </a:r>
          </a:p>
          <a:p>
            <a:pPr marL="0" indent="0">
              <a:buNone/>
            </a:pPr>
            <a:r>
              <a:rPr lang="pt-PT" sz="1400" dirty="0"/>
              <a:t>Esperamos que desfrute da sua visita!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Nós</a:t>
            </a:r>
            <a:endParaRPr lang="pt-PT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="" xmlns:a16="http://schemas.microsoft.com/office/drawing/2014/main" id="{F2FF440E-7569-4158-89DB-6CD22BC1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45130"/>
              </p:ext>
            </p:extLst>
          </p:nvPr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none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u="sng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sng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u="sng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grpSp>
        <p:nvGrpSpPr>
          <p:cNvPr id="14" name="Grupo 13">
            <a:extLst>
              <a:ext uri="{FF2B5EF4-FFF2-40B4-BE49-F238E27FC236}">
                <a16:creationId xmlns="" xmlns:a16="http://schemas.microsoft.com/office/drawing/2014/main" id="{A8150E89-93BA-47E8-8588-8F5DB071710F}"/>
              </a:ext>
            </a:extLst>
          </p:cNvPr>
          <p:cNvGrpSpPr/>
          <p:nvPr/>
        </p:nvGrpSpPr>
        <p:grpSpPr>
          <a:xfrm>
            <a:off x="9606462" y="172533"/>
            <a:ext cx="2073349" cy="786809"/>
            <a:chOff x="9186530" y="191386"/>
            <a:chExt cx="2073349" cy="786809"/>
          </a:xfrm>
        </p:grpSpPr>
        <p:sp>
          <p:nvSpPr>
            <p:cNvPr id="15" name="Retângulo: Cantos Arredondados 1">
              <a:extLst>
                <a:ext uri="{FF2B5EF4-FFF2-40B4-BE49-F238E27FC236}">
                  <a16:creationId xmlns="" xmlns:a16="http://schemas.microsoft.com/office/drawing/2014/main" id="{AA8119AB-DDB3-4AB6-9032-17208DEBA30C}"/>
                </a:ext>
              </a:extLst>
            </p:cNvPr>
            <p:cNvSpPr/>
            <p:nvPr/>
          </p:nvSpPr>
          <p:spPr>
            <a:xfrm>
              <a:off x="9186530" y="191386"/>
              <a:ext cx="2073349" cy="7868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Username:</a:t>
              </a:r>
              <a:br>
                <a:rPr lang="en-US" sz="1200" dirty="0"/>
              </a:br>
              <a:r>
                <a:rPr lang="en-US" sz="1200" dirty="0"/>
                <a:t>Password:</a:t>
              </a:r>
            </a:p>
            <a:p>
              <a:endParaRPr lang="en-US" sz="1200" dirty="0"/>
            </a:p>
            <a:p>
              <a:endParaRPr lang="pt-PT" sz="1200" dirty="0"/>
            </a:p>
          </p:txBody>
        </p:sp>
        <p:sp>
          <p:nvSpPr>
            <p:cNvPr id="16" name="Retângulo: Cantos Arredondados 2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E055976A-5958-4B86-9DB8-7C0750788C8B}"/>
                </a:ext>
              </a:extLst>
            </p:cNvPr>
            <p:cNvSpPr/>
            <p:nvPr/>
          </p:nvSpPr>
          <p:spPr>
            <a:xfrm>
              <a:off x="10223204" y="701140"/>
              <a:ext cx="799707" cy="19353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err="1" smtClean="0">
                  <a:latin typeface="Arial Black" panose="020B0A04020102020204" pitchFamily="34" charset="0"/>
                </a:rPr>
                <a:t>Registar</a:t>
              </a:r>
              <a:endParaRPr lang="pt-PT" sz="900" cap="small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Retângulo: Cantos Arredondados 3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7F7049C8-5851-4E31-A352-58826C011CB5}"/>
                </a:ext>
              </a:extLst>
            </p:cNvPr>
            <p:cNvSpPr/>
            <p:nvPr/>
          </p:nvSpPr>
          <p:spPr>
            <a:xfrm>
              <a:off x="9305014" y="701140"/>
              <a:ext cx="799707" cy="19353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latin typeface="Arial Black" panose="020B0A04020102020204" pitchFamily="34" charset="0"/>
                </a:rPr>
                <a:t>Login</a:t>
              </a:r>
              <a:endParaRPr lang="pt-PT" sz="900" cap="small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="" xmlns:a16="http://schemas.microsoft.com/office/drawing/2014/main" id="{307FA51F-216D-44A7-9D70-BAF2DE36E45A}"/>
                </a:ext>
              </a:extLst>
            </p:cNvPr>
            <p:cNvSpPr/>
            <p:nvPr/>
          </p:nvSpPr>
          <p:spPr>
            <a:xfrm>
              <a:off x="10010315" y="235669"/>
              <a:ext cx="1169875" cy="185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PT" sz="1100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="" xmlns:a16="http://schemas.microsoft.com/office/drawing/2014/main" id="{D78C3FEF-EE57-4F2E-9753-CFEA8FBD43AB}"/>
                </a:ext>
              </a:extLst>
            </p:cNvPr>
            <p:cNvSpPr/>
            <p:nvPr/>
          </p:nvSpPr>
          <p:spPr>
            <a:xfrm>
              <a:off x="10010314" y="465468"/>
              <a:ext cx="1169875" cy="185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PT" sz="1100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4F9F95E8-294D-47E0-A71C-513AEB5540AC}"/>
              </a:ext>
            </a:extLst>
          </p:cNvPr>
          <p:cNvSpPr/>
          <p:nvPr/>
        </p:nvSpPr>
        <p:spPr>
          <a:xfrm>
            <a:off x="4316305" y="1059030"/>
            <a:ext cx="1091391" cy="56723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100" name="Picture 4" descr="https://i.gyazo.com/5206b3f82c1404c38cf33d1d352aede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575" y="4009438"/>
            <a:ext cx="6560850" cy="240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833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 err="1"/>
              <a:t>Aqui</a:t>
            </a:r>
            <a:r>
              <a:rPr lang="en-GB" sz="1400" dirty="0"/>
              <a:t> </a:t>
            </a:r>
            <a:r>
              <a:rPr lang="en-GB" sz="1400" dirty="0" err="1"/>
              <a:t>poderá</a:t>
            </a:r>
            <a:r>
              <a:rPr lang="en-GB" sz="1400" dirty="0"/>
              <a:t> </a:t>
            </a:r>
            <a:r>
              <a:rPr lang="en-GB" sz="1400" dirty="0" err="1"/>
              <a:t>efetuar</a:t>
            </a:r>
            <a:r>
              <a:rPr lang="en-GB" sz="1400" dirty="0"/>
              <a:t> o download dos </a:t>
            </a:r>
            <a:r>
              <a:rPr lang="en-GB" sz="1400" dirty="0" err="1"/>
              <a:t>ficheiros</a:t>
            </a:r>
            <a:r>
              <a:rPr lang="en-GB" sz="1400" dirty="0"/>
              <a:t> de </a:t>
            </a:r>
            <a:r>
              <a:rPr lang="en-GB" sz="1400" dirty="0" err="1"/>
              <a:t>código</a:t>
            </a:r>
            <a:r>
              <a:rPr lang="en-GB" sz="1400" dirty="0"/>
              <a:t> HTML, PHP e CSS, </a:t>
            </a:r>
            <a:r>
              <a:rPr lang="en-GB" sz="1400" dirty="0" err="1"/>
              <a:t>bem</a:t>
            </a:r>
            <a:r>
              <a:rPr lang="en-GB" sz="1400" dirty="0"/>
              <a:t> </a:t>
            </a:r>
            <a:r>
              <a:rPr lang="en-GB" sz="1400" dirty="0" err="1"/>
              <a:t>como</a:t>
            </a:r>
            <a:r>
              <a:rPr lang="en-GB" sz="1400" dirty="0"/>
              <a:t> o </a:t>
            </a:r>
            <a:r>
              <a:rPr lang="en-GB" sz="1400" dirty="0" err="1"/>
              <a:t>powerpoint</a:t>
            </a:r>
            <a:r>
              <a:rPr lang="en-GB" sz="1400" dirty="0"/>
              <a:t> do </a:t>
            </a:r>
            <a:r>
              <a:rPr lang="en-GB" sz="1400" dirty="0" err="1"/>
              <a:t>mockup</a:t>
            </a:r>
            <a:r>
              <a:rPr lang="en-GB" sz="1400" dirty="0"/>
              <a:t> da </a:t>
            </a:r>
            <a:r>
              <a:rPr lang="en-GB" sz="1400" dirty="0" err="1"/>
              <a:t>ideia</a:t>
            </a:r>
            <a:r>
              <a:rPr lang="en-GB" sz="1400" dirty="0"/>
              <a:t> original para a </a:t>
            </a:r>
            <a:r>
              <a:rPr lang="en-GB" sz="1400" dirty="0" err="1"/>
              <a:t>construção</a:t>
            </a:r>
            <a:r>
              <a:rPr lang="en-GB" sz="1400" dirty="0"/>
              <a:t> </a:t>
            </a:r>
            <a:r>
              <a:rPr lang="en-GB" sz="1400" dirty="0" err="1"/>
              <a:t>deste</a:t>
            </a:r>
            <a:r>
              <a:rPr lang="en-GB" sz="1400" dirty="0"/>
              <a:t> site.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pt-PT" sz="1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Relatório</a:t>
            </a:r>
            <a:endParaRPr lang="pt-PT" dirty="0"/>
          </a:p>
        </p:txBody>
      </p:sp>
      <p:grpSp>
        <p:nvGrpSpPr>
          <p:cNvPr id="4" name="Grupo 3">
            <a:extLst>
              <a:ext uri="{FF2B5EF4-FFF2-40B4-BE49-F238E27FC236}">
                <a16:creationId xmlns="" xmlns:a16="http://schemas.microsoft.com/office/drawing/2014/main" id="{A8150E89-93BA-47E8-8588-8F5DB071710F}"/>
              </a:ext>
            </a:extLst>
          </p:cNvPr>
          <p:cNvGrpSpPr/>
          <p:nvPr/>
        </p:nvGrpSpPr>
        <p:grpSpPr>
          <a:xfrm>
            <a:off x="9606462" y="172533"/>
            <a:ext cx="2073349" cy="786809"/>
            <a:chOff x="9186530" y="191386"/>
            <a:chExt cx="2073349" cy="786809"/>
          </a:xfrm>
        </p:grpSpPr>
        <p:sp>
          <p:nvSpPr>
            <p:cNvPr id="5" name="Retângulo: Cantos Arredondados 1">
              <a:extLst>
                <a:ext uri="{FF2B5EF4-FFF2-40B4-BE49-F238E27FC236}">
                  <a16:creationId xmlns="" xmlns:a16="http://schemas.microsoft.com/office/drawing/2014/main" id="{AA8119AB-DDB3-4AB6-9032-17208DEBA30C}"/>
                </a:ext>
              </a:extLst>
            </p:cNvPr>
            <p:cNvSpPr/>
            <p:nvPr/>
          </p:nvSpPr>
          <p:spPr>
            <a:xfrm>
              <a:off x="9186530" y="191386"/>
              <a:ext cx="2073349" cy="7868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Username:</a:t>
              </a:r>
              <a:br>
                <a:rPr lang="en-US" sz="1200" dirty="0"/>
              </a:br>
              <a:r>
                <a:rPr lang="en-US" sz="1200" dirty="0"/>
                <a:t>Password:</a:t>
              </a:r>
            </a:p>
            <a:p>
              <a:endParaRPr lang="en-US" sz="1200" dirty="0"/>
            </a:p>
            <a:p>
              <a:endParaRPr lang="pt-PT" sz="1200" dirty="0"/>
            </a:p>
          </p:txBody>
        </p:sp>
        <p:sp>
          <p:nvSpPr>
            <p:cNvPr id="6" name="Retângulo: Cantos Arredondados 2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E055976A-5958-4B86-9DB8-7C0750788C8B}"/>
                </a:ext>
              </a:extLst>
            </p:cNvPr>
            <p:cNvSpPr/>
            <p:nvPr/>
          </p:nvSpPr>
          <p:spPr>
            <a:xfrm>
              <a:off x="10223204" y="701140"/>
              <a:ext cx="799707" cy="19353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err="1" smtClean="0">
                  <a:latin typeface="Arial Black" panose="020B0A04020102020204" pitchFamily="34" charset="0"/>
                </a:rPr>
                <a:t>Registar</a:t>
              </a:r>
              <a:endParaRPr lang="pt-PT" sz="900" cap="small" dirty="0">
                <a:latin typeface="Arial Black" panose="020B0A04020102020204" pitchFamily="34" charset="0"/>
              </a:endParaRPr>
            </a:p>
          </p:txBody>
        </p:sp>
        <p:sp>
          <p:nvSpPr>
            <p:cNvPr id="7" name="Retângulo: Cantos Arredondados 3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7F7049C8-5851-4E31-A352-58826C011CB5}"/>
                </a:ext>
              </a:extLst>
            </p:cNvPr>
            <p:cNvSpPr/>
            <p:nvPr/>
          </p:nvSpPr>
          <p:spPr>
            <a:xfrm>
              <a:off x="9305014" y="701140"/>
              <a:ext cx="799707" cy="19353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latin typeface="Arial Black" panose="020B0A04020102020204" pitchFamily="34" charset="0"/>
                </a:rPr>
                <a:t>Login</a:t>
              </a:r>
              <a:endParaRPr lang="pt-PT" sz="900" cap="small" dirty="0">
                <a:latin typeface="Arial Black" panose="020B0A04020102020204" pitchFamily="34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="" xmlns:a16="http://schemas.microsoft.com/office/drawing/2014/main" id="{307FA51F-216D-44A7-9D70-BAF2DE36E45A}"/>
                </a:ext>
              </a:extLst>
            </p:cNvPr>
            <p:cNvSpPr/>
            <p:nvPr/>
          </p:nvSpPr>
          <p:spPr>
            <a:xfrm>
              <a:off x="10010315" y="235669"/>
              <a:ext cx="1169875" cy="185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PT" sz="1100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="" xmlns:a16="http://schemas.microsoft.com/office/drawing/2014/main" id="{D78C3FEF-EE57-4F2E-9753-CFEA8FBD43AB}"/>
                </a:ext>
              </a:extLst>
            </p:cNvPr>
            <p:cNvSpPr/>
            <p:nvPr/>
          </p:nvSpPr>
          <p:spPr>
            <a:xfrm>
              <a:off x="10010314" y="465468"/>
              <a:ext cx="1169875" cy="185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PT" sz="1100" dirty="0"/>
            </a:p>
          </p:txBody>
        </p:sp>
      </p:grpSp>
      <p:graphicFrame>
        <p:nvGraphicFramePr>
          <p:cNvPr id="10" name="Tabela 9">
            <a:extLst>
              <a:ext uri="{FF2B5EF4-FFF2-40B4-BE49-F238E27FC236}">
                <a16:creationId xmlns="" xmlns:a16="http://schemas.microsoft.com/office/drawing/2014/main" id="{F2FF440E-7569-4158-89DB-6CD22BC1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15557"/>
              </p:ext>
            </p:extLst>
          </p:nvPr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none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u="none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u="sng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103" y="3903337"/>
            <a:ext cx="1879747" cy="187974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04" y="3903336"/>
            <a:ext cx="1879747" cy="187974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02" y="3903336"/>
            <a:ext cx="1879747" cy="187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2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</a:t>
            </a:r>
            <a:r>
              <a:rPr lang="en-GB" dirty="0"/>
              <a:t> de 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/>
              <a:t>Tabela</a:t>
            </a:r>
            <a:r>
              <a:rPr lang="en-GB" sz="2400" dirty="0"/>
              <a:t> </a:t>
            </a:r>
            <a:r>
              <a:rPr lang="en-GB" sz="2400" b="1" dirty="0" err="1"/>
              <a:t>filme</a:t>
            </a:r>
            <a:r>
              <a:rPr lang="en-GB" sz="2400" dirty="0"/>
              <a:t>: </a:t>
            </a:r>
            <a:r>
              <a:rPr lang="en-GB" sz="2400" u="sng" dirty="0"/>
              <a:t>ID</a:t>
            </a:r>
            <a:r>
              <a:rPr lang="en-GB" sz="2400" dirty="0"/>
              <a:t>, </a:t>
            </a:r>
            <a:r>
              <a:rPr lang="en-GB" sz="2400" dirty="0" err="1" smtClean="0"/>
              <a:t>nome</a:t>
            </a:r>
            <a:r>
              <a:rPr lang="en-GB" sz="2400" dirty="0" smtClean="0"/>
              <a:t>, </a:t>
            </a:r>
            <a:r>
              <a:rPr lang="en-GB" sz="2400" dirty="0" err="1"/>
              <a:t>ano</a:t>
            </a:r>
            <a:r>
              <a:rPr lang="en-GB" sz="2400" dirty="0"/>
              <a:t>, </a:t>
            </a:r>
            <a:r>
              <a:rPr lang="en-GB" sz="2400" dirty="0" err="1"/>
              <a:t>pontuação_imdb</a:t>
            </a:r>
            <a:r>
              <a:rPr lang="en-GB" sz="2400" dirty="0"/>
              <a:t>, </a:t>
            </a:r>
            <a:r>
              <a:rPr lang="en-GB" sz="2400" dirty="0" err="1"/>
              <a:t>classificação_etária</a:t>
            </a:r>
            <a:r>
              <a:rPr lang="en-GB" sz="2400" dirty="0"/>
              <a:t>, </a:t>
            </a:r>
            <a:r>
              <a:rPr lang="en-GB" sz="2400" dirty="0" err="1"/>
              <a:t>duração</a:t>
            </a:r>
            <a:r>
              <a:rPr lang="en-GB" sz="2400" dirty="0"/>
              <a:t>, </a:t>
            </a:r>
            <a:r>
              <a:rPr lang="en-GB" sz="2400" dirty="0" err="1"/>
              <a:t>sinopse</a:t>
            </a:r>
            <a:r>
              <a:rPr lang="en-GB" sz="2400" dirty="0"/>
              <a:t>, </a:t>
            </a:r>
            <a:r>
              <a:rPr lang="en-GB" sz="2400" dirty="0" err="1"/>
              <a:t>link_trailer</a:t>
            </a:r>
            <a:r>
              <a:rPr lang="en-GB" sz="2400" dirty="0"/>
              <a:t>, </a:t>
            </a:r>
            <a:r>
              <a:rPr lang="en-GB" sz="2400" dirty="0" err="1"/>
              <a:t>preço</a:t>
            </a:r>
            <a:r>
              <a:rPr lang="en-GB" sz="2400" dirty="0"/>
              <a:t>, </a:t>
            </a:r>
            <a:r>
              <a:rPr lang="en-GB" sz="2400" dirty="0" err="1" smtClean="0"/>
              <a:t>quantidade_disponível</a:t>
            </a:r>
            <a:r>
              <a:rPr lang="en-GB" sz="2400" dirty="0" smtClean="0"/>
              <a:t>, cover, #ID -&gt; </a:t>
            </a:r>
            <a:r>
              <a:rPr lang="en-GB" sz="2400" dirty="0" err="1" smtClean="0"/>
              <a:t>género</a:t>
            </a:r>
            <a:endParaRPr lang="en-GB" sz="2400" dirty="0"/>
          </a:p>
          <a:p>
            <a:r>
              <a:rPr lang="en-GB" sz="2400" dirty="0" err="1"/>
              <a:t>Tabela</a:t>
            </a:r>
            <a:r>
              <a:rPr lang="en-GB" sz="2400" dirty="0"/>
              <a:t> </a:t>
            </a:r>
            <a:r>
              <a:rPr lang="en-GB" sz="2400" b="1" dirty="0" err="1"/>
              <a:t>utilizador</a:t>
            </a:r>
            <a:r>
              <a:rPr lang="en-GB" sz="2400" dirty="0"/>
              <a:t>: </a:t>
            </a:r>
            <a:r>
              <a:rPr lang="en-GB" sz="2400" u="sng" dirty="0"/>
              <a:t>ID</a:t>
            </a:r>
            <a:r>
              <a:rPr lang="en-GB" sz="2400" dirty="0"/>
              <a:t>, </a:t>
            </a:r>
            <a:r>
              <a:rPr lang="en-GB" sz="2400" dirty="0" err="1"/>
              <a:t>nome</a:t>
            </a:r>
            <a:r>
              <a:rPr lang="en-GB" sz="2400" dirty="0"/>
              <a:t>, e-mail, username, password, </a:t>
            </a:r>
            <a:r>
              <a:rPr lang="en-GB" sz="2400" dirty="0" err="1"/>
              <a:t>telefone</a:t>
            </a:r>
            <a:r>
              <a:rPr lang="en-GB" sz="2400" dirty="0"/>
              <a:t>, NIF, </a:t>
            </a:r>
            <a:r>
              <a:rPr lang="en-GB" sz="2400" dirty="0" err="1"/>
              <a:t>localidade</a:t>
            </a:r>
            <a:r>
              <a:rPr lang="en-GB" sz="2400" dirty="0"/>
              <a:t>, </a:t>
            </a:r>
            <a:r>
              <a:rPr lang="en-GB" sz="2400" dirty="0" err="1"/>
              <a:t>morada</a:t>
            </a:r>
            <a:r>
              <a:rPr lang="en-GB" sz="2400" dirty="0"/>
              <a:t>, </a:t>
            </a:r>
            <a:r>
              <a:rPr lang="en-GB" sz="2400" dirty="0" err="1"/>
              <a:t>código_postal</a:t>
            </a:r>
            <a:r>
              <a:rPr lang="en-GB" sz="2400" dirty="0"/>
              <a:t>, </a:t>
            </a:r>
            <a:r>
              <a:rPr lang="en-GB" sz="2400" dirty="0" err="1"/>
              <a:t>permissões_admin</a:t>
            </a:r>
            <a:r>
              <a:rPr lang="en-GB" sz="2400" dirty="0"/>
              <a:t> (sim/</a:t>
            </a:r>
            <a:r>
              <a:rPr lang="en-GB" sz="2400" dirty="0" err="1"/>
              <a:t>não</a:t>
            </a:r>
            <a:r>
              <a:rPr lang="en-GB" sz="2400" dirty="0"/>
              <a:t>)</a:t>
            </a:r>
          </a:p>
          <a:p>
            <a:r>
              <a:rPr lang="en-GB" sz="2400" dirty="0" err="1"/>
              <a:t>Tabela</a:t>
            </a:r>
            <a:r>
              <a:rPr lang="en-GB" sz="2400" dirty="0"/>
              <a:t> </a:t>
            </a:r>
            <a:r>
              <a:rPr lang="en-GB" sz="2400" b="1" dirty="0" err="1"/>
              <a:t>encomenda</a:t>
            </a:r>
            <a:r>
              <a:rPr lang="en-GB" sz="2400" dirty="0"/>
              <a:t>: </a:t>
            </a:r>
            <a:r>
              <a:rPr lang="en-GB" sz="2400" u="sng" dirty="0" err="1"/>
              <a:t>Código</a:t>
            </a:r>
            <a:r>
              <a:rPr lang="en-GB" sz="2400" dirty="0"/>
              <a:t>, </a:t>
            </a:r>
            <a:r>
              <a:rPr lang="en-GB" sz="2400" dirty="0" err="1"/>
              <a:t>data_início</a:t>
            </a:r>
            <a:r>
              <a:rPr lang="en-GB" sz="2400" dirty="0"/>
              <a:t>, </a:t>
            </a:r>
            <a:r>
              <a:rPr lang="en-GB" sz="2400" dirty="0" err="1"/>
              <a:t>data_fim</a:t>
            </a:r>
            <a:r>
              <a:rPr lang="en-GB" sz="2400" dirty="0"/>
              <a:t>, </a:t>
            </a:r>
            <a:r>
              <a:rPr lang="en-GB" sz="2400" dirty="0" smtClean="0"/>
              <a:t>#ID -&gt; Estado, #ID </a:t>
            </a:r>
            <a:r>
              <a:rPr lang="en-GB" sz="2400" dirty="0"/>
              <a:t>-&gt; </a:t>
            </a:r>
            <a:r>
              <a:rPr lang="en-GB" sz="2400" dirty="0" err="1"/>
              <a:t>utilizador</a:t>
            </a:r>
            <a:endParaRPr lang="en-GB" sz="2400" dirty="0"/>
          </a:p>
          <a:p>
            <a:r>
              <a:rPr lang="en-GB" sz="2400" dirty="0" err="1"/>
              <a:t>Tabela</a:t>
            </a:r>
            <a:r>
              <a:rPr lang="en-GB" sz="2400" b="1" dirty="0"/>
              <a:t> </a:t>
            </a:r>
            <a:r>
              <a:rPr lang="en-GB" sz="2400" b="1" dirty="0" err="1" smtClean="0"/>
              <a:t>encomenda_filme</a:t>
            </a:r>
            <a:r>
              <a:rPr lang="en-GB" sz="2400" dirty="0" smtClean="0"/>
              <a:t>: </a:t>
            </a:r>
            <a:r>
              <a:rPr lang="en-GB" sz="2400" dirty="0"/>
              <a:t>#</a:t>
            </a:r>
            <a:r>
              <a:rPr lang="en-GB" sz="2400" dirty="0" err="1"/>
              <a:t>Código</a:t>
            </a:r>
            <a:r>
              <a:rPr lang="en-GB" sz="2400" dirty="0"/>
              <a:t> -&gt; </a:t>
            </a:r>
            <a:r>
              <a:rPr lang="en-GB" sz="2400" dirty="0" err="1"/>
              <a:t>encomenda</a:t>
            </a:r>
            <a:r>
              <a:rPr lang="en-GB" sz="2400" dirty="0"/>
              <a:t>, #ID -&gt; </a:t>
            </a:r>
            <a:r>
              <a:rPr lang="en-GB" sz="2400" dirty="0" err="1"/>
              <a:t>filme</a:t>
            </a:r>
            <a:r>
              <a:rPr lang="en-GB" sz="2400" dirty="0"/>
              <a:t>, </a:t>
            </a:r>
            <a:r>
              <a:rPr lang="en-GB" sz="2400" dirty="0" err="1" smtClean="0"/>
              <a:t>quantidade</a:t>
            </a:r>
            <a:endParaRPr lang="en-GB" sz="2400" dirty="0" smtClean="0"/>
          </a:p>
          <a:p>
            <a:r>
              <a:rPr lang="en-GB" sz="2400" dirty="0" err="1" smtClean="0"/>
              <a:t>Tabela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género</a:t>
            </a:r>
            <a:r>
              <a:rPr lang="en-GB" sz="2400" b="1" dirty="0" smtClean="0"/>
              <a:t>: </a:t>
            </a:r>
            <a:r>
              <a:rPr lang="en-GB" sz="2400" u="sng" dirty="0" smtClean="0"/>
              <a:t>ID</a:t>
            </a:r>
            <a:r>
              <a:rPr lang="en-GB" sz="2400" dirty="0" smtClean="0"/>
              <a:t>, </a:t>
            </a:r>
            <a:r>
              <a:rPr lang="en-GB" sz="2400" dirty="0" err="1" smtClean="0"/>
              <a:t>nome</a:t>
            </a:r>
            <a:endParaRPr lang="en-GB" sz="2400" dirty="0" smtClean="0"/>
          </a:p>
          <a:p>
            <a:r>
              <a:rPr lang="en-GB" sz="2400" dirty="0" err="1" smtClean="0"/>
              <a:t>Tabela</a:t>
            </a:r>
            <a:r>
              <a:rPr lang="en-GB" sz="2400" dirty="0" smtClean="0"/>
              <a:t> </a:t>
            </a:r>
            <a:r>
              <a:rPr lang="en-GB" sz="2400" b="1" dirty="0" err="1" smtClean="0"/>
              <a:t>estado</a:t>
            </a:r>
            <a:r>
              <a:rPr lang="en-GB" sz="2400" dirty="0" smtClean="0"/>
              <a:t>: </a:t>
            </a:r>
            <a:r>
              <a:rPr lang="en-GB" sz="2400" u="sng" dirty="0" smtClean="0"/>
              <a:t>ID</a:t>
            </a:r>
            <a:r>
              <a:rPr lang="en-GB" sz="2400" dirty="0" smtClean="0"/>
              <a:t>, </a:t>
            </a:r>
            <a:r>
              <a:rPr lang="en-GB" sz="2400" dirty="0" err="1" smtClean="0"/>
              <a:t>designação</a:t>
            </a:r>
            <a:endParaRPr lang="en-GB" sz="2400" dirty="0" smtClean="0"/>
          </a:p>
          <a:p>
            <a:endParaRPr lang="en-GB" sz="24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356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comunicação</a:t>
            </a:r>
            <a:r>
              <a:rPr lang="en-GB" dirty="0"/>
              <a:t> entre </a:t>
            </a:r>
            <a:r>
              <a:rPr lang="en-GB" dirty="0" err="1"/>
              <a:t>páginas</a:t>
            </a:r>
            <a:endParaRPr lang="pt-PT" dirty="0"/>
          </a:p>
        </p:txBody>
      </p:sp>
      <p:pic>
        <p:nvPicPr>
          <p:cNvPr id="5" name="Marcador de Posição de Conteúdo 4" descr="Uma imagem com computador, captura de ecrã, interior, portátil&#10;&#10;Descrição gerada com confiança muito alta">
            <a:extLst>
              <a:ext uri="{FF2B5EF4-FFF2-40B4-BE49-F238E27FC236}">
                <a16:creationId xmlns="" xmlns:a16="http://schemas.microsoft.com/office/drawing/2014/main" id="{FC7F91DC-F2B7-404E-A123-9DBF0D54C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49" y="1282045"/>
            <a:ext cx="11436702" cy="5575955"/>
          </a:xfrm>
        </p:spPr>
      </p:pic>
    </p:spTree>
    <p:extLst>
      <p:ext uri="{BB962C8B-B14F-4D97-AF65-F5344CB8AC3E}">
        <p14:creationId xmlns:p14="http://schemas.microsoft.com/office/powerpoint/2010/main" val="66603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3450" y="2766219"/>
            <a:ext cx="7785100" cy="1325563"/>
          </a:xfrm>
        </p:spPr>
        <p:txBody>
          <a:bodyPr>
            <a:normAutofit/>
          </a:bodyPr>
          <a:lstStyle/>
          <a:p>
            <a:r>
              <a:rPr lang="en-GB" sz="2400" dirty="0"/>
              <a:t>As </a:t>
            </a:r>
            <a:r>
              <a:rPr lang="en-GB" sz="2400" dirty="0" err="1"/>
              <a:t>páginas</a:t>
            </a:r>
            <a:r>
              <a:rPr lang="en-GB" sz="2400" dirty="0"/>
              <a:t> </a:t>
            </a:r>
            <a:r>
              <a:rPr lang="en-GB" sz="2400" dirty="0" err="1"/>
              <a:t>seguintes</a:t>
            </a:r>
            <a:r>
              <a:rPr lang="en-GB" sz="2400" dirty="0"/>
              <a:t> </a:t>
            </a:r>
            <a:r>
              <a:rPr lang="en-GB" sz="2400" dirty="0" err="1"/>
              <a:t>contêm</a:t>
            </a:r>
            <a:r>
              <a:rPr lang="en-GB" sz="2400" dirty="0"/>
              <a:t> o </a:t>
            </a:r>
            <a:r>
              <a:rPr lang="en-GB" sz="2400" dirty="0" err="1"/>
              <a:t>mockup</a:t>
            </a:r>
            <a:r>
              <a:rPr lang="en-GB" sz="2400" dirty="0"/>
              <a:t> da parte visual do site.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93877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B0FA2B58-F983-4A31-8B6B-3DB0DAF9B90C}"/>
              </a:ext>
            </a:extLst>
          </p:cNvPr>
          <p:cNvGrpSpPr/>
          <p:nvPr/>
        </p:nvGrpSpPr>
        <p:grpSpPr>
          <a:xfrm>
            <a:off x="3453901" y="270613"/>
            <a:ext cx="5284199" cy="1260000"/>
            <a:chOff x="2819597" y="883369"/>
            <a:chExt cx="5284199" cy="1260000"/>
          </a:xfrm>
        </p:grpSpPr>
        <p:pic>
          <p:nvPicPr>
            <p:cNvPr id="3" name="Imagem 2" descr="Uma imagem com interior, parede&#10;&#10;Descrição gerada com confiança alta">
              <a:extLst>
                <a:ext uri="{FF2B5EF4-FFF2-40B4-BE49-F238E27FC236}">
                  <a16:creationId xmlns="" xmlns:a16="http://schemas.microsoft.com/office/drawing/2014/main" id="{580F140D-769C-459C-B8B0-4AA10062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597" y="883369"/>
              <a:ext cx="1890000" cy="1260000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="" xmlns:a16="http://schemas.microsoft.com/office/drawing/2014/main" id="{5F3C59D2-651F-4CB1-A4A9-4E110F08FC71}"/>
                </a:ext>
              </a:extLst>
            </p:cNvPr>
            <p:cNvSpPr txBox="1"/>
            <p:nvPr/>
          </p:nvSpPr>
          <p:spPr>
            <a:xfrm>
              <a:off x="4709597" y="1190203"/>
              <a:ext cx="3394199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en-US" sz="4800" b="1" i="0" spc="60" normalizeH="1" baseline="0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SS Movies</a:t>
              </a:r>
              <a:endParaRPr lang="pt-PT" sz="4800" b="1" i="0" spc="60" normalizeH="1" baseline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Retângulo: Cantos Arredondados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89FE1206-574E-4D30-BC24-DC18AA5B348B}"/>
              </a:ext>
            </a:extLst>
          </p:cNvPr>
          <p:cNvSpPr/>
          <p:nvPr/>
        </p:nvSpPr>
        <p:spPr>
          <a:xfrm>
            <a:off x="5063765" y="1802867"/>
            <a:ext cx="2064470" cy="49962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 err="1">
                <a:latin typeface="Arial Black" panose="020B0A04020102020204" pitchFamily="34" charset="0"/>
              </a:rPr>
              <a:t>Entrar</a:t>
            </a:r>
            <a:endParaRPr lang="pt-PT" cap="small" dirty="0">
              <a:latin typeface="Arial Black" panose="020B0A04020102020204" pitchFamily="34" charset="0"/>
            </a:endParaRPr>
          </a:p>
        </p:txBody>
      </p:sp>
      <p:pic>
        <p:nvPicPr>
          <p:cNvPr id="14" name="Imagem 13" descr="Uma imagem com parede, pessoa, interior, homem&#10;&#10;Descrição gerada com confiança muito alta">
            <a:extLst>
              <a:ext uri="{FF2B5EF4-FFF2-40B4-BE49-F238E27FC236}">
                <a16:creationId xmlns="" xmlns:a16="http://schemas.microsoft.com/office/drawing/2014/main" id="{6B017C36-8802-4A49-B534-CB7F6FC46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589" y="2728418"/>
            <a:ext cx="1735309" cy="21691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  <a:rou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Imagem 15" descr="Uma imagem com parede, pessoa, interior, mulher&#10;&#10;Descrição gerada com confiança muito alta">
            <a:extLst>
              <a:ext uri="{FF2B5EF4-FFF2-40B4-BE49-F238E27FC236}">
                <a16:creationId xmlns="" xmlns:a16="http://schemas.microsoft.com/office/drawing/2014/main" id="{60F99AB5-3BAB-4F10-A6D1-6C5F15EE5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91" y="2794405"/>
            <a:ext cx="1735310" cy="2169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etângulo: Cantos Arredondados 17">
            <a:extLst>
              <a:ext uri="{FF2B5EF4-FFF2-40B4-BE49-F238E27FC236}">
                <a16:creationId xmlns="" xmlns:a16="http://schemas.microsoft.com/office/drawing/2014/main" id="{A688A09D-0508-4694-93F2-9851C861705C}"/>
              </a:ext>
            </a:extLst>
          </p:cNvPr>
          <p:cNvSpPr/>
          <p:nvPr/>
        </p:nvSpPr>
        <p:spPr>
          <a:xfrm>
            <a:off x="2596517" y="5114859"/>
            <a:ext cx="1823649" cy="494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Sandro Magalhães</a:t>
            </a:r>
            <a:br>
              <a:rPr lang="en-US" sz="1200" dirty="0"/>
            </a:br>
            <a:r>
              <a:rPr lang="en-US" sz="1200" dirty="0"/>
              <a:t>up201304932@fe.up.pt</a:t>
            </a:r>
            <a:endParaRPr lang="pt-PT" sz="1200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="" xmlns:a16="http://schemas.microsoft.com/office/drawing/2014/main" id="{57D12DC1-E71F-419E-BCD7-95B245CA21BC}"/>
              </a:ext>
            </a:extLst>
          </p:cNvPr>
          <p:cNvSpPr/>
          <p:nvPr/>
        </p:nvSpPr>
        <p:spPr>
          <a:xfrm>
            <a:off x="7659249" y="5048871"/>
            <a:ext cx="1823649" cy="494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Sérgio</a:t>
            </a:r>
            <a:r>
              <a:rPr lang="en-US" sz="1200" dirty="0"/>
              <a:t> Fernandes</a:t>
            </a:r>
            <a:br>
              <a:rPr lang="en-US" sz="1200" dirty="0"/>
            </a:br>
            <a:r>
              <a:rPr lang="en-US" sz="1200" dirty="0"/>
              <a:t>up201305659@fe.up.pt</a:t>
            </a:r>
            <a:endParaRPr lang="pt-PT" sz="1200" dirty="0"/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595BD893-A096-4BD4-B2E1-A07F036417D6}"/>
              </a:ext>
            </a:extLst>
          </p:cNvPr>
          <p:cNvSpPr/>
          <p:nvPr/>
        </p:nvSpPr>
        <p:spPr>
          <a:xfrm>
            <a:off x="4782151" y="1592078"/>
            <a:ext cx="2627697" cy="95270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529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A8150E89-93BA-47E8-8588-8F5DB071710F}"/>
              </a:ext>
            </a:extLst>
          </p:cNvPr>
          <p:cNvGrpSpPr/>
          <p:nvPr/>
        </p:nvGrpSpPr>
        <p:grpSpPr>
          <a:xfrm>
            <a:off x="9606462" y="172533"/>
            <a:ext cx="2073349" cy="786809"/>
            <a:chOff x="9186530" y="191386"/>
            <a:chExt cx="2073349" cy="786809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="" xmlns:a16="http://schemas.microsoft.com/office/drawing/2014/main" id="{AA8119AB-DDB3-4AB6-9032-17208DEBA30C}"/>
                </a:ext>
              </a:extLst>
            </p:cNvPr>
            <p:cNvSpPr/>
            <p:nvPr/>
          </p:nvSpPr>
          <p:spPr>
            <a:xfrm>
              <a:off x="9186530" y="191386"/>
              <a:ext cx="2073349" cy="7868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Username:</a:t>
              </a:r>
              <a:br>
                <a:rPr lang="en-US" sz="1200" dirty="0"/>
              </a:br>
              <a:r>
                <a:rPr lang="en-US" sz="1200" dirty="0"/>
                <a:t>Password:</a:t>
              </a:r>
            </a:p>
            <a:p>
              <a:endParaRPr lang="en-US" sz="1200" dirty="0"/>
            </a:p>
            <a:p>
              <a:endParaRPr lang="pt-PT" sz="1200" dirty="0"/>
            </a:p>
          </p:txBody>
        </p:sp>
        <p:sp>
          <p:nvSpPr>
            <p:cNvPr id="3" name="Retângulo: Cantos Arredondados 2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E055976A-5958-4B86-9DB8-7C0750788C8B}"/>
                </a:ext>
              </a:extLst>
            </p:cNvPr>
            <p:cNvSpPr/>
            <p:nvPr/>
          </p:nvSpPr>
          <p:spPr>
            <a:xfrm>
              <a:off x="10223204" y="701140"/>
              <a:ext cx="799707" cy="19353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err="1" smtClean="0">
                  <a:latin typeface="Arial Black" panose="020B0A04020102020204" pitchFamily="34" charset="0"/>
                </a:rPr>
                <a:t>Registar</a:t>
              </a:r>
              <a:endParaRPr lang="pt-PT" sz="900" cap="small" dirty="0">
                <a:latin typeface="Arial Black" panose="020B0A04020102020204" pitchFamily="34" charset="0"/>
              </a:endParaRPr>
            </a:p>
          </p:txBody>
        </p:sp>
        <p:sp>
          <p:nvSpPr>
            <p:cNvPr id="4" name="Retângulo: Cantos Arredondados 3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7F7049C8-5851-4E31-A352-58826C011CB5}"/>
                </a:ext>
              </a:extLst>
            </p:cNvPr>
            <p:cNvSpPr/>
            <p:nvPr/>
          </p:nvSpPr>
          <p:spPr>
            <a:xfrm>
              <a:off x="9305014" y="701140"/>
              <a:ext cx="799707" cy="19353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latin typeface="Arial Black" panose="020B0A04020102020204" pitchFamily="34" charset="0"/>
                </a:rPr>
                <a:t>Login</a:t>
              </a:r>
              <a:endParaRPr lang="pt-PT" sz="900" cap="small" dirty="0">
                <a:latin typeface="Arial Black" panose="020B0A04020102020204" pitchFamily="34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307FA51F-216D-44A7-9D70-BAF2DE36E45A}"/>
                </a:ext>
              </a:extLst>
            </p:cNvPr>
            <p:cNvSpPr/>
            <p:nvPr/>
          </p:nvSpPr>
          <p:spPr>
            <a:xfrm>
              <a:off x="10010315" y="235669"/>
              <a:ext cx="1169875" cy="185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PT" sz="1100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D78C3FEF-EE57-4F2E-9753-CFEA8FBD43AB}"/>
                </a:ext>
              </a:extLst>
            </p:cNvPr>
            <p:cNvSpPr/>
            <p:nvPr/>
          </p:nvSpPr>
          <p:spPr>
            <a:xfrm>
              <a:off x="10010314" y="465468"/>
              <a:ext cx="1169875" cy="185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PT" sz="1100" dirty="0"/>
            </a:p>
          </p:txBody>
        </p:sp>
      </p:grpSp>
      <p:graphicFrame>
        <p:nvGraphicFramePr>
          <p:cNvPr id="10" name="Tabela 9">
            <a:extLst>
              <a:ext uri="{FF2B5EF4-FFF2-40B4-BE49-F238E27FC236}">
                <a16:creationId xmlns="" xmlns:a16="http://schemas.microsoft.com/office/drawing/2014/main" id="{F2FF440E-7569-4158-89DB-6CD22BC1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2204"/>
              </p:ext>
            </p:extLst>
          </p:nvPr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sng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sng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sng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sp>
        <p:nvSpPr>
          <p:cNvPr id="12" name="Marcador de Posição de Conteúdo 11">
            <a:extLst>
              <a:ext uri="{FF2B5EF4-FFF2-40B4-BE49-F238E27FC236}">
                <a16:creationId xmlns="" xmlns:a16="http://schemas.microsoft.com/office/drawing/2014/main" id="{60CFE41F-4537-4808-B51A-A0FE5AA79DF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utilizador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user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user</a:t>
            </a:r>
          </a:p>
          <a:p>
            <a:pPr marL="0" indent="0">
              <a:buNone/>
            </a:pP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admin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admin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C483E2DA-44DA-4F0D-BFA5-E21BD42B2468}"/>
              </a:ext>
            </a:extLst>
          </p:cNvPr>
          <p:cNvSpPr txBox="1"/>
          <p:nvPr/>
        </p:nvSpPr>
        <p:spPr>
          <a:xfrm>
            <a:off x="9110060" y="1948431"/>
            <a:ext cx="225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Informações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de login</a:t>
            </a:r>
            <a:endParaRPr lang="pt-PT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FBADE6ED-F207-40E1-ACBD-7B47955F5083}"/>
              </a:ext>
            </a:extLst>
          </p:cNvPr>
          <p:cNvSpPr txBox="1"/>
          <p:nvPr/>
        </p:nvSpPr>
        <p:spPr>
          <a:xfrm>
            <a:off x="797025" y="194843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Últimos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filmes</a:t>
            </a:r>
            <a:endParaRPr lang="pt-PT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="" xmlns:a16="http://schemas.microsoft.com/office/drawing/2014/main" id="{1BB57D3A-AD94-44B2-A3E6-3F2D8BB34918}"/>
              </a:ext>
            </a:extLst>
          </p:cNvPr>
          <p:cNvGrpSpPr/>
          <p:nvPr/>
        </p:nvGrpSpPr>
        <p:grpSpPr>
          <a:xfrm>
            <a:off x="787598" y="2526376"/>
            <a:ext cx="1474833" cy="2933708"/>
            <a:chOff x="891295" y="2403836"/>
            <a:chExt cx="1474833" cy="2933708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B79A9543-D80D-470C-ADE0-CB2BB23A5487}"/>
                </a:ext>
              </a:extLst>
            </p:cNvPr>
            <p:cNvSpPr/>
            <p:nvPr/>
          </p:nvSpPr>
          <p:spPr>
            <a:xfrm>
              <a:off x="891295" y="2403836"/>
              <a:ext cx="1474833" cy="2933708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26" name="Picture 2" descr="https://images-na.ssl-images-amazon.com/images/M/MV5BNzA1Njg4NzYxOV5BMl5BanBnXkFtZTgwODk5NjU3MzI@._V1_SY1000_CR0,0,674,1000_AL_.jpg">
              <a:extLst>
                <a:ext uri="{FF2B5EF4-FFF2-40B4-BE49-F238E27FC236}">
                  <a16:creationId xmlns="" xmlns:a16="http://schemas.microsoft.com/office/drawing/2014/main" id="{EDAD940A-A502-4AFF-99AE-0783085EE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013" y="2526667"/>
              <a:ext cx="1159396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="" xmlns:a16="http://schemas.microsoft.com/office/drawing/2014/main" id="{5BB8DD68-9BE8-4648-9C2A-C7E5CB513C93}"/>
                </a:ext>
              </a:extLst>
            </p:cNvPr>
            <p:cNvSpPr txBox="1"/>
            <p:nvPr/>
          </p:nvSpPr>
          <p:spPr>
            <a:xfrm>
              <a:off x="975445" y="4140320"/>
              <a:ext cx="1372492" cy="617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Blade Runner 2049</a:t>
              </a:r>
              <a:br>
                <a:rPr lang="en-US" sz="1200" dirty="0"/>
              </a:br>
              <a:r>
                <a:rPr lang="en-US" sz="1200" dirty="0"/>
                <a:t>2017</a:t>
              </a:r>
              <a:endParaRPr lang="pt-PT" sz="1200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4E26E369-ADC6-4662-8890-8836B351B798}"/>
                </a:ext>
              </a:extLst>
            </p:cNvPr>
            <p:cNvSpPr txBox="1"/>
            <p:nvPr/>
          </p:nvSpPr>
          <p:spPr>
            <a:xfrm>
              <a:off x="1687496" y="4493589"/>
              <a:ext cx="465839" cy="255389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9000000" scaled="0"/>
            </a:gradFill>
            <a:effectLst>
              <a:softEdge rad="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M/14</a:t>
              </a:r>
              <a:endParaRPr lang="pt-PT" sz="900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="" xmlns:a16="http://schemas.microsoft.com/office/drawing/2014/main" id="{DF54FB64-1FBF-4E61-96B4-5004CAB57B57}"/>
                </a:ext>
              </a:extLst>
            </p:cNvPr>
            <p:cNvSpPr txBox="1"/>
            <p:nvPr/>
          </p:nvSpPr>
          <p:spPr>
            <a:xfrm>
              <a:off x="1278855" y="5017484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49,99 €</a:t>
              </a:r>
              <a:endParaRPr lang="pt-PT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="" xmlns:a16="http://schemas.microsoft.com/office/drawing/2014/main" id="{E9181409-28D2-439D-8642-2D231EFE99DB}"/>
              </a:ext>
            </a:extLst>
          </p:cNvPr>
          <p:cNvGrpSpPr/>
          <p:nvPr/>
        </p:nvGrpSpPr>
        <p:grpSpPr>
          <a:xfrm>
            <a:off x="2395041" y="2526376"/>
            <a:ext cx="1474833" cy="2933708"/>
            <a:chOff x="2517592" y="2403836"/>
            <a:chExt cx="1474833" cy="2933708"/>
          </a:xfrm>
        </p:grpSpPr>
        <p:grpSp>
          <p:nvGrpSpPr>
            <p:cNvPr id="27" name="Grupo 26">
              <a:extLst>
                <a:ext uri="{FF2B5EF4-FFF2-40B4-BE49-F238E27FC236}">
                  <a16:creationId xmlns="" xmlns:a16="http://schemas.microsoft.com/office/drawing/2014/main" id="{6EE62646-3B04-40CA-A63F-FB618CAEB6A7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="" xmlns:a16="http://schemas.microsoft.com/office/drawing/2014/main" id="{50DE45AC-9CBC-468B-A93A-9EB7586BE372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="" xmlns:a16="http://schemas.microsoft.com/office/drawing/2014/main" id="{F4E70DF0-7ED8-4FAF-ABB7-18301898B1D1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9778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err="1"/>
                  <a:t>Linha</a:t>
                </a:r>
                <a:r>
                  <a:rPr lang="en-US" sz="1200" dirty="0"/>
                  <a:t> Mortal</a:t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="" xmlns:a16="http://schemas.microsoft.com/office/drawing/2014/main" id="{7ACCD123-9CE9-4112-86B2-7C58861C0831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M/14</a:t>
                </a:r>
                <a:endParaRPr lang="pt-PT" sz="900" dirty="0"/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="" xmlns:a16="http://schemas.microsoft.com/office/drawing/2014/main" id="{D22521A3-4153-4C56-802E-8B4763FB166E}"/>
                  </a:ext>
                </a:extLst>
              </p:cNvPr>
              <p:cNvSpPr txBox="1"/>
              <p:nvPr/>
            </p:nvSpPr>
            <p:spPr>
              <a:xfrm>
                <a:off x="1280698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20,00 €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28" name="Picture 4" descr="https://images-na.ssl-images-amazon.com/images/M/MV5BMTExMTk2ODk0NDNeQTJeQWpwZ15BbWU4MDMxNTExNjIy._V1_.jpg">
              <a:extLst>
                <a:ext uri="{FF2B5EF4-FFF2-40B4-BE49-F238E27FC236}">
                  <a16:creationId xmlns="" xmlns:a16="http://schemas.microsoft.com/office/drawing/2014/main" id="{438CFAD5-602F-4110-8564-A2AE161C7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407" y="2526667"/>
              <a:ext cx="1159200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upo 35">
            <a:extLst>
              <a:ext uri="{FF2B5EF4-FFF2-40B4-BE49-F238E27FC236}">
                <a16:creationId xmlns="" xmlns:a16="http://schemas.microsoft.com/office/drawing/2014/main" id="{F2BA7B9A-79F0-4502-ADBB-ED991C746FB4}"/>
              </a:ext>
            </a:extLst>
          </p:cNvPr>
          <p:cNvGrpSpPr/>
          <p:nvPr/>
        </p:nvGrpSpPr>
        <p:grpSpPr>
          <a:xfrm>
            <a:off x="4009927" y="2526376"/>
            <a:ext cx="1474833" cy="2933708"/>
            <a:chOff x="2517592" y="2403836"/>
            <a:chExt cx="1474833" cy="2933708"/>
          </a:xfrm>
        </p:grpSpPr>
        <p:grpSp>
          <p:nvGrpSpPr>
            <p:cNvPr id="37" name="Grupo 36">
              <a:extLst>
                <a:ext uri="{FF2B5EF4-FFF2-40B4-BE49-F238E27FC236}">
                  <a16:creationId xmlns="" xmlns:a16="http://schemas.microsoft.com/office/drawing/2014/main" id="{8EF3F8EB-1A1F-4B0F-9FF5-2506CD0B6C3C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="" xmlns:a16="http://schemas.microsoft.com/office/drawing/2014/main" id="{940CBCBE-E746-44DC-9B63-952FC6B484C4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="" xmlns:a16="http://schemas.microsoft.com/office/drawing/2014/main" id="{75C4AF93-FF2F-4969-99DE-982648F980BB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5130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It</a:t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="" xmlns:a16="http://schemas.microsoft.com/office/drawing/2014/main" id="{2DC0AF99-0C13-4950-BBEC-E0FCB0938851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M/16</a:t>
                </a:r>
                <a:endParaRPr lang="pt-PT" sz="900" dirty="0"/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="" xmlns:a16="http://schemas.microsoft.com/office/drawing/2014/main" id="{43191B8C-D778-4BE8-BE4B-C34924A6EA36}"/>
                  </a:ext>
                </a:extLst>
              </p:cNvPr>
              <p:cNvSpPr txBox="1"/>
              <p:nvPr/>
            </p:nvSpPr>
            <p:spPr>
              <a:xfrm>
                <a:off x="1280697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60,00 €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8" name="Picture 4">
              <a:extLst>
                <a:ext uri="{FF2B5EF4-FFF2-40B4-BE49-F238E27FC236}">
                  <a16:creationId xmlns="" xmlns:a16="http://schemas.microsoft.com/office/drawing/2014/main" id="{DC29702B-2F4C-4F2E-AC63-A858CABD3D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upo 43">
            <a:extLst>
              <a:ext uri="{FF2B5EF4-FFF2-40B4-BE49-F238E27FC236}">
                <a16:creationId xmlns="" xmlns:a16="http://schemas.microsoft.com/office/drawing/2014/main" id="{777DC216-D4F3-4946-87D8-BE9D4547DE9A}"/>
              </a:ext>
            </a:extLst>
          </p:cNvPr>
          <p:cNvGrpSpPr/>
          <p:nvPr/>
        </p:nvGrpSpPr>
        <p:grpSpPr>
          <a:xfrm>
            <a:off x="5615965" y="2526376"/>
            <a:ext cx="1474833" cy="2933708"/>
            <a:chOff x="2517592" y="2403836"/>
            <a:chExt cx="1474833" cy="2933708"/>
          </a:xfrm>
        </p:grpSpPr>
        <p:grpSp>
          <p:nvGrpSpPr>
            <p:cNvPr id="45" name="Grupo 44">
              <a:extLst>
                <a:ext uri="{FF2B5EF4-FFF2-40B4-BE49-F238E27FC236}">
                  <a16:creationId xmlns="" xmlns:a16="http://schemas.microsoft.com/office/drawing/2014/main" id="{15FB164C-6E75-46A6-AD4F-B840116C3764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="" xmlns:a16="http://schemas.microsoft.com/office/drawing/2014/main" id="{66628307-B5CF-4C5D-BE40-C18B0706B4C1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CaixaDeTexto 47">
                <a:extLst>
                  <a:ext uri="{FF2B5EF4-FFF2-40B4-BE49-F238E27FC236}">
                    <a16:creationId xmlns="" xmlns:a16="http://schemas.microsoft.com/office/drawing/2014/main" id="{E8FAD8E4-1AD6-4D2B-BBFA-5B682D650642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1002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Um </a:t>
                </a:r>
                <a:r>
                  <a:rPr lang="en-US" sz="1200" dirty="0" err="1"/>
                  <a:t>susto</a:t>
                </a:r>
                <a:r>
                  <a:rPr lang="en-US" sz="1200" dirty="0"/>
                  <a:t> de </a:t>
                </a:r>
                <a:br>
                  <a:rPr lang="en-US" sz="1200" dirty="0"/>
                </a:br>
                <a:r>
                  <a:rPr lang="en-US" sz="1200" dirty="0" err="1"/>
                  <a:t>Família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="" xmlns:a16="http://schemas.microsoft.com/office/drawing/2014/main" id="{5C6D6749-48B2-407D-9670-AADC5372F382}"/>
                  </a:ext>
                </a:extLst>
              </p:cNvPr>
              <p:cNvSpPr txBox="1"/>
              <p:nvPr/>
            </p:nvSpPr>
            <p:spPr>
              <a:xfrm>
                <a:off x="1725204" y="4757545"/>
                <a:ext cx="409080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M/6</a:t>
                </a:r>
                <a:endParaRPr lang="pt-PT" sz="900" dirty="0"/>
              </a:p>
            </p:txBody>
          </p:sp>
          <p:sp>
            <p:nvSpPr>
              <p:cNvPr id="50" name="CaixaDeTexto 49">
                <a:extLst>
                  <a:ext uri="{FF2B5EF4-FFF2-40B4-BE49-F238E27FC236}">
                    <a16:creationId xmlns="" xmlns:a16="http://schemas.microsoft.com/office/drawing/2014/main" id="{6E32437C-91CF-4530-B28E-BAC84BD5E588}"/>
                  </a:ext>
                </a:extLst>
              </p:cNvPr>
              <p:cNvSpPr txBox="1"/>
              <p:nvPr/>
            </p:nvSpPr>
            <p:spPr>
              <a:xfrm>
                <a:off x="1280697" y="5012934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35,49 €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6" name="Picture 4">
              <a:extLst>
                <a:ext uri="{FF2B5EF4-FFF2-40B4-BE49-F238E27FC236}">
                  <a16:creationId xmlns="" xmlns:a16="http://schemas.microsoft.com/office/drawing/2014/main" id="{287D5DF5-5ED8-48B7-9607-0FFF051C50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upo 50">
            <a:extLst>
              <a:ext uri="{FF2B5EF4-FFF2-40B4-BE49-F238E27FC236}">
                <a16:creationId xmlns="" xmlns:a16="http://schemas.microsoft.com/office/drawing/2014/main" id="{7B9E83D8-EC05-410B-9AF7-B242BFAAFC33}"/>
              </a:ext>
            </a:extLst>
          </p:cNvPr>
          <p:cNvGrpSpPr/>
          <p:nvPr/>
        </p:nvGrpSpPr>
        <p:grpSpPr>
          <a:xfrm>
            <a:off x="7221641" y="2528235"/>
            <a:ext cx="1474833" cy="2933708"/>
            <a:chOff x="2517592" y="2403836"/>
            <a:chExt cx="1474833" cy="2933708"/>
          </a:xfrm>
        </p:grpSpPr>
        <p:grpSp>
          <p:nvGrpSpPr>
            <p:cNvPr id="52" name="Grupo 51">
              <a:extLst>
                <a:ext uri="{FF2B5EF4-FFF2-40B4-BE49-F238E27FC236}">
                  <a16:creationId xmlns="" xmlns:a16="http://schemas.microsoft.com/office/drawing/2014/main" id="{E73DC7EE-0A89-488B-A0EB-CF2D6319CA92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54" name="Retângulo: Cantos Arredondados 53">
                <a:extLst>
                  <a:ext uri="{FF2B5EF4-FFF2-40B4-BE49-F238E27FC236}">
                    <a16:creationId xmlns="" xmlns:a16="http://schemas.microsoft.com/office/drawing/2014/main" id="{B1BF2C9D-FEA7-4D26-960F-0CD53F2187F7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CaixaDeTexto 54">
                <a:extLst>
                  <a:ext uri="{FF2B5EF4-FFF2-40B4-BE49-F238E27FC236}">
                    <a16:creationId xmlns="" xmlns:a16="http://schemas.microsoft.com/office/drawing/2014/main" id="{7ABCAF72-318C-4CC9-BCAD-363C6F3236DD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1028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O </a:t>
                </a:r>
                <a:r>
                  <a:rPr lang="en-US" sz="1200" dirty="0" err="1"/>
                  <a:t>estrangeiro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="" xmlns:a16="http://schemas.microsoft.com/office/drawing/2014/main" id="{71B0DD58-F038-4A62-8F77-5E4B719636EF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M/16</a:t>
                </a:r>
                <a:endParaRPr lang="pt-PT" sz="900" dirty="0"/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="" xmlns:a16="http://schemas.microsoft.com/office/drawing/2014/main" id="{893B04BC-5B6A-4206-834A-F5B68FD8B033}"/>
                  </a:ext>
                </a:extLst>
              </p:cNvPr>
              <p:cNvSpPr txBox="1"/>
              <p:nvPr/>
            </p:nvSpPr>
            <p:spPr>
              <a:xfrm>
                <a:off x="1280697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49,99 €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3" name="Picture 4">
              <a:extLst>
                <a:ext uri="{FF2B5EF4-FFF2-40B4-BE49-F238E27FC236}">
                  <a16:creationId xmlns="" xmlns:a16="http://schemas.microsoft.com/office/drawing/2014/main" id="{ACFDB775-91C8-4A6B-9D19-F4CAFA8E3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C5B9A680-BEB9-41F4-9CD5-E20EB12463F7}"/>
              </a:ext>
            </a:extLst>
          </p:cNvPr>
          <p:cNvSpPr/>
          <p:nvPr/>
        </p:nvSpPr>
        <p:spPr>
          <a:xfrm>
            <a:off x="9606462" y="558266"/>
            <a:ext cx="1036674" cy="4453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316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161F30B8-7299-49F2-AFD8-1834A1D4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Registar</a:t>
            </a:r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06CC5EE9-A862-40FE-B3A0-1BD31EC55BB2}"/>
              </a:ext>
            </a:extLst>
          </p:cNvPr>
          <p:cNvSpPr txBox="1"/>
          <p:nvPr/>
        </p:nvSpPr>
        <p:spPr>
          <a:xfrm>
            <a:off x="838200" y="2337847"/>
            <a:ext cx="1060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Dados do </a:t>
            </a:r>
            <a:r>
              <a:rPr lang="en-US" sz="1600" b="1" dirty="0" err="1"/>
              <a:t>utilizador</a:t>
            </a:r>
            <a:endParaRPr lang="pt-PT" sz="1600" b="1" dirty="0"/>
          </a:p>
        </p:txBody>
      </p:sp>
      <p:cxnSp>
        <p:nvCxnSpPr>
          <p:cNvPr id="17" name="Conexão reta 16">
            <a:extLst>
              <a:ext uri="{FF2B5EF4-FFF2-40B4-BE49-F238E27FC236}">
                <a16:creationId xmlns="" xmlns:a16="http://schemas.microsoft.com/office/drawing/2014/main" id="{8B354970-98C1-4A30-B338-7BBE409AD4C1}"/>
              </a:ext>
            </a:extLst>
          </p:cNvPr>
          <p:cNvCxnSpPr/>
          <p:nvPr/>
        </p:nvCxnSpPr>
        <p:spPr>
          <a:xfrm>
            <a:off x="838200" y="2676401"/>
            <a:ext cx="104928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7552BF59-A42E-4254-915B-3092350ED49A}"/>
              </a:ext>
            </a:extLst>
          </p:cNvPr>
          <p:cNvSpPr txBox="1"/>
          <p:nvPr/>
        </p:nvSpPr>
        <p:spPr>
          <a:xfrm>
            <a:off x="923826" y="2778810"/>
            <a:ext cx="16324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Nome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E-mail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Nome de </a:t>
            </a:r>
            <a:r>
              <a:rPr lang="en-US" sz="1400" dirty="0" err="1"/>
              <a:t>utilizador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Password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err="1" smtClean="0"/>
              <a:t>Telefone</a:t>
            </a:r>
            <a:endParaRPr lang="en-US" sz="1400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="" xmlns:a16="http://schemas.microsoft.com/office/drawing/2014/main" id="{2DF57E55-783B-440D-B174-18A722C10A89}"/>
              </a:ext>
            </a:extLst>
          </p:cNvPr>
          <p:cNvSpPr/>
          <p:nvPr/>
        </p:nvSpPr>
        <p:spPr>
          <a:xfrm>
            <a:off x="2496652" y="2830374"/>
            <a:ext cx="2060790" cy="276222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Lorem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="" xmlns:a16="http://schemas.microsoft.com/office/drawing/2014/main" id="{51F603CB-CA9A-45A9-99E5-9ABCC29E1024}"/>
              </a:ext>
            </a:extLst>
          </p:cNvPr>
          <p:cNvSpPr/>
          <p:nvPr/>
        </p:nvSpPr>
        <p:spPr>
          <a:xfrm>
            <a:off x="4685778" y="2814334"/>
            <a:ext cx="2060790" cy="276222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Ipsum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="" xmlns:a16="http://schemas.microsoft.com/office/drawing/2014/main" id="{3C8D9C3B-9344-4A3C-83B0-E01AD5750111}"/>
              </a:ext>
            </a:extLst>
          </p:cNvPr>
          <p:cNvSpPr/>
          <p:nvPr/>
        </p:nvSpPr>
        <p:spPr>
          <a:xfrm>
            <a:off x="2494800" y="3515099"/>
            <a:ext cx="2060790" cy="276222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user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="" xmlns:a16="http://schemas.microsoft.com/office/drawing/2014/main" id="{1A53910A-A266-4979-9730-C427CA5DD59E}"/>
              </a:ext>
            </a:extLst>
          </p:cNvPr>
          <p:cNvSpPr/>
          <p:nvPr/>
        </p:nvSpPr>
        <p:spPr>
          <a:xfrm>
            <a:off x="2494800" y="3842884"/>
            <a:ext cx="2060790" cy="276222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tx1"/>
                </a:solidFill>
              </a:rPr>
              <a:t>••••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="" xmlns:a16="http://schemas.microsoft.com/office/drawing/2014/main" id="{873768ED-9E46-40C0-B6F0-4451F9D386F6}"/>
              </a:ext>
            </a:extLst>
          </p:cNvPr>
          <p:cNvSpPr/>
          <p:nvPr/>
        </p:nvSpPr>
        <p:spPr>
          <a:xfrm>
            <a:off x="2494800" y="4158859"/>
            <a:ext cx="2060790" cy="276222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220000000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5D114799-0020-4691-84ED-BD5FA296D5CB}"/>
              </a:ext>
            </a:extLst>
          </p:cNvPr>
          <p:cNvSpPr txBox="1"/>
          <p:nvPr/>
        </p:nvSpPr>
        <p:spPr>
          <a:xfrm>
            <a:off x="838200" y="4747059"/>
            <a:ext cx="1060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Dados de </a:t>
            </a:r>
            <a:r>
              <a:rPr lang="en-US" sz="1600" b="1" dirty="0" err="1"/>
              <a:t>facturação</a:t>
            </a:r>
            <a:endParaRPr lang="pt-PT" sz="1600" b="1" dirty="0"/>
          </a:p>
        </p:txBody>
      </p:sp>
      <p:cxnSp>
        <p:nvCxnSpPr>
          <p:cNvPr id="25" name="Conexão reta 24">
            <a:extLst>
              <a:ext uri="{FF2B5EF4-FFF2-40B4-BE49-F238E27FC236}">
                <a16:creationId xmlns="" xmlns:a16="http://schemas.microsoft.com/office/drawing/2014/main" id="{A54CC749-7244-4082-9317-2121F49EB0EE}"/>
              </a:ext>
            </a:extLst>
          </p:cNvPr>
          <p:cNvCxnSpPr/>
          <p:nvPr/>
        </p:nvCxnSpPr>
        <p:spPr>
          <a:xfrm>
            <a:off x="838200" y="5085613"/>
            <a:ext cx="104928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="" xmlns:a16="http://schemas.microsoft.com/office/drawing/2014/main" id="{9241EC32-82C9-4219-AC88-2906C0FE2FD2}"/>
              </a:ext>
            </a:extLst>
          </p:cNvPr>
          <p:cNvSpPr txBox="1"/>
          <p:nvPr/>
        </p:nvSpPr>
        <p:spPr>
          <a:xfrm>
            <a:off x="872292" y="5232673"/>
            <a:ext cx="116955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NIF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/>
              <a:t>Morada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err="1" smtClean="0"/>
              <a:t>Código</a:t>
            </a:r>
            <a:r>
              <a:rPr lang="en-US" sz="1400" dirty="0"/>
              <a:t> </a:t>
            </a:r>
            <a:r>
              <a:rPr lang="en-US" sz="1400" dirty="0" smtClean="0"/>
              <a:t>Postal</a:t>
            </a:r>
            <a:endParaRPr lang="pt-PT" sz="1400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="" xmlns:a16="http://schemas.microsoft.com/office/drawing/2014/main" id="{4481A002-7CBD-4BDD-B975-F1E8C612E286}"/>
              </a:ext>
            </a:extLst>
          </p:cNvPr>
          <p:cNvSpPr/>
          <p:nvPr/>
        </p:nvSpPr>
        <p:spPr>
          <a:xfrm>
            <a:off x="2031998" y="5657372"/>
            <a:ext cx="5242561" cy="272198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Rua</a:t>
            </a:r>
            <a:r>
              <a:rPr lang="en-US" sz="1400" dirty="0">
                <a:solidFill>
                  <a:schemeClr val="tx1"/>
                </a:solidFill>
              </a:rPr>
              <a:t> SS Movies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="" xmlns:a16="http://schemas.microsoft.com/office/drawing/2014/main" id="{F9EAB7C2-1B95-4410-AB1F-170BE43EA1EA}"/>
              </a:ext>
            </a:extLst>
          </p:cNvPr>
          <p:cNvSpPr/>
          <p:nvPr/>
        </p:nvSpPr>
        <p:spPr>
          <a:xfrm>
            <a:off x="2031998" y="5967512"/>
            <a:ext cx="810106" cy="276222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0000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="" xmlns:a16="http://schemas.microsoft.com/office/drawing/2014/main" id="{FB8EB317-0690-4B9E-94EB-577E27549C6A}"/>
              </a:ext>
            </a:extLst>
          </p:cNvPr>
          <p:cNvSpPr/>
          <p:nvPr/>
        </p:nvSpPr>
        <p:spPr>
          <a:xfrm>
            <a:off x="2923238" y="5967512"/>
            <a:ext cx="680866" cy="276222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000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="" xmlns:a16="http://schemas.microsoft.com/office/drawing/2014/main" id="{171DA84B-19ED-4C4F-AB7C-DD29B377C222}"/>
              </a:ext>
            </a:extLst>
          </p:cNvPr>
          <p:cNvSpPr/>
          <p:nvPr/>
        </p:nvSpPr>
        <p:spPr>
          <a:xfrm>
            <a:off x="3685238" y="5967512"/>
            <a:ext cx="2060790" cy="276222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Porto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="" xmlns:a16="http://schemas.microsoft.com/office/drawing/2014/main" id="{0E6846AA-5845-424A-81D8-1A248DBBC4EF}"/>
              </a:ext>
            </a:extLst>
          </p:cNvPr>
          <p:cNvSpPr/>
          <p:nvPr/>
        </p:nvSpPr>
        <p:spPr>
          <a:xfrm>
            <a:off x="2494800" y="3158158"/>
            <a:ext cx="2077200" cy="312283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user@ssmovies.com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35" name="Retângulo: Cantos Arredondados 34">
            <a:hlinkClick r:id="rId2" action="ppaction://hlinksldjump"/>
            <a:extLst>
              <a:ext uri="{FF2B5EF4-FFF2-40B4-BE49-F238E27FC236}">
                <a16:creationId xmlns="" xmlns:a16="http://schemas.microsoft.com/office/drawing/2014/main" id="{FA2CBB6B-AB3C-4019-AC2F-AE40C9401F2B}"/>
              </a:ext>
            </a:extLst>
          </p:cNvPr>
          <p:cNvSpPr/>
          <p:nvPr/>
        </p:nvSpPr>
        <p:spPr>
          <a:xfrm>
            <a:off x="10378912" y="6281627"/>
            <a:ext cx="952107" cy="2913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err="1">
                <a:latin typeface="Arial Black" panose="020B0A04020102020204" pitchFamily="34" charset="0"/>
              </a:rPr>
              <a:t>Registar</a:t>
            </a:r>
            <a:endParaRPr lang="pt-PT" sz="1200" cap="small" dirty="0">
              <a:latin typeface="Arial Black" panose="020B0A04020102020204" pitchFamily="34" charset="0"/>
            </a:endParaRPr>
          </a:p>
        </p:txBody>
      </p:sp>
      <p:graphicFrame>
        <p:nvGraphicFramePr>
          <p:cNvPr id="36" name="Tabela 35">
            <a:extLst>
              <a:ext uri="{FF2B5EF4-FFF2-40B4-BE49-F238E27FC236}">
                <a16:creationId xmlns="" xmlns:a16="http://schemas.microsoft.com/office/drawing/2014/main" id="{2F987D5D-9633-4E9E-ADE9-A06037F98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75788"/>
              </p:ext>
            </p:extLst>
          </p:nvPr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none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sp>
        <p:nvSpPr>
          <p:cNvPr id="37" name="Oval 36">
            <a:extLst>
              <a:ext uri="{FF2B5EF4-FFF2-40B4-BE49-F238E27FC236}">
                <a16:creationId xmlns="" xmlns:a16="http://schemas.microsoft.com/office/drawing/2014/main" id="{A879C9D7-F2D6-4573-820B-142988F159A4}"/>
              </a:ext>
            </a:extLst>
          </p:cNvPr>
          <p:cNvSpPr/>
          <p:nvPr/>
        </p:nvSpPr>
        <p:spPr>
          <a:xfrm>
            <a:off x="10336628" y="6204628"/>
            <a:ext cx="1036674" cy="4453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tângulo: Cantos Arredondados 32">
            <a:extLst>
              <a:ext uri="{FF2B5EF4-FFF2-40B4-BE49-F238E27FC236}">
                <a16:creationId xmlns="" xmlns:a16="http://schemas.microsoft.com/office/drawing/2014/main" id="{41AC8BF9-30D8-447C-8D7A-B3668E7A93FD}"/>
              </a:ext>
            </a:extLst>
          </p:cNvPr>
          <p:cNvSpPr/>
          <p:nvPr/>
        </p:nvSpPr>
        <p:spPr>
          <a:xfrm>
            <a:off x="2031998" y="5329057"/>
            <a:ext cx="2060790" cy="276222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000000000</a:t>
            </a:r>
            <a:endParaRPr lang="pt-PT" sz="1400" dirty="0">
              <a:solidFill>
                <a:schemeClr val="tx1"/>
              </a:solidFill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="" xmlns:a16="http://schemas.microsoft.com/office/drawing/2014/main" id="{A8150E89-93BA-47E8-8588-8F5DB071710F}"/>
              </a:ext>
            </a:extLst>
          </p:cNvPr>
          <p:cNvGrpSpPr/>
          <p:nvPr/>
        </p:nvGrpSpPr>
        <p:grpSpPr>
          <a:xfrm>
            <a:off x="9606462" y="172533"/>
            <a:ext cx="2073349" cy="786809"/>
            <a:chOff x="9186530" y="191386"/>
            <a:chExt cx="2073349" cy="786809"/>
          </a:xfrm>
        </p:grpSpPr>
        <p:sp>
          <p:nvSpPr>
            <p:cNvPr id="44" name="Retângulo: Cantos Arredondados 1">
              <a:extLst>
                <a:ext uri="{FF2B5EF4-FFF2-40B4-BE49-F238E27FC236}">
                  <a16:creationId xmlns="" xmlns:a16="http://schemas.microsoft.com/office/drawing/2014/main" id="{AA8119AB-DDB3-4AB6-9032-17208DEBA30C}"/>
                </a:ext>
              </a:extLst>
            </p:cNvPr>
            <p:cNvSpPr/>
            <p:nvPr/>
          </p:nvSpPr>
          <p:spPr>
            <a:xfrm>
              <a:off x="9186530" y="191386"/>
              <a:ext cx="2073349" cy="7868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Username:</a:t>
              </a:r>
              <a:br>
                <a:rPr lang="en-US" sz="1200" dirty="0"/>
              </a:br>
              <a:r>
                <a:rPr lang="en-US" sz="1200" dirty="0"/>
                <a:t>Password:</a:t>
              </a:r>
            </a:p>
            <a:p>
              <a:endParaRPr lang="en-US" sz="1200" dirty="0"/>
            </a:p>
            <a:p>
              <a:endParaRPr lang="pt-PT" sz="1200" dirty="0"/>
            </a:p>
          </p:txBody>
        </p:sp>
        <p:sp>
          <p:nvSpPr>
            <p:cNvPr id="45" name="Retângulo: Cantos Arredondados 2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E055976A-5958-4B86-9DB8-7C0750788C8B}"/>
                </a:ext>
              </a:extLst>
            </p:cNvPr>
            <p:cNvSpPr/>
            <p:nvPr/>
          </p:nvSpPr>
          <p:spPr>
            <a:xfrm>
              <a:off x="10223204" y="701140"/>
              <a:ext cx="799707" cy="19353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err="1" smtClean="0">
                  <a:latin typeface="Arial Black" panose="020B0A04020102020204" pitchFamily="34" charset="0"/>
                </a:rPr>
                <a:t>Registar</a:t>
              </a:r>
              <a:endParaRPr lang="pt-PT" sz="900" cap="small" dirty="0">
                <a:latin typeface="Arial Black" panose="020B0A04020102020204" pitchFamily="34" charset="0"/>
              </a:endParaRPr>
            </a:p>
          </p:txBody>
        </p:sp>
        <p:sp>
          <p:nvSpPr>
            <p:cNvPr id="46" name="Retângulo: Cantos Arredondados 3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7F7049C8-5851-4E31-A352-58826C011CB5}"/>
                </a:ext>
              </a:extLst>
            </p:cNvPr>
            <p:cNvSpPr/>
            <p:nvPr/>
          </p:nvSpPr>
          <p:spPr>
            <a:xfrm>
              <a:off x="9305014" y="701140"/>
              <a:ext cx="799707" cy="19353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latin typeface="Arial Black" panose="020B0A04020102020204" pitchFamily="34" charset="0"/>
                </a:rPr>
                <a:t>Login</a:t>
              </a:r>
              <a:endParaRPr lang="pt-PT" sz="900" cap="small" dirty="0">
                <a:latin typeface="Arial Black" panose="020B0A04020102020204" pitchFamily="34" charset="0"/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="" xmlns:a16="http://schemas.microsoft.com/office/drawing/2014/main" id="{307FA51F-216D-44A7-9D70-BAF2DE36E45A}"/>
                </a:ext>
              </a:extLst>
            </p:cNvPr>
            <p:cNvSpPr/>
            <p:nvPr/>
          </p:nvSpPr>
          <p:spPr>
            <a:xfrm>
              <a:off x="10010315" y="235669"/>
              <a:ext cx="1169875" cy="185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PT" sz="1100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="" xmlns:a16="http://schemas.microsoft.com/office/drawing/2014/main" id="{D78C3FEF-EE57-4F2E-9753-CFEA8FBD43AB}"/>
                </a:ext>
              </a:extLst>
            </p:cNvPr>
            <p:cNvSpPr/>
            <p:nvPr/>
          </p:nvSpPr>
          <p:spPr>
            <a:xfrm>
              <a:off x="10010314" y="465468"/>
              <a:ext cx="1169875" cy="185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PT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66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A8150E89-93BA-47E8-8588-8F5DB071710F}"/>
              </a:ext>
            </a:extLst>
          </p:cNvPr>
          <p:cNvGrpSpPr/>
          <p:nvPr/>
        </p:nvGrpSpPr>
        <p:grpSpPr>
          <a:xfrm>
            <a:off x="9606462" y="172533"/>
            <a:ext cx="2073349" cy="786809"/>
            <a:chOff x="9186530" y="191386"/>
            <a:chExt cx="2073349" cy="786809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="" xmlns:a16="http://schemas.microsoft.com/office/drawing/2014/main" id="{AA8119AB-DDB3-4AB6-9032-17208DEBA30C}"/>
                </a:ext>
              </a:extLst>
            </p:cNvPr>
            <p:cNvSpPr/>
            <p:nvPr/>
          </p:nvSpPr>
          <p:spPr>
            <a:xfrm>
              <a:off x="9186530" y="191386"/>
              <a:ext cx="2073349" cy="7868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Username:</a:t>
              </a:r>
              <a:br>
                <a:rPr lang="en-US" sz="1200" dirty="0"/>
              </a:br>
              <a:r>
                <a:rPr lang="en-US" sz="1200" dirty="0"/>
                <a:t>Password:</a:t>
              </a:r>
            </a:p>
            <a:p>
              <a:endParaRPr lang="en-US" sz="1200" dirty="0"/>
            </a:p>
            <a:p>
              <a:endParaRPr lang="pt-PT" sz="1200" dirty="0"/>
            </a:p>
          </p:txBody>
        </p:sp>
        <p:sp>
          <p:nvSpPr>
            <p:cNvPr id="3" name="Retângulo: Cantos Arredondados 2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E055976A-5958-4B86-9DB8-7C0750788C8B}"/>
                </a:ext>
              </a:extLst>
            </p:cNvPr>
            <p:cNvSpPr/>
            <p:nvPr/>
          </p:nvSpPr>
          <p:spPr>
            <a:xfrm>
              <a:off x="10223204" y="701140"/>
              <a:ext cx="799707" cy="19353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err="1" smtClean="0">
                  <a:latin typeface="Arial Black" panose="020B0A04020102020204" pitchFamily="34" charset="0"/>
                </a:rPr>
                <a:t>Registar</a:t>
              </a:r>
              <a:endParaRPr lang="pt-PT" sz="900" cap="small" dirty="0">
                <a:latin typeface="Arial Black" panose="020B0A04020102020204" pitchFamily="34" charset="0"/>
              </a:endParaRPr>
            </a:p>
          </p:txBody>
        </p:sp>
        <p:sp>
          <p:nvSpPr>
            <p:cNvPr id="4" name="Retângulo: Cantos Arredondados 3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7F7049C8-5851-4E31-A352-58826C011CB5}"/>
                </a:ext>
              </a:extLst>
            </p:cNvPr>
            <p:cNvSpPr/>
            <p:nvPr/>
          </p:nvSpPr>
          <p:spPr>
            <a:xfrm>
              <a:off x="9305014" y="701140"/>
              <a:ext cx="799707" cy="19353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cap="small" dirty="0" smtClean="0">
                  <a:latin typeface="Arial Black" panose="020B0A04020102020204" pitchFamily="34" charset="0"/>
                </a:rPr>
                <a:t>Login</a:t>
              </a:r>
              <a:endParaRPr lang="pt-PT" sz="900" cap="small" dirty="0">
                <a:latin typeface="Arial Black" panose="020B0A04020102020204" pitchFamily="34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307FA51F-216D-44A7-9D70-BAF2DE36E45A}"/>
                </a:ext>
              </a:extLst>
            </p:cNvPr>
            <p:cNvSpPr/>
            <p:nvPr/>
          </p:nvSpPr>
          <p:spPr>
            <a:xfrm>
              <a:off x="10010315" y="235669"/>
              <a:ext cx="1169875" cy="185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user</a:t>
              </a:r>
              <a:endParaRPr lang="pt-PT" sz="1100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D78C3FEF-EE57-4F2E-9753-CFEA8FBD43AB}"/>
                </a:ext>
              </a:extLst>
            </p:cNvPr>
            <p:cNvSpPr/>
            <p:nvPr/>
          </p:nvSpPr>
          <p:spPr>
            <a:xfrm>
              <a:off x="10010314" y="465468"/>
              <a:ext cx="1169875" cy="185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PT" sz="1100" dirty="0"/>
                <a:t>••••</a:t>
              </a:r>
            </a:p>
          </p:txBody>
        </p:sp>
      </p:grpSp>
      <p:graphicFrame>
        <p:nvGraphicFramePr>
          <p:cNvPr id="10" name="Tabela 9">
            <a:extLst>
              <a:ext uri="{FF2B5EF4-FFF2-40B4-BE49-F238E27FC236}">
                <a16:creationId xmlns="" xmlns:a16="http://schemas.microsoft.com/office/drawing/2014/main" id="{F2FF440E-7569-4158-89DB-6CD22BC1F8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1673" y="1059030"/>
          <a:ext cx="4698723" cy="53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="" xmlns:a16="http://schemas.microsoft.com/office/drawing/2014/main" val="3365926045"/>
                    </a:ext>
                  </a:extLst>
                </a:gridCol>
                <a:gridCol w="1196340">
                  <a:extLst>
                    <a:ext uri="{9D8B030D-6E8A-4147-A177-3AD203B41FA5}">
                      <a16:colId xmlns="" xmlns:a16="http://schemas.microsoft.com/office/drawing/2014/main" val="1206182972"/>
                    </a:ext>
                  </a:extLst>
                </a:gridCol>
                <a:gridCol w="841693">
                  <a:extLst>
                    <a:ext uri="{9D8B030D-6E8A-4147-A177-3AD203B41FA5}">
                      <a16:colId xmlns="" xmlns:a16="http://schemas.microsoft.com/office/drawing/2014/main" val="2648218444"/>
                    </a:ext>
                  </a:extLst>
                </a:gridCol>
                <a:gridCol w="1093510">
                  <a:extLst>
                    <a:ext uri="{9D8B030D-6E8A-4147-A177-3AD203B41FA5}">
                      <a16:colId xmlns="" xmlns:a16="http://schemas.microsoft.com/office/drawing/2014/main" val="1266028769"/>
                    </a:ext>
                  </a:extLst>
                </a:gridCol>
              </a:tblGrid>
              <a:tr h="534099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Página</a:t>
                      </a:r>
                      <a:r>
                        <a:rPr lang="en-US" sz="1400" u="sng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u="sng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Inicial</a:t>
                      </a:r>
                      <a:endParaRPr lang="pt-PT" sz="1400" u="sng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Nós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Filmes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Relatório</a:t>
                      </a:r>
                      <a:endParaRPr lang="pt-PT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067848"/>
                  </a:ext>
                </a:extLst>
              </a:tr>
            </a:tbl>
          </a:graphicData>
        </a:graphic>
      </p:graphicFrame>
      <p:sp>
        <p:nvSpPr>
          <p:cNvPr id="12" name="Marcador de Posição de Conteúdo 11">
            <a:extLst>
              <a:ext uri="{FF2B5EF4-FFF2-40B4-BE49-F238E27FC236}">
                <a16:creationId xmlns="" xmlns:a16="http://schemas.microsoft.com/office/drawing/2014/main" id="{60CFE41F-4537-4808-B51A-A0FE5AA79DF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utilizador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user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user</a:t>
            </a:r>
          </a:p>
          <a:p>
            <a:pPr marL="0" indent="0">
              <a:buNone/>
            </a:pP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n-US" sz="1400" b="1" cap="smal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admin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admin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C483E2DA-44DA-4F0D-BFA5-E21BD42B2468}"/>
              </a:ext>
            </a:extLst>
          </p:cNvPr>
          <p:cNvSpPr txBox="1"/>
          <p:nvPr/>
        </p:nvSpPr>
        <p:spPr>
          <a:xfrm>
            <a:off x="9110060" y="1948431"/>
            <a:ext cx="225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Informações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de login</a:t>
            </a:r>
            <a:endParaRPr lang="pt-PT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FBADE6ED-F207-40E1-ACBD-7B47955F5083}"/>
              </a:ext>
            </a:extLst>
          </p:cNvPr>
          <p:cNvSpPr txBox="1"/>
          <p:nvPr/>
        </p:nvSpPr>
        <p:spPr>
          <a:xfrm>
            <a:off x="797025" y="194843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Últimos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filmes</a:t>
            </a:r>
            <a:endParaRPr lang="pt-PT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="" xmlns:a16="http://schemas.microsoft.com/office/drawing/2014/main" id="{1BB57D3A-AD94-44B2-A3E6-3F2D8BB34918}"/>
              </a:ext>
            </a:extLst>
          </p:cNvPr>
          <p:cNvGrpSpPr/>
          <p:nvPr/>
        </p:nvGrpSpPr>
        <p:grpSpPr>
          <a:xfrm>
            <a:off x="787598" y="2526376"/>
            <a:ext cx="1474833" cy="2933708"/>
            <a:chOff x="891295" y="2403836"/>
            <a:chExt cx="1474833" cy="2933708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B79A9543-D80D-470C-ADE0-CB2BB23A5487}"/>
                </a:ext>
              </a:extLst>
            </p:cNvPr>
            <p:cNvSpPr/>
            <p:nvPr/>
          </p:nvSpPr>
          <p:spPr>
            <a:xfrm>
              <a:off x="891295" y="2403836"/>
              <a:ext cx="1474833" cy="2933708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26" name="Picture 2" descr="https://images-na.ssl-images-amazon.com/images/M/MV5BNzA1Njg4NzYxOV5BMl5BanBnXkFtZTgwODk5NjU3MzI@._V1_SY1000_CR0,0,674,1000_AL_.jpg">
              <a:extLst>
                <a:ext uri="{FF2B5EF4-FFF2-40B4-BE49-F238E27FC236}">
                  <a16:creationId xmlns="" xmlns:a16="http://schemas.microsoft.com/office/drawing/2014/main" id="{EDAD940A-A502-4AFF-99AE-0783085EE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013" y="2526667"/>
              <a:ext cx="1159396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="" xmlns:a16="http://schemas.microsoft.com/office/drawing/2014/main" id="{5BB8DD68-9BE8-4648-9C2A-C7E5CB513C93}"/>
                </a:ext>
              </a:extLst>
            </p:cNvPr>
            <p:cNvSpPr txBox="1"/>
            <p:nvPr/>
          </p:nvSpPr>
          <p:spPr>
            <a:xfrm>
              <a:off x="975445" y="4140320"/>
              <a:ext cx="1372492" cy="617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Blade Runner 2049</a:t>
              </a:r>
              <a:br>
                <a:rPr lang="en-US" sz="1200" dirty="0"/>
              </a:br>
              <a:r>
                <a:rPr lang="en-US" sz="1200" dirty="0"/>
                <a:t>2017</a:t>
              </a:r>
              <a:endParaRPr lang="pt-PT" sz="1200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4E26E369-ADC6-4662-8890-8836B351B798}"/>
                </a:ext>
              </a:extLst>
            </p:cNvPr>
            <p:cNvSpPr txBox="1"/>
            <p:nvPr/>
          </p:nvSpPr>
          <p:spPr>
            <a:xfrm>
              <a:off x="1687496" y="4493589"/>
              <a:ext cx="465839" cy="255389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9000000" scaled="0"/>
            </a:gradFill>
            <a:effectLst>
              <a:softEdge rad="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M/14</a:t>
              </a:r>
              <a:endParaRPr lang="pt-PT" sz="900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="" xmlns:a16="http://schemas.microsoft.com/office/drawing/2014/main" id="{DF54FB64-1FBF-4E61-96B4-5004CAB57B57}"/>
                </a:ext>
              </a:extLst>
            </p:cNvPr>
            <p:cNvSpPr txBox="1"/>
            <p:nvPr/>
          </p:nvSpPr>
          <p:spPr>
            <a:xfrm>
              <a:off x="1278855" y="5017484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49,99 €</a:t>
              </a:r>
              <a:endParaRPr lang="pt-PT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="" xmlns:a16="http://schemas.microsoft.com/office/drawing/2014/main" id="{E9181409-28D2-439D-8642-2D231EFE99DB}"/>
              </a:ext>
            </a:extLst>
          </p:cNvPr>
          <p:cNvGrpSpPr/>
          <p:nvPr/>
        </p:nvGrpSpPr>
        <p:grpSpPr>
          <a:xfrm>
            <a:off x="2395041" y="2526376"/>
            <a:ext cx="1474833" cy="2933708"/>
            <a:chOff x="2517592" y="2403836"/>
            <a:chExt cx="1474833" cy="2933708"/>
          </a:xfrm>
        </p:grpSpPr>
        <p:grpSp>
          <p:nvGrpSpPr>
            <p:cNvPr id="27" name="Grupo 26">
              <a:extLst>
                <a:ext uri="{FF2B5EF4-FFF2-40B4-BE49-F238E27FC236}">
                  <a16:creationId xmlns="" xmlns:a16="http://schemas.microsoft.com/office/drawing/2014/main" id="{6EE62646-3B04-40CA-A63F-FB618CAEB6A7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="" xmlns:a16="http://schemas.microsoft.com/office/drawing/2014/main" id="{50DE45AC-9CBC-468B-A93A-9EB7586BE372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="" xmlns:a16="http://schemas.microsoft.com/office/drawing/2014/main" id="{F4E70DF0-7ED8-4FAF-ABB7-18301898B1D1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9778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err="1"/>
                  <a:t>Linha</a:t>
                </a:r>
                <a:r>
                  <a:rPr lang="en-US" sz="1200" dirty="0"/>
                  <a:t> Mortal</a:t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="" xmlns:a16="http://schemas.microsoft.com/office/drawing/2014/main" id="{7ACCD123-9CE9-4112-86B2-7C58861C0831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M/14</a:t>
                </a:r>
                <a:endParaRPr lang="pt-PT" sz="900" dirty="0"/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="" xmlns:a16="http://schemas.microsoft.com/office/drawing/2014/main" id="{D22521A3-4153-4C56-802E-8B4763FB166E}"/>
                  </a:ext>
                </a:extLst>
              </p:cNvPr>
              <p:cNvSpPr txBox="1"/>
              <p:nvPr/>
            </p:nvSpPr>
            <p:spPr>
              <a:xfrm>
                <a:off x="1280698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20,00 €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28" name="Picture 4" descr="https://images-na.ssl-images-amazon.com/images/M/MV5BMTExMTk2ODk0NDNeQTJeQWpwZ15BbWU4MDMxNTExNjIy._V1_.jpg">
              <a:extLst>
                <a:ext uri="{FF2B5EF4-FFF2-40B4-BE49-F238E27FC236}">
                  <a16:creationId xmlns="" xmlns:a16="http://schemas.microsoft.com/office/drawing/2014/main" id="{438CFAD5-602F-4110-8564-A2AE161C7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407" y="2526667"/>
              <a:ext cx="1159200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upo 35">
            <a:extLst>
              <a:ext uri="{FF2B5EF4-FFF2-40B4-BE49-F238E27FC236}">
                <a16:creationId xmlns="" xmlns:a16="http://schemas.microsoft.com/office/drawing/2014/main" id="{F2BA7B9A-79F0-4502-ADBB-ED991C746FB4}"/>
              </a:ext>
            </a:extLst>
          </p:cNvPr>
          <p:cNvGrpSpPr/>
          <p:nvPr/>
        </p:nvGrpSpPr>
        <p:grpSpPr>
          <a:xfrm>
            <a:off x="4009927" y="2526376"/>
            <a:ext cx="1474833" cy="2933708"/>
            <a:chOff x="2517592" y="2403836"/>
            <a:chExt cx="1474833" cy="2933708"/>
          </a:xfrm>
        </p:grpSpPr>
        <p:grpSp>
          <p:nvGrpSpPr>
            <p:cNvPr id="37" name="Grupo 36">
              <a:extLst>
                <a:ext uri="{FF2B5EF4-FFF2-40B4-BE49-F238E27FC236}">
                  <a16:creationId xmlns="" xmlns:a16="http://schemas.microsoft.com/office/drawing/2014/main" id="{8EF3F8EB-1A1F-4B0F-9FF5-2506CD0B6C3C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="" xmlns:a16="http://schemas.microsoft.com/office/drawing/2014/main" id="{940CBCBE-E746-44DC-9B63-952FC6B484C4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="" xmlns:a16="http://schemas.microsoft.com/office/drawing/2014/main" id="{75C4AF93-FF2F-4969-99DE-982648F980BB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5130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It</a:t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="" xmlns:a16="http://schemas.microsoft.com/office/drawing/2014/main" id="{2DC0AF99-0C13-4950-BBEC-E0FCB0938851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M/16</a:t>
                </a:r>
                <a:endParaRPr lang="pt-PT" sz="900" dirty="0"/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="" xmlns:a16="http://schemas.microsoft.com/office/drawing/2014/main" id="{43191B8C-D778-4BE8-BE4B-C34924A6EA36}"/>
                  </a:ext>
                </a:extLst>
              </p:cNvPr>
              <p:cNvSpPr txBox="1"/>
              <p:nvPr/>
            </p:nvSpPr>
            <p:spPr>
              <a:xfrm>
                <a:off x="1280697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60,00 €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8" name="Picture 4">
              <a:extLst>
                <a:ext uri="{FF2B5EF4-FFF2-40B4-BE49-F238E27FC236}">
                  <a16:creationId xmlns="" xmlns:a16="http://schemas.microsoft.com/office/drawing/2014/main" id="{DC29702B-2F4C-4F2E-AC63-A858CABD3D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upo 43">
            <a:extLst>
              <a:ext uri="{FF2B5EF4-FFF2-40B4-BE49-F238E27FC236}">
                <a16:creationId xmlns="" xmlns:a16="http://schemas.microsoft.com/office/drawing/2014/main" id="{777DC216-D4F3-4946-87D8-BE9D4547DE9A}"/>
              </a:ext>
            </a:extLst>
          </p:cNvPr>
          <p:cNvGrpSpPr/>
          <p:nvPr/>
        </p:nvGrpSpPr>
        <p:grpSpPr>
          <a:xfrm>
            <a:off x="5615965" y="2526376"/>
            <a:ext cx="1474833" cy="2933708"/>
            <a:chOff x="2517592" y="2403836"/>
            <a:chExt cx="1474833" cy="2933708"/>
          </a:xfrm>
        </p:grpSpPr>
        <p:grpSp>
          <p:nvGrpSpPr>
            <p:cNvPr id="45" name="Grupo 44">
              <a:extLst>
                <a:ext uri="{FF2B5EF4-FFF2-40B4-BE49-F238E27FC236}">
                  <a16:creationId xmlns="" xmlns:a16="http://schemas.microsoft.com/office/drawing/2014/main" id="{15FB164C-6E75-46A6-AD4F-B840116C3764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="" xmlns:a16="http://schemas.microsoft.com/office/drawing/2014/main" id="{66628307-B5CF-4C5D-BE40-C18B0706B4C1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CaixaDeTexto 47">
                <a:extLst>
                  <a:ext uri="{FF2B5EF4-FFF2-40B4-BE49-F238E27FC236}">
                    <a16:creationId xmlns="" xmlns:a16="http://schemas.microsoft.com/office/drawing/2014/main" id="{E8FAD8E4-1AD6-4D2B-BBFA-5B682D650642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1002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Um </a:t>
                </a:r>
                <a:r>
                  <a:rPr lang="en-US" sz="1200" dirty="0" err="1"/>
                  <a:t>susto</a:t>
                </a:r>
                <a:r>
                  <a:rPr lang="en-US" sz="1200" dirty="0"/>
                  <a:t> de </a:t>
                </a:r>
                <a:br>
                  <a:rPr lang="en-US" sz="1200" dirty="0"/>
                </a:br>
                <a:r>
                  <a:rPr lang="en-US" sz="1200" dirty="0" err="1"/>
                  <a:t>Família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="" xmlns:a16="http://schemas.microsoft.com/office/drawing/2014/main" id="{5C6D6749-48B2-407D-9670-AADC5372F382}"/>
                  </a:ext>
                </a:extLst>
              </p:cNvPr>
              <p:cNvSpPr txBox="1"/>
              <p:nvPr/>
            </p:nvSpPr>
            <p:spPr>
              <a:xfrm>
                <a:off x="1725204" y="4757545"/>
                <a:ext cx="409080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M/6</a:t>
                </a:r>
                <a:endParaRPr lang="pt-PT" sz="900" dirty="0"/>
              </a:p>
            </p:txBody>
          </p:sp>
          <p:sp>
            <p:nvSpPr>
              <p:cNvPr id="50" name="CaixaDeTexto 49">
                <a:extLst>
                  <a:ext uri="{FF2B5EF4-FFF2-40B4-BE49-F238E27FC236}">
                    <a16:creationId xmlns="" xmlns:a16="http://schemas.microsoft.com/office/drawing/2014/main" id="{6E32437C-91CF-4530-B28E-BAC84BD5E588}"/>
                  </a:ext>
                </a:extLst>
              </p:cNvPr>
              <p:cNvSpPr txBox="1"/>
              <p:nvPr/>
            </p:nvSpPr>
            <p:spPr>
              <a:xfrm>
                <a:off x="1280697" y="5012934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35,49 €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6" name="Picture 4">
              <a:extLst>
                <a:ext uri="{FF2B5EF4-FFF2-40B4-BE49-F238E27FC236}">
                  <a16:creationId xmlns="" xmlns:a16="http://schemas.microsoft.com/office/drawing/2014/main" id="{287D5DF5-5ED8-48B7-9607-0FFF051C50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upo 50">
            <a:extLst>
              <a:ext uri="{FF2B5EF4-FFF2-40B4-BE49-F238E27FC236}">
                <a16:creationId xmlns="" xmlns:a16="http://schemas.microsoft.com/office/drawing/2014/main" id="{7B9E83D8-EC05-410B-9AF7-B242BFAAFC33}"/>
              </a:ext>
            </a:extLst>
          </p:cNvPr>
          <p:cNvGrpSpPr/>
          <p:nvPr/>
        </p:nvGrpSpPr>
        <p:grpSpPr>
          <a:xfrm>
            <a:off x="7221641" y="2528235"/>
            <a:ext cx="1474833" cy="2933708"/>
            <a:chOff x="2517592" y="2403836"/>
            <a:chExt cx="1474833" cy="2933708"/>
          </a:xfrm>
        </p:grpSpPr>
        <p:grpSp>
          <p:nvGrpSpPr>
            <p:cNvPr id="52" name="Grupo 51">
              <a:extLst>
                <a:ext uri="{FF2B5EF4-FFF2-40B4-BE49-F238E27FC236}">
                  <a16:creationId xmlns="" xmlns:a16="http://schemas.microsoft.com/office/drawing/2014/main" id="{E73DC7EE-0A89-488B-A0EB-CF2D6319CA92}"/>
                </a:ext>
              </a:extLst>
            </p:cNvPr>
            <p:cNvGrpSpPr/>
            <p:nvPr/>
          </p:nvGrpSpPr>
          <p:grpSpPr>
            <a:xfrm>
              <a:off x="2517592" y="2403836"/>
              <a:ext cx="1474833" cy="2933708"/>
              <a:chOff x="891295" y="2403836"/>
              <a:chExt cx="1474833" cy="2933708"/>
            </a:xfrm>
          </p:grpSpPr>
          <p:sp>
            <p:nvSpPr>
              <p:cNvPr id="54" name="Retângulo: Cantos Arredondados 53">
                <a:extLst>
                  <a:ext uri="{FF2B5EF4-FFF2-40B4-BE49-F238E27FC236}">
                    <a16:creationId xmlns="" xmlns:a16="http://schemas.microsoft.com/office/drawing/2014/main" id="{B1BF2C9D-FEA7-4D26-960F-0CD53F2187F7}"/>
                  </a:ext>
                </a:extLst>
              </p:cNvPr>
              <p:cNvSpPr/>
              <p:nvPr/>
            </p:nvSpPr>
            <p:spPr>
              <a:xfrm>
                <a:off x="891295" y="2403836"/>
                <a:ext cx="1474833" cy="2933708"/>
              </a:xfrm>
              <a:prstGeom prst="round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CaixaDeTexto 54">
                <a:extLst>
                  <a:ext uri="{FF2B5EF4-FFF2-40B4-BE49-F238E27FC236}">
                    <a16:creationId xmlns="" xmlns:a16="http://schemas.microsoft.com/office/drawing/2014/main" id="{7ABCAF72-318C-4CC9-BCAD-363C6F3236DD}"/>
                  </a:ext>
                </a:extLst>
              </p:cNvPr>
              <p:cNvSpPr txBox="1"/>
              <p:nvPr/>
            </p:nvSpPr>
            <p:spPr>
              <a:xfrm>
                <a:off x="975445" y="4140320"/>
                <a:ext cx="1028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/>
                  <a:t>O </a:t>
                </a:r>
                <a:r>
                  <a:rPr lang="en-US" sz="1200" dirty="0" err="1"/>
                  <a:t>estrangeiro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/>
                  <a:t>2017</a:t>
                </a:r>
                <a:endParaRPr lang="pt-PT" sz="1200" dirty="0"/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="" xmlns:a16="http://schemas.microsoft.com/office/drawing/2014/main" id="{71B0DD58-F038-4A62-8F77-5E4B719636EF}"/>
                  </a:ext>
                </a:extLst>
              </p:cNvPr>
              <p:cNvSpPr txBox="1"/>
              <p:nvPr/>
            </p:nvSpPr>
            <p:spPr>
              <a:xfrm>
                <a:off x="1687496" y="4493589"/>
                <a:ext cx="465839" cy="255389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9000000" scaled="0"/>
              </a:gradFill>
              <a:effectLst>
                <a:softEdge rad="0"/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M/16</a:t>
                </a:r>
                <a:endParaRPr lang="pt-PT" sz="900" dirty="0"/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="" xmlns:a16="http://schemas.microsoft.com/office/drawing/2014/main" id="{893B04BC-5B6A-4206-834A-F5B68FD8B033}"/>
                  </a:ext>
                </a:extLst>
              </p:cNvPr>
              <p:cNvSpPr txBox="1"/>
              <p:nvPr/>
            </p:nvSpPr>
            <p:spPr>
              <a:xfrm>
                <a:off x="1280697" y="5008080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49,99 €</a:t>
                </a:r>
                <a:endParaRPr lang="pt-PT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3" name="Picture 4">
              <a:extLst>
                <a:ext uri="{FF2B5EF4-FFF2-40B4-BE49-F238E27FC236}">
                  <a16:creationId xmlns="" xmlns:a16="http://schemas.microsoft.com/office/drawing/2014/main" id="{ACFDB775-91C8-4A6B-9D19-F4CAFA8E3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8936" y="2526667"/>
              <a:ext cx="1152141" cy="171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C5B9A680-BEB9-41F4-9CD5-E20EB12463F7}"/>
              </a:ext>
            </a:extLst>
          </p:cNvPr>
          <p:cNvSpPr/>
          <p:nvPr/>
        </p:nvSpPr>
        <p:spPr>
          <a:xfrm>
            <a:off x="9606462" y="77002"/>
            <a:ext cx="2073349" cy="98202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5298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1264</Words>
  <Application>Microsoft Office PowerPoint</Application>
  <PresentationFormat>Ecrã Panorâmico</PresentationFormat>
  <Paragraphs>438</Paragraphs>
  <Slides>25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25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Courier New</vt:lpstr>
      <vt:lpstr>Montserrat</vt:lpstr>
      <vt:lpstr>Tahoma</vt:lpstr>
      <vt:lpstr>Wingdings</vt:lpstr>
      <vt:lpstr>Tema do Office</vt:lpstr>
      <vt:lpstr>Storyboard Layouts</vt:lpstr>
      <vt:lpstr>Apresentação do PowerPoint</vt:lpstr>
      <vt:lpstr>Assunto</vt:lpstr>
      <vt:lpstr>Modelo de dados</vt:lpstr>
      <vt:lpstr>Modelo de comunicação entre páginas</vt:lpstr>
      <vt:lpstr>As páginas seguintes contêm o mockup da parte visual do site.</vt:lpstr>
      <vt:lpstr>Apresentação do PowerPoint</vt:lpstr>
      <vt:lpstr>Apresentação do PowerPoint</vt:lpstr>
      <vt:lpstr>Registar</vt:lpstr>
      <vt:lpstr>Apresentação do PowerPoint</vt:lpstr>
      <vt:lpstr>Apresentação do PowerPoint</vt:lpstr>
      <vt:lpstr>Apresentação do PowerPoint</vt:lpstr>
      <vt:lpstr>Detalhes do filme</vt:lpstr>
      <vt:lpstr>Carrinho de compras</vt:lpstr>
      <vt:lpstr>Compras</vt:lpstr>
      <vt:lpstr>Carrinho de Compras</vt:lpstr>
      <vt:lpstr>Dados do utilizador</vt:lpstr>
      <vt:lpstr>Apresentação do PowerPoint</vt:lpstr>
      <vt:lpstr>Apresentação do PowerPoint</vt:lpstr>
      <vt:lpstr>Dados do utilizador</vt:lpstr>
      <vt:lpstr>Adicionar novo filme</vt:lpstr>
      <vt:lpstr>Carrinho de Compras</vt:lpstr>
      <vt:lpstr>Detalhes da encomenda</vt:lpstr>
      <vt:lpstr>Apresentação do PowerPoint</vt:lpstr>
      <vt:lpstr>Sobre Nós</vt:lpstr>
      <vt:lpstr>Relatório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Mini Miudo</dc:creator>
  <cp:lastModifiedBy>Mini Miudo</cp:lastModifiedBy>
  <cp:revision>65</cp:revision>
  <dcterms:created xsi:type="dcterms:W3CDTF">2017-10-19T15:37:00Z</dcterms:created>
  <dcterms:modified xsi:type="dcterms:W3CDTF">2017-11-11T01:55:32Z</dcterms:modified>
</cp:coreProperties>
</file>