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9" r:id="rId7"/>
    <p:sldId id="278" r:id="rId8"/>
    <p:sldId id="279" r:id="rId9"/>
    <p:sldId id="276" r:id="rId10"/>
    <p:sldId id="280" r:id="rId11"/>
    <p:sldId id="262" r:id="rId12"/>
    <p:sldId id="263" r:id="rId13"/>
    <p:sldId id="277" r:id="rId14"/>
    <p:sldId id="266" r:id="rId15"/>
    <p:sldId id="281" r:id="rId16"/>
    <p:sldId id="272" r:id="rId17"/>
    <p:sldId id="275" r:id="rId18"/>
  </p:sldIdLst>
  <p:sldSz cx="9144000" cy="5143500" type="screen16x9"/>
  <p:notesSz cx="9144000" cy="51435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1" autoAdjust="0"/>
    <p:restoredTop sz="94660"/>
  </p:normalViewPr>
  <p:slideViewPr>
    <p:cSldViewPr>
      <p:cViewPr>
        <p:scale>
          <a:sx n="63" d="100"/>
          <a:sy n="63" d="100"/>
        </p:scale>
        <p:origin x="1060" y="26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EEEEE"/>
          </a:solidFill>
        </p:spPr>
        <p:txBody>
          <a:bodyPr wrap="square" lIns="0" tIns="0" rIns="0" bIns="0" rtlCol="0"/>
          <a:lstStyle/>
          <a:p>
            <a:endParaRPr/>
          </a:p>
        </p:txBody>
      </p:sp>
      <p:sp>
        <p:nvSpPr>
          <p:cNvPr id="2" name="Holder 2"/>
          <p:cNvSpPr>
            <a:spLocks noGrp="1"/>
          </p:cNvSpPr>
          <p:nvPr>
            <p:ph type="ctrTitle"/>
          </p:nvPr>
        </p:nvSpPr>
        <p:spPr>
          <a:xfrm>
            <a:off x="1688038" y="1508353"/>
            <a:ext cx="5553709" cy="756919"/>
          </a:xfrm>
          <a:prstGeom prst="rect">
            <a:avLst/>
          </a:prstGeom>
        </p:spPr>
        <p:txBody>
          <a:bodyPr wrap="square" lIns="0" tIns="0" rIns="0" bIns="0">
            <a:spAutoFit/>
          </a:bodyPr>
          <a:lstStyle>
            <a:lvl1pPr>
              <a:defRPr sz="4800" b="1" i="0">
                <a:solidFill>
                  <a:srgbClr val="AE7A51"/>
                </a:solidFill>
                <a:latin typeface="Trebuchet MS"/>
                <a:cs typeface="Trebuchet MS"/>
              </a:defRPr>
            </a:lvl1pPr>
          </a:lstStyle>
          <a:p>
            <a:endParaRPr/>
          </a:p>
        </p:txBody>
      </p:sp>
      <p:sp>
        <p:nvSpPr>
          <p:cNvPr id="3" name="Holder 3"/>
          <p:cNvSpPr>
            <a:spLocks noGrp="1"/>
          </p:cNvSpPr>
          <p:nvPr>
            <p:ph type="subTitle" idx="4"/>
          </p:nvPr>
        </p:nvSpPr>
        <p:spPr>
          <a:xfrm>
            <a:off x="2734474" y="3348823"/>
            <a:ext cx="3675050" cy="600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rgbClr val="B45F06"/>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400" b="0" i="0">
                <a:solidFill>
                  <a:srgbClr val="434343"/>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EEEEE"/>
          </a:solidFill>
        </p:spPr>
        <p:txBody>
          <a:bodyPr wrap="square" lIns="0" tIns="0" rIns="0" bIns="0" rtlCol="0"/>
          <a:lstStyle/>
          <a:p>
            <a:endParaRPr/>
          </a:p>
        </p:txBody>
      </p:sp>
      <p:sp>
        <p:nvSpPr>
          <p:cNvPr id="17" name="bg object 17"/>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18" name="bg object 18"/>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0" y="0"/>
            <a:ext cx="9143999" cy="5143499"/>
          </a:xfrm>
          <a:prstGeom prst="rect">
            <a:avLst/>
          </a:prstGeom>
        </p:spPr>
      </p:pic>
      <p:sp>
        <p:nvSpPr>
          <p:cNvPr id="20" name="bg object 20"/>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EEEEEE"/>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555425" y="4074500"/>
            <a:ext cx="8033148" cy="879874"/>
          </a:xfrm>
          <a:prstGeom prst="rect">
            <a:avLst/>
          </a:prstGeom>
        </p:spPr>
      </p:pic>
      <p:sp>
        <p:nvSpPr>
          <p:cNvPr id="22" name="bg object 22"/>
          <p:cNvSpPr/>
          <p:nvPr/>
        </p:nvSpPr>
        <p:spPr>
          <a:xfrm>
            <a:off x="933742" y="724814"/>
            <a:ext cx="3609340" cy="438150"/>
          </a:xfrm>
          <a:custGeom>
            <a:avLst/>
            <a:gdLst/>
            <a:ahLst/>
            <a:cxnLst/>
            <a:rect l="l" t="t" r="r" b="b"/>
            <a:pathLst>
              <a:path w="3609340" h="438150">
                <a:moveTo>
                  <a:pt x="153593" y="4622"/>
                </a:moveTo>
                <a:lnTo>
                  <a:pt x="78727" y="4622"/>
                </a:lnTo>
                <a:lnTo>
                  <a:pt x="0" y="374904"/>
                </a:lnTo>
                <a:lnTo>
                  <a:pt x="74853" y="374904"/>
                </a:lnTo>
                <a:lnTo>
                  <a:pt x="153593" y="4622"/>
                </a:lnTo>
                <a:close/>
              </a:path>
              <a:path w="3609340" h="438150">
                <a:moveTo>
                  <a:pt x="407327" y="4622"/>
                </a:moveTo>
                <a:lnTo>
                  <a:pt x="345262" y="4622"/>
                </a:lnTo>
                <a:lnTo>
                  <a:pt x="304190" y="197497"/>
                </a:lnTo>
                <a:lnTo>
                  <a:pt x="298335" y="170116"/>
                </a:lnTo>
                <a:lnTo>
                  <a:pt x="262966" y="4622"/>
                </a:lnTo>
                <a:lnTo>
                  <a:pt x="210273" y="4622"/>
                </a:lnTo>
                <a:lnTo>
                  <a:pt x="131546" y="374904"/>
                </a:lnTo>
                <a:lnTo>
                  <a:pt x="196138" y="374904"/>
                </a:lnTo>
                <a:lnTo>
                  <a:pt x="239598" y="170116"/>
                </a:lnTo>
                <a:lnTo>
                  <a:pt x="278434" y="374904"/>
                </a:lnTo>
                <a:lnTo>
                  <a:pt x="328599" y="374904"/>
                </a:lnTo>
                <a:lnTo>
                  <a:pt x="366318" y="197497"/>
                </a:lnTo>
                <a:lnTo>
                  <a:pt x="407327" y="4622"/>
                </a:lnTo>
                <a:close/>
              </a:path>
              <a:path w="3609340" h="438150">
                <a:moveTo>
                  <a:pt x="630555" y="4622"/>
                </a:moveTo>
                <a:lnTo>
                  <a:pt x="441236" y="4622"/>
                </a:lnTo>
                <a:lnTo>
                  <a:pt x="429183" y="60871"/>
                </a:lnTo>
                <a:lnTo>
                  <a:pt x="486333" y="60871"/>
                </a:lnTo>
                <a:lnTo>
                  <a:pt x="419658" y="374904"/>
                </a:lnTo>
                <a:lnTo>
                  <a:pt x="495566" y="374904"/>
                </a:lnTo>
                <a:lnTo>
                  <a:pt x="562241" y="60871"/>
                </a:lnTo>
                <a:lnTo>
                  <a:pt x="618490" y="60871"/>
                </a:lnTo>
                <a:lnTo>
                  <a:pt x="630555" y="4622"/>
                </a:lnTo>
                <a:close/>
              </a:path>
              <a:path w="3609340" h="438150">
                <a:moveTo>
                  <a:pt x="862355" y="68580"/>
                </a:moveTo>
                <a:lnTo>
                  <a:pt x="860907" y="55816"/>
                </a:lnTo>
                <a:lnTo>
                  <a:pt x="860793" y="54762"/>
                </a:lnTo>
                <a:lnTo>
                  <a:pt x="856996" y="43014"/>
                </a:lnTo>
                <a:lnTo>
                  <a:pt x="822325" y="13106"/>
                </a:lnTo>
                <a:lnTo>
                  <a:pt x="789584" y="6299"/>
                </a:lnTo>
                <a:lnTo>
                  <a:pt x="789584" y="85801"/>
                </a:lnTo>
                <a:lnTo>
                  <a:pt x="789127" y="96316"/>
                </a:lnTo>
                <a:lnTo>
                  <a:pt x="776478" y="138417"/>
                </a:lnTo>
                <a:lnTo>
                  <a:pt x="744486" y="160883"/>
                </a:lnTo>
                <a:lnTo>
                  <a:pt x="727811" y="162382"/>
                </a:lnTo>
                <a:lnTo>
                  <a:pt x="705789" y="162382"/>
                </a:lnTo>
                <a:lnTo>
                  <a:pt x="728408" y="55816"/>
                </a:lnTo>
                <a:lnTo>
                  <a:pt x="754011" y="55816"/>
                </a:lnTo>
                <a:lnTo>
                  <a:pt x="788543" y="76822"/>
                </a:lnTo>
                <a:lnTo>
                  <a:pt x="789584" y="85801"/>
                </a:lnTo>
                <a:lnTo>
                  <a:pt x="789584" y="6299"/>
                </a:lnTo>
                <a:lnTo>
                  <a:pt x="777862" y="5143"/>
                </a:lnTo>
                <a:lnTo>
                  <a:pt x="759968" y="4622"/>
                </a:lnTo>
                <a:lnTo>
                  <a:pt x="663816" y="4622"/>
                </a:lnTo>
                <a:lnTo>
                  <a:pt x="585089" y="374904"/>
                </a:lnTo>
                <a:lnTo>
                  <a:pt x="660539" y="374904"/>
                </a:lnTo>
                <a:lnTo>
                  <a:pt x="696264" y="207175"/>
                </a:lnTo>
                <a:lnTo>
                  <a:pt x="722757" y="207175"/>
                </a:lnTo>
                <a:lnTo>
                  <a:pt x="729602" y="374904"/>
                </a:lnTo>
                <a:lnTo>
                  <a:pt x="806843" y="374904"/>
                </a:lnTo>
                <a:lnTo>
                  <a:pt x="794956" y="207175"/>
                </a:lnTo>
                <a:lnTo>
                  <a:pt x="794042" y="194373"/>
                </a:lnTo>
                <a:lnTo>
                  <a:pt x="803351" y="190119"/>
                </a:lnTo>
                <a:lnTo>
                  <a:pt x="835202" y="162382"/>
                </a:lnTo>
                <a:lnTo>
                  <a:pt x="853198" y="123977"/>
                </a:lnTo>
                <a:lnTo>
                  <a:pt x="861682" y="84455"/>
                </a:lnTo>
                <a:lnTo>
                  <a:pt x="862355" y="68580"/>
                </a:lnTo>
                <a:close/>
              </a:path>
              <a:path w="3609340" h="438150">
                <a:moveTo>
                  <a:pt x="1121003" y="68465"/>
                </a:moveTo>
                <a:lnTo>
                  <a:pt x="1119682" y="56108"/>
                </a:lnTo>
                <a:lnTo>
                  <a:pt x="1119568" y="55372"/>
                </a:lnTo>
                <a:lnTo>
                  <a:pt x="1119174" y="53886"/>
                </a:lnTo>
                <a:lnTo>
                  <a:pt x="1116279" y="42900"/>
                </a:lnTo>
                <a:lnTo>
                  <a:pt x="1082268" y="8128"/>
                </a:lnTo>
                <a:lnTo>
                  <a:pt x="1045946" y="673"/>
                </a:lnTo>
                <a:lnTo>
                  <a:pt x="1045946" y="70942"/>
                </a:lnTo>
                <a:lnTo>
                  <a:pt x="1045832" y="86499"/>
                </a:lnTo>
                <a:lnTo>
                  <a:pt x="1006157" y="276682"/>
                </a:lnTo>
                <a:lnTo>
                  <a:pt x="998461" y="301078"/>
                </a:lnTo>
                <a:lnTo>
                  <a:pt x="995387" y="308521"/>
                </a:lnTo>
                <a:lnTo>
                  <a:pt x="991120" y="314477"/>
                </a:lnTo>
                <a:lnTo>
                  <a:pt x="985672" y="318947"/>
                </a:lnTo>
                <a:lnTo>
                  <a:pt x="980211" y="323303"/>
                </a:lnTo>
                <a:lnTo>
                  <a:pt x="972616" y="325488"/>
                </a:lnTo>
                <a:lnTo>
                  <a:pt x="953376" y="325488"/>
                </a:lnTo>
                <a:lnTo>
                  <a:pt x="946772" y="323303"/>
                </a:lnTo>
                <a:lnTo>
                  <a:pt x="943102" y="318947"/>
                </a:lnTo>
                <a:lnTo>
                  <a:pt x="939431" y="314477"/>
                </a:lnTo>
                <a:lnTo>
                  <a:pt x="937691" y="308521"/>
                </a:lnTo>
                <a:lnTo>
                  <a:pt x="937895" y="301078"/>
                </a:lnTo>
                <a:lnTo>
                  <a:pt x="938187" y="293649"/>
                </a:lnTo>
                <a:lnTo>
                  <a:pt x="939279" y="285661"/>
                </a:lnTo>
                <a:lnTo>
                  <a:pt x="941171" y="277126"/>
                </a:lnTo>
                <a:lnTo>
                  <a:pt x="978369" y="101981"/>
                </a:lnTo>
                <a:lnTo>
                  <a:pt x="992911" y="65049"/>
                </a:lnTo>
                <a:lnTo>
                  <a:pt x="1011364" y="53886"/>
                </a:lnTo>
                <a:lnTo>
                  <a:pt x="1030211" y="53886"/>
                </a:lnTo>
                <a:lnTo>
                  <a:pt x="1036866" y="56108"/>
                </a:lnTo>
                <a:lnTo>
                  <a:pt x="1040434" y="60579"/>
                </a:lnTo>
                <a:lnTo>
                  <a:pt x="1044105" y="65049"/>
                </a:lnTo>
                <a:lnTo>
                  <a:pt x="1045946" y="70942"/>
                </a:lnTo>
                <a:lnTo>
                  <a:pt x="1045946" y="673"/>
                </a:lnTo>
                <a:lnTo>
                  <a:pt x="1031951" y="0"/>
                </a:lnTo>
                <a:lnTo>
                  <a:pt x="1012431" y="889"/>
                </a:lnTo>
                <a:lnTo>
                  <a:pt x="964387" y="14147"/>
                </a:lnTo>
                <a:lnTo>
                  <a:pt x="930363" y="42633"/>
                </a:lnTo>
                <a:lnTo>
                  <a:pt x="907719" y="85064"/>
                </a:lnTo>
                <a:lnTo>
                  <a:pt x="868235" y="258368"/>
                </a:lnTo>
                <a:lnTo>
                  <a:pt x="863282" y="301078"/>
                </a:lnTo>
                <a:lnTo>
                  <a:pt x="863219" y="309270"/>
                </a:lnTo>
                <a:lnTo>
                  <a:pt x="864666" y="323557"/>
                </a:lnTo>
                <a:lnTo>
                  <a:pt x="889825" y="365379"/>
                </a:lnTo>
                <a:lnTo>
                  <a:pt x="932154" y="379056"/>
                </a:lnTo>
                <a:lnTo>
                  <a:pt x="951293" y="379958"/>
                </a:lnTo>
                <a:lnTo>
                  <a:pt x="970953" y="379056"/>
                </a:lnTo>
                <a:lnTo>
                  <a:pt x="1019454" y="365379"/>
                </a:lnTo>
                <a:lnTo>
                  <a:pt x="1053947" y="336334"/>
                </a:lnTo>
                <a:lnTo>
                  <a:pt x="1076680" y="293649"/>
                </a:lnTo>
                <a:lnTo>
                  <a:pt x="1116190" y="120256"/>
                </a:lnTo>
                <a:lnTo>
                  <a:pt x="1120927" y="86499"/>
                </a:lnTo>
                <a:lnTo>
                  <a:pt x="1121003" y="68465"/>
                </a:lnTo>
                <a:close/>
              </a:path>
              <a:path w="3609340" h="438150">
                <a:moveTo>
                  <a:pt x="1383449" y="80225"/>
                </a:moveTo>
                <a:lnTo>
                  <a:pt x="1377581" y="42545"/>
                </a:lnTo>
                <a:lnTo>
                  <a:pt x="1339011" y="11404"/>
                </a:lnTo>
                <a:lnTo>
                  <a:pt x="1306766" y="5740"/>
                </a:lnTo>
                <a:lnTo>
                  <a:pt x="1306766" y="86499"/>
                </a:lnTo>
                <a:lnTo>
                  <a:pt x="1306207" y="93726"/>
                </a:lnTo>
                <a:lnTo>
                  <a:pt x="1270889" y="263880"/>
                </a:lnTo>
                <a:lnTo>
                  <a:pt x="1258290" y="304800"/>
                </a:lnTo>
                <a:lnTo>
                  <a:pt x="1214932" y="322364"/>
                </a:lnTo>
                <a:lnTo>
                  <a:pt x="1198854" y="322364"/>
                </a:lnTo>
                <a:lnTo>
                  <a:pt x="1255115" y="57607"/>
                </a:lnTo>
                <a:lnTo>
                  <a:pt x="1270749" y="57607"/>
                </a:lnTo>
                <a:lnTo>
                  <a:pt x="1306461" y="72478"/>
                </a:lnTo>
                <a:lnTo>
                  <a:pt x="1306766" y="86499"/>
                </a:lnTo>
                <a:lnTo>
                  <a:pt x="1306766" y="5740"/>
                </a:lnTo>
                <a:lnTo>
                  <a:pt x="1303667" y="5372"/>
                </a:lnTo>
                <a:lnTo>
                  <a:pt x="1281607" y="4622"/>
                </a:lnTo>
                <a:lnTo>
                  <a:pt x="1190967" y="4622"/>
                </a:lnTo>
                <a:lnTo>
                  <a:pt x="1112240" y="374904"/>
                </a:lnTo>
                <a:lnTo>
                  <a:pt x="1204658" y="374904"/>
                </a:lnTo>
                <a:lnTo>
                  <a:pt x="1246378" y="371779"/>
                </a:lnTo>
                <a:lnTo>
                  <a:pt x="1292771" y="355206"/>
                </a:lnTo>
                <a:lnTo>
                  <a:pt x="1324432" y="323303"/>
                </a:lnTo>
                <a:lnTo>
                  <a:pt x="1344955" y="275234"/>
                </a:lnTo>
                <a:lnTo>
                  <a:pt x="1378496" y="120700"/>
                </a:lnTo>
                <a:lnTo>
                  <a:pt x="1383347" y="85534"/>
                </a:lnTo>
                <a:lnTo>
                  <a:pt x="1383449" y="80225"/>
                </a:lnTo>
                <a:close/>
              </a:path>
              <a:path w="3609340" h="438150">
                <a:moveTo>
                  <a:pt x="1664728" y="4622"/>
                </a:moveTo>
                <a:lnTo>
                  <a:pt x="1590167" y="4622"/>
                </a:lnTo>
                <a:lnTo>
                  <a:pt x="1534058" y="268338"/>
                </a:lnTo>
                <a:lnTo>
                  <a:pt x="1532521" y="275170"/>
                </a:lnTo>
                <a:lnTo>
                  <a:pt x="1518881" y="311404"/>
                </a:lnTo>
                <a:lnTo>
                  <a:pt x="1512925" y="316865"/>
                </a:lnTo>
                <a:lnTo>
                  <a:pt x="1507070" y="322313"/>
                </a:lnTo>
                <a:lnTo>
                  <a:pt x="1499133" y="325043"/>
                </a:lnTo>
                <a:lnTo>
                  <a:pt x="1479384" y="325043"/>
                </a:lnTo>
                <a:lnTo>
                  <a:pt x="1472742" y="322313"/>
                </a:lnTo>
                <a:lnTo>
                  <a:pt x="1465592" y="311404"/>
                </a:lnTo>
                <a:lnTo>
                  <a:pt x="1464056" y="304253"/>
                </a:lnTo>
                <a:lnTo>
                  <a:pt x="1464551" y="295478"/>
                </a:lnTo>
                <a:lnTo>
                  <a:pt x="1524381" y="4622"/>
                </a:lnTo>
                <a:lnTo>
                  <a:pt x="1449819" y="4622"/>
                </a:lnTo>
                <a:lnTo>
                  <a:pt x="1395945" y="257924"/>
                </a:lnTo>
                <a:lnTo>
                  <a:pt x="1390345" y="307390"/>
                </a:lnTo>
                <a:lnTo>
                  <a:pt x="1390408" y="311404"/>
                </a:lnTo>
                <a:lnTo>
                  <a:pt x="1406067" y="357517"/>
                </a:lnTo>
                <a:lnTo>
                  <a:pt x="1440853" y="376351"/>
                </a:lnTo>
                <a:lnTo>
                  <a:pt x="1477505" y="379958"/>
                </a:lnTo>
                <a:lnTo>
                  <a:pt x="1497507" y="379056"/>
                </a:lnTo>
                <a:lnTo>
                  <a:pt x="1545818" y="365531"/>
                </a:lnTo>
                <a:lnTo>
                  <a:pt x="1579194" y="336753"/>
                </a:lnTo>
                <a:lnTo>
                  <a:pt x="1600923" y="293865"/>
                </a:lnTo>
                <a:lnTo>
                  <a:pt x="1610855" y="257924"/>
                </a:lnTo>
                <a:lnTo>
                  <a:pt x="1664728" y="4622"/>
                </a:lnTo>
                <a:close/>
              </a:path>
              <a:path w="3609340" h="438150">
                <a:moveTo>
                  <a:pt x="1906181" y="76949"/>
                </a:moveTo>
                <a:lnTo>
                  <a:pt x="1906143" y="63373"/>
                </a:lnTo>
                <a:lnTo>
                  <a:pt x="1905076" y="53886"/>
                </a:lnTo>
                <a:lnTo>
                  <a:pt x="1904733" y="50761"/>
                </a:lnTo>
                <a:lnTo>
                  <a:pt x="1880628" y="13246"/>
                </a:lnTo>
                <a:lnTo>
                  <a:pt x="1839709" y="838"/>
                </a:lnTo>
                <a:lnTo>
                  <a:pt x="1821091" y="0"/>
                </a:lnTo>
                <a:lnTo>
                  <a:pt x="1801355" y="952"/>
                </a:lnTo>
                <a:lnTo>
                  <a:pt x="1752625" y="15189"/>
                </a:lnTo>
                <a:lnTo>
                  <a:pt x="1718525" y="44843"/>
                </a:lnTo>
                <a:lnTo>
                  <a:pt x="1696453" y="88150"/>
                </a:lnTo>
                <a:lnTo>
                  <a:pt x="1658277" y="256882"/>
                </a:lnTo>
                <a:lnTo>
                  <a:pt x="1653082" y="301536"/>
                </a:lnTo>
                <a:lnTo>
                  <a:pt x="1653197" y="309664"/>
                </a:lnTo>
                <a:lnTo>
                  <a:pt x="1669237" y="355917"/>
                </a:lnTo>
                <a:lnTo>
                  <a:pt x="1704340" y="376097"/>
                </a:lnTo>
                <a:lnTo>
                  <a:pt x="1740433" y="379958"/>
                </a:lnTo>
                <a:lnTo>
                  <a:pt x="1759788" y="379056"/>
                </a:lnTo>
                <a:lnTo>
                  <a:pt x="1806511" y="365531"/>
                </a:lnTo>
                <a:lnTo>
                  <a:pt x="1838490" y="338010"/>
                </a:lnTo>
                <a:lnTo>
                  <a:pt x="1858937" y="299453"/>
                </a:lnTo>
                <a:lnTo>
                  <a:pt x="1874227" y="238125"/>
                </a:lnTo>
                <a:lnTo>
                  <a:pt x="1800999" y="238125"/>
                </a:lnTo>
                <a:lnTo>
                  <a:pt x="1793405" y="274294"/>
                </a:lnTo>
                <a:lnTo>
                  <a:pt x="1791906" y="280835"/>
                </a:lnTo>
                <a:lnTo>
                  <a:pt x="1769592" y="323164"/>
                </a:lnTo>
                <a:lnTo>
                  <a:pt x="1762201" y="325488"/>
                </a:lnTo>
                <a:lnTo>
                  <a:pt x="1743646" y="325488"/>
                </a:lnTo>
                <a:lnTo>
                  <a:pt x="1727555" y="299377"/>
                </a:lnTo>
                <a:lnTo>
                  <a:pt x="1727695" y="295478"/>
                </a:lnTo>
                <a:lnTo>
                  <a:pt x="1766620" y="106121"/>
                </a:lnTo>
                <a:lnTo>
                  <a:pt x="1780857" y="66179"/>
                </a:lnTo>
                <a:lnTo>
                  <a:pt x="1799958" y="53886"/>
                </a:lnTo>
                <a:lnTo>
                  <a:pt x="1820100" y="53886"/>
                </a:lnTo>
                <a:lnTo>
                  <a:pt x="1826653" y="56261"/>
                </a:lnTo>
                <a:lnTo>
                  <a:pt x="1829727" y="61023"/>
                </a:lnTo>
                <a:lnTo>
                  <a:pt x="1832902" y="65786"/>
                </a:lnTo>
                <a:lnTo>
                  <a:pt x="1822284" y="138112"/>
                </a:lnTo>
                <a:lnTo>
                  <a:pt x="1895500" y="138112"/>
                </a:lnTo>
                <a:lnTo>
                  <a:pt x="1902206" y="107010"/>
                </a:lnTo>
                <a:lnTo>
                  <a:pt x="1904873" y="91503"/>
                </a:lnTo>
                <a:lnTo>
                  <a:pt x="1906181" y="76949"/>
                </a:lnTo>
                <a:close/>
              </a:path>
              <a:path w="3609340" h="438150">
                <a:moveTo>
                  <a:pt x="2137029" y="4622"/>
                </a:moveTo>
                <a:lnTo>
                  <a:pt x="1947722" y="4622"/>
                </a:lnTo>
                <a:lnTo>
                  <a:pt x="1935657" y="60871"/>
                </a:lnTo>
                <a:lnTo>
                  <a:pt x="1992807" y="60871"/>
                </a:lnTo>
                <a:lnTo>
                  <a:pt x="1926132" y="374904"/>
                </a:lnTo>
                <a:lnTo>
                  <a:pt x="2002040" y="374904"/>
                </a:lnTo>
                <a:lnTo>
                  <a:pt x="2068715" y="60871"/>
                </a:lnTo>
                <a:lnTo>
                  <a:pt x="2124976" y="60871"/>
                </a:lnTo>
                <a:lnTo>
                  <a:pt x="2137029" y="4622"/>
                </a:lnTo>
                <a:close/>
              </a:path>
              <a:path w="3609340" h="438150">
                <a:moveTo>
                  <a:pt x="2246198" y="4622"/>
                </a:moveTo>
                <a:lnTo>
                  <a:pt x="2171344" y="4622"/>
                </a:lnTo>
                <a:lnTo>
                  <a:pt x="2092604" y="374904"/>
                </a:lnTo>
                <a:lnTo>
                  <a:pt x="2167471" y="374904"/>
                </a:lnTo>
                <a:lnTo>
                  <a:pt x="2246198" y="4622"/>
                </a:lnTo>
                <a:close/>
              </a:path>
              <a:path w="3609340" h="438150">
                <a:moveTo>
                  <a:pt x="2496375" y="69532"/>
                </a:moveTo>
                <a:lnTo>
                  <a:pt x="2494940" y="56108"/>
                </a:lnTo>
                <a:lnTo>
                  <a:pt x="2494838" y="55372"/>
                </a:lnTo>
                <a:lnTo>
                  <a:pt x="2494445" y="53886"/>
                </a:lnTo>
                <a:lnTo>
                  <a:pt x="2491536" y="42900"/>
                </a:lnTo>
                <a:lnTo>
                  <a:pt x="2457526" y="8128"/>
                </a:lnTo>
                <a:lnTo>
                  <a:pt x="2421204" y="673"/>
                </a:lnTo>
                <a:lnTo>
                  <a:pt x="2421204" y="70942"/>
                </a:lnTo>
                <a:lnTo>
                  <a:pt x="2421204" y="85534"/>
                </a:lnTo>
                <a:lnTo>
                  <a:pt x="2381415" y="276682"/>
                </a:lnTo>
                <a:lnTo>
                  <a:pt x="2373731" y="301078"/>
                </a:lnTo>
                <a:lnTo>
                  <a:pt x="2370645" y="308521"/>
                </a:lnTo>
                <a:lnTo>
                  <a:pt x="2366378" y="314477"/>
                </a:lnTo>
                <a:lnTo>
                  <a:pt x="2360930" y="318947"/>
                </a:lnTo>
                <a:lnTo>
                  <a:pt x="2355469" y="323303"/>
                </a:lnTo>
                <a:lnTo>
                  <a:pt x="2347874" y="325488"/>
                </a:lnTo>
                <a:lnTo>
                  <a:pt x="2328634" y="325488"/>
                </a:lnTo>
                <a:lnTo>
                  <a:pt x="2322030" y="323303"/>
                </a:lnTo>
                <a:lnTo>
                  <a:pt x="2318359" y="318947"/>
                </a:lnTo>
                <a:lnTo>
                  <a:pt x="2314689" y="314477"/>
                </a:lnTo>
                <a:lnTo>
                  <a:pt x="2312949" y="308521"/>
                </a:lnTo>
                <a:lnTo>
                  <a:pt x="2313152" y="301078"/>
                </a:lnTo>
                <a:lnTo>
                  <a:pt x="2313457" y="293649"/>
                </a:lnTo>
                <a:lnTo>
                  <a:pt x="2314537" y="285661"/>
                </a:lnTo>
                <a:lnTo>
                  <a:pt x="2316429" y="277126"/>
                </a:lnTo>
                <a:lnTo>
                  <a:pt x="2353627" y="101981"/>
                </a:lnTo>
                <a:lnTo>
                  <a:pt x="2368169" y="65049"/>
                </a:lnTo>
                <a:lnTo>
                  <a:pt x="2386622" y="53886"/>
                </a:lnTo>
                <a:lnTo>
                  <a:pt x="2405481" y="53886"/>
                </a:lnTo>
                <a:lnTo>
                  <a:pt x="2412123" y="56108"/>
                </a:lnTo>
                <a:lnTo>
                  <a:pt x="2415692" y="60579"/>
                </a:lnTo>
                <a:lnTo>
                  <a:pt x="2419362" y="65049"/>
                </a:lnTo>
                <a:lnTo>
                  <a:pt x="2421204" y="70942"/>
                </a:lnTo>
                <a:lnTo>
                  <a:pt x="2421204" y="673"/>
                </a:lnTo>
                <a:lnTo>
                  <a:pt x="2407208" y="0"/>
                </a:lnTo>
                <a:lnTo>
                  <a:pt x="2387701" y="889"/>
                </a:lnTo>
                <a:lnTo>
                  <a:pt x="2339644" y="14147"/>
                </a:lnTo>
                <a:lnTo>
                  <a:pt x="2305634" y="42633"/>
                </a:lnTo>
                <a:lnTo>
                  <a:pt x="2282977" y="85064"/>
                </a:lnTo>
                <a:lnTo>
                  <a:pt x="2243505" y="258368"/>
                </a:lnTo>
                <a:lnTo>
                  <a:pt x="2238476" y="309270"/>
                </a:lnTo>
                <a:lnTo>
                  <a:pt x="2239924" y="323557"/>
                </a:lnTo>
                <a:lnTo>
                  <a:pt x="2265083" y="365379"/>
                </a:lnTo>
                <a:lnTo>
                  <a:pt x="2307412" y="379056"/>
                </a:lnTo>
                <a:lnTo>
                  <a:pt x="2326551" y="379958"/>
                </a:lnTo>
                <a:lnTo>
                  <a:pt x="2346210" y="379056"/>
                </a:lnTo>
                <a:lnTo>
                  <a:pt x="2394712" y="365379"/>
                </a:lnTo>
                <a:lnTo>
                  <a:pt x="2429205" y="336334"/>
                </a:lnTo>
                <a:lnTo>
                  <a:pt x="2451938" y="293649"/>
                </a:lnTo>
                <a:lnTo>
                  <a:pt x="2491448" y="120256"/>
                </a:lnTo>
                <a:lnTo>
                  <a:pt x="2496286" y="85534"/>
                </a:lnTo>
                <a:lnTo>
                  <a:pt x="2496375" y="69532"/>
                </a:lnTo>
                <a:close/>
              </a:path>
              <a:path w="3609340" h="438150">
                <a:moveTo>
                  <a:pt x="2763278" y="4622"/>
                </a:moveTo>
                <a:lnTo>
                  <a:pt x="2701213" y="4622"/>
                </a:lnTo>
                <a:lnTo>
                  <a:pt x="2660142" y="197497"/>
                </a:lnTo>
                <a:lnTo>
                  <a:pt x="2654287" y="170116"/>
                </a:lnTo>
                <a:lnTo>
                  <a:pt x="2618917" y="4622"/>
                </a:lnTo>
                <a:lnTo>
                  <a:pt x="2566238" y="4622"/>
                </a:lnTo>
                <a:lnTo>
                  <a:pt x="2487498" y="374904"/>
                </a:lnTo>
                <a:lnTo>
                  <a:pt x="2552090" y="374904"/>
                </a:lnTo>
                <a:lnTo>
                  <a:pt x="2595549" y="170116"/>
                </a:lnTo>
                <a:lnTo>
                  <a:pt x="2634399" y="374904"/>
                </a:lnTo>
                <a:lnTo>
                  <a:pt x="2684551" y="374904"/>
                </a:lnTo>
                <a:lnTo>
                  <a:pt x="2722270" y="197497"/>
                </a:lnTo>
                <a:lnTo>
                  <a:pt x="2763278" y="4622"/>
                </a:lnTo>
                <a:close/>
              </a:path>
              <a:path w="3609340" h="438150">
                <a:moveTo>
                  <a:pt x="3608933" y="14884"/>
                </a:moveTo>
                <a:lnTo>
                  <a:pt x="3587204" y="14884"/>
                </a:lnTo>
                <a:lnTo>
                  <a:pt x="3586759" y="437565"/>
                </a:lnTo>
                <a:lnTo>
                  <a:pt x="3608933" y="437565"/>
                </a:lnTo>
                <a:lnTo>
                  <a:pt x="3608933" y="14884"/>
                </a:lnTo>
                <a:close/>
              </a:path>
            </a:pathLst>
          </a:custGeom>
          <a:solidFill>
            <a:srgbClr val="AE7A51"/>
          </a:solidFill>
        </p:spPr>
        <p:txBody>
          <a:bodyPr wrap="square" lIns="0" tIns="0" rIns="0" bIns="0" rtlCol="0"/>
          <a:lstStyle/>
          <a:p>
            <a:endParaRPr/>
          </a:p>
        </p:txBody>
      </p:sp>
      <p:pic>
        <p:nvPicPr>
          <p:cNvPr id="23" name="bg object 23"/>
          <p:cNvPicPr/>
          <p:nvPr/>
        </p:nvPicPr>
        <p:blipFill>
          <a:blip r:embed="rId4" cstate="print"/>
          <a:stretch>
            <a:fillRect/>
          </a:stretch>
        </p:blipFill>
        <p:spPr>
          <a:xfrm>
            <a:off x="5158901" y="791042"/>
            <a:ext cx="2082562" cy="381000"/>
          </a:xfrm>
          <a:prstGeom prst="rect">
            <a:avLst/>
          </a:prstGeom>
        </p:spPr>
      </p:pic>
      <p:sp>
        <p:nvSpPr>
          <p:cNvPr id="2" name="Holder 2"/>
          <p:cNvSpPr>
            <a:spLocks noGrp="1"/>
          </p:cNvSpPr>
          <p:nvPr>
            <p:ph type="title"/>
          </p:nvPr>
        </p:nvSpPr>
        <p:spPr/>
        <p:txBody>
          <a:bodyPr lIns="0" tIns="0" rIns="0" bIns="0"/>
          <a:lstStyle>
            <a:lvl1pPr>
              <a:defRPr sz="1700" b="1" i="0">
                <a:solidFill>
                  <a:srgbClr val="B45F06"/>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EEEEE"/>
          </a:solidFill>
        </p:spPr>
        <p:txBody>
          <a:bodyPr wrap="square" lIns="0" tIns="0" rIns="0" bIns="0" rtlCol="0"/>
          <a:lstStyle/>
          <a:p>
            <a:endParaRPr/>
          </a:p>
        </p:txBody>
      </p:sp>
      <p:sp>
        <p:nvSpPr>
          <p:cNvPr id="17" name="bg object 17"/>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18" name="bg object 18"/>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19" name="bg object 19"/>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0" y="0"/>
            <a:ext cx="9143999" cy="5143499"/>
          </a:xfrm>
          <a:prstGeom prst="rect">
            <a:avLst/>
          </a:prstGeom>
        </p:spPr>
      </p:pic>
      <p:sp>
        <p:nvSpPr>
          <p:cNvPr id="21" name="bg object 21"/>
          <p:cNvSpPr/>
          <p:nvPr/>
        </p:nvSpPr>
        <p:spPr>
          <a:xfrm>
            <a:off x="20327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EEEEEE"/>
          </a:solidFill>
        </p:spPr>
        <p:txBody>
          <a:bodyPr wrap="square" lIns="0" tIns="0" rIns="0" bIns="0" rtlCol="0"/>
          <a:lstStyle/>
          <a:p>
            <a:endParaRPr/>
          </a:p>
        </p:txBody>
      </p:sp>
      <p:sp>
        <p:nvSpPr>
          <p:cNvPr id="22" name="bg object 22"/>
          <p:cNvSpPr/>
          <p:nvPr/>
        </p:nvSpPr>
        <p:spPr>
          <a:xfrm>
            <a:off x="255193" y="596"/>
            <a:ext cx="2250440" cy="1044575"/>
          </a:xfrm>
          <a:custGeom>
            <a:avLst/>
            <a:gdLst/>
            <a:ahLst/>
            <a:cxnLst/>
            <a:rect l="l" t="t" r="r" b="b"/>
            <a:pathLst>
              <a:path w="2250440" h="1044575">
                <a:moveTo>
                  <a:pt x="1741500" y="0"/>
                </a:moveTo>
                <a:lnTo>
                  <a:pt x="1599793"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FFFFFF"/>
          </a:solidFill>
        </p:spPr>
        <p:txBody>
          <a:bodyPr wrap="square" lIns="0" tIns="0" rIns="0" bIns="0" rtlCol="0"/>
          <a:lstStyle/>
          <a:p>
            <a:endParaRPr/>
          </a:p>
        </p:txBody>
      </p:sp>
      <p:sp>
        <p:nvSpPr>
          <p:cNvPr id="23" name="bg object 23"/>
          <p:cNvSpPr/>
          <p:nvPr/>
        </p:nvSpPr>
        <p:spPr>
          <a:xfrm>
            <a:off x="905383" y="596"/>
            <a:ext cx="2250440" cy="1044575"/>
          </a:xfrm>
          <a:custGeom>
            <a:avLst/>
            <a:gdLst/>
            <a:ahLst/>
            <a:cxnLst/>
            <a:rect l="l" t="t" r="r" b="b"/>
            <a:pathLst>
              <a:path w="2250440" h="1044575">
                <a:moveTo>
                  <a:pt x="1741500" y="0"/>
                </a:moveTo>
                <a:lnTo>
                  <a:pt x="1599806"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163EF4"/>
          </a:solidFill>
        </p:spPr>
        <p:txBody>
          <a:bodyPr wrap="square" lIns="0" tIns="0" rIns="0" bIns="0" rtlCol="0"/>
          <a:lstStyle/>
          <a:p>
            <a:endParaRPr/>
          </a:p>
        </p:txBody>
      </p:sp>
      <p:sp>
        <p:nvSpPr>
          <p:cNvPr id="24" name="bg object 24"/>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25" name="bg object 25"/>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26" name="bg object 26"/>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700" b="1" i="0">
                <a:solidFill>
                  <a:srgbClr val="B45F06"/>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EEEEE"/>
          </a:solidFill>
        </p:spPr>
        <p:txBody>
          <a:bodyPr wrap="square" lIns="0" tIns="0" rIns="0" bIns="0" rtlCol="0"/>
          <a:lstStyle/>
          <a:p>
            <a:endParaRPr/>
          </a:p>
        </p:txBody>
      </p:sp>
      <p:sp>
        <p:nvSpPr>
          <p:cNvPr id="17" name="bg object 17"/>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18" name="bg object 18"/>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0" y="0"/>
            <a:ext cx="9143999" cy="5143499"/>
          </a:xfrm>
          <a:prstGeom prst="rect">
            <a:avLst/>
          </a:prstGeom>
        </p:spPr>
      </p:pic>
      <p:sp>
        <p:nvSpPr>
          <p:cNvPr id="20" name="bg object 20"/>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EEEEEE"/>
          </a:solidFill>
        </p:spPr>
        <p:txBody>
          <a:bodyPr wrap="square" lIns="0" tIns="0" rIns="0" bIns="0" rtlCol="0"/>
          <a:lstStyle/>
          <a:p>
            <a:endParaRPr/>
          </a:p>
        </p:txBody>
      </p:sp>
      <p:pic>
        <p:nvPicPr>
          <p:cNvPr id="21" name="bg object 21"/>
          <p:cNvPicPr/>
          <p:nvPr/>
        </p:nvPicPr>
        <p:blipFill>
          <a:blip r:embed="rId8" cstate="print"/>
          <a:stretch>
            <a:fillRect/>
          </a:stretch>
        </p:blipFill>
        <p:spPr>
          <a:xfrm>
            <a:off x="555425" y="4074500"/>
            <a:ext cx="8033148" cy="879874"/>
          </a:xfrm>
          <a:prstGeom prst="rect">
            <a:avLst/>
          </a:prstGeom>
        </p:spPr>
      </p:pic>
      <p:sp>
        <p:nvSpPr>
          <p:cNvPr id="2" name="Holder 2"/>
          <p:cNvSpPr>
            <a:spLocks noGrp="1"/>
          </p:cNvSpPr>
          <p:nvPr>
            <p:ph type="title"/>
          </p:nvPr>
        </p:nvSpPr>
        <p:spPr>
          <a:xfrm>
            <a:off x="892175" y="1353388"/>
            <a:ext cx="5376545" cy="290194"/>
          </a:xfrm>
          <a:prstGeom prst="rect">
            <a:avLst/>
          </a:prstGeom>
        </p:spPr>
        <p:txBody>
          <a:bodyPr wrap="square" lIns="0" tIns="0" rIns="0" bIns="0">
            <a:spAutoFit/>
          </a:bodyPr>
          <a:lstStyle>
            <a:lvl1pPr>
              <a:defRPr sz="1700" b="1" i="0">
                <a:solidFill>
                  <a:srgbClr val="B45F06"/>
                </a:solidFill>
                <a:latin typeface="Trebuchet MS"/>
                <a:cs typeface="Trebuchet MS"/>
              </a:defRPr>
            </a:lvl1pPr>
          </a:lstStyle>
          <a:p>
            <a:endParaRPr/>
          </a:p>
        </p:txBody>
      </p:sp>
      <p:sp>
        <p:nvSpPr>
          <p:cNvPr id="3" name="Holder 3"/>
          <p:cNvSpPr>
            <a:spLocks noGrp="1"/>
          </p:cNvSpPr>
          <p:nvPr>
            <p:ph type="body" idx="1"/>
          </p:nvPr>
        </p:nvSpPr>
        <p:spPr>
          <a:xfrm>
            <a:off x="892175" y="1495829"/>
            <a:ext cx="6304915" cy="1626870"/>
          </a:xfrm>
          <a:prstGeom prst="rect">
            <a:avLst/>
          </a:prstGeom>
        </p:spPr>
        <p:txBody>
          <a:bodyPr wrap="square" lIns="0" tIns="0" rIns="0" bIns="0">
            <a:spAutoFit/>
          </a:bodyPr>
          <a:lstStyle>
            <a:lvl1pPr>
              <a:defRPr sz="1400" b="0" i="0">
                <a:solidFill>
                  <a:srgbClr val="434343"/>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4135"/>
            <a:chOff x="0" y="0"/>
            <a:chExt cx="9144000" cy="5144135"/>
          </a:xfrm>
        </p:grpSpPr>
        <p:sp>
          <p:nvSpPr>
            <p:cNvPr id="3" name="object 3"/>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4" name="object 4"/>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5" name="object 5"/>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6" name="object 6"/>
            <p:cNvPicPr/>
            <p:nvPr/>
          </p:nvPicPr>
          <p:blipFill>
            <a:blip r:embed="rId2" cstate="print"/>
            <a:stretch>
              <a:fillRect/>
            </a:stretch>
          </p:blipFill>
          <p:spPr>
            <a:xfrm>
              <a:off x="0" y="0"/>
              <a:ext cx="9143999" cy="5143499"/>
            </a:xfrm>
            <a:prstGeom prst="rect">
              <a:avLst/>
            </a:prstGeom>
          </p:spPr>
        </p:pic>
        <p:sp>
          <p:nvSpPr>
            <p:cNvPr id="7" name="object 7"/>
            <p:cNvSpPr/>
            <p:nvPr/>
          </p:nvSpPr>
          <p:spPr>
            <a:xfrm>
              <a:off x="20327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EEEEEE"/>
            </a:solidFill>
          </p:spPr>
          <p:txBody>
            <a:bodyPr wrap="square" lIns="0" tIns="0" rIns="0" bIns="0" rtlCol="0"/>
            <a:lstStyle/>
            <a:p>
              <a:endParaRPr/>
            </a:p>
          </p:txBody>
        </p:sp>
        <p:sp>
          <p:nvSpPr>
            <p:cNvPr id="8" name="object 8"/>
            <p:cNvSpPr/>
            <p:nvPr/>
          </p:nvSpPr>
          <p:spPr>
            <a:xfrm>
              <a:off x="255193" y="596"/>
              <a:ext cx="2250440" cy="1044575"/>
            </a:xfrm>
            <a:custGeom>
              <a:avLst/>
              <a:gdLst/>
              <a:ahLst/>
              <a:cxnLst/>
              <a:rect l="l" t="t" r="r" b="b"/>
              <a:pathLst>
                <a:path w="2250440" h="1044575">
                  <a:moveTo>
                    <a:pt x="1741500" y="0"/>
                  </a:moveTo>
                  <a:lnTo>
                    <a:pt x="1599793"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FFFFFF"/>
            </a:solidFill>
          </p:spPr>
          <p:txBody>
            <a:bodyPr wrap="square" lIns="0" tIns="0" rIns="0" bIns="0" rtlCol="0"/>
            <a:lstStyle/>
            <a:p>
              <a:endParaRPr/>
            </a:p>
          </p:txBody>
        </p:sp>
        <p:sp>
          <p:nvSpPr>
            <p:cNvPr id="9" name="object 9"/>
            <p:cNvSpPr/>
            <p:nvPr/>
          </p:nvSpPr>
          <p:spPr>
            <a:xfrm>
              <a:off x="905383" y="596"/>
              <a:ext cx="2250440" cy="1044575"/>
            </a:xfrm>
            <a:custGeom>
              <a:avLst/>
              <a:gdLst/>
              <a:ahLst/>
              <a:cxnLst/>
              <a:rect l="l" t="t" r="r" b="b"/>
              <a:pathLst>
                <a:path w="2250440" h="1044575">
                  <a:moveTo>
                    <a:pt x="1741500" y="0"/>
                  </a:moveTo>
                  <a:lnTo>
                    <a:pt x="1599806"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163EF4"/>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pic>
          <p:nvPicPr>
            <p:cNvPr id="13" name="object 13"/>
            <p:cNvPicPr/>
            <p:nvPr/>
          </p:nvPicPr>
          <p:blipFill>
            <a:blip r:embed="rId3" cstate="print"/>
            <a:stretch>
              <a:fillRect/>
            </a:stretch>
          </p:blipFill>
          <p:spPr>
            <a:xfrm>
              <a:off x="1102282" y="1149997"/>
              <a:ext cx="6724200" cy="1562400"/>
            </a:xfrm>
            <a:prstGeom prst="rect">
              <a:avLst/>
            </a:prstGeom>
          </p:spPr>
        </p:pic>
      </p:grpSp>
      <p:sp>
        <p:nvSpPr>
          <p:cNvPr id="14" name="object 14"/>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endParaRPr spc="-509" dirty="0"/>
          </a:p>
        </p:txBody>
      </p:sp>
      <p:sp>
        <p:nvSpPr>
          <p:cNvPr id="15" name="object 15"/>
          <p:cNvSpPr/>
          <p:nvPr/>
        </p:nvSpPr>
        <p:spPr>
          <a:xfrm>
            <a:off x="4405532" y="3656925"/>
            <a:ext cx="57785" cy="289560"/>
          </a:xfrm>
          <a:custGeom>
            <a:avLst/>
            <a:gdLst/>
            <a:ahLst/>
            <a:cxnLst/>
            <a:rect l="l" t="t" r="r" b="b"/>
            <a:pathLst>
              <a:path w="57785" h="289560">
                <a:moveTo>
                  <a:pt x="57658" y="289560"/>
                </a:moveTo>
                <a:lnTo>
                  <a:pt x="0" y="289560"/>
                </a:lnTo>
                <a:lnTo>
                  <a:pt x="0" y="0"/>
                </a:lnTo>
                <a:lnTo>
                  <a:pt x="57658" y="0"/>
                </a:lnTo>
                <a:lnTo>
                  <a:pt x="57658" y="289560"/>
                </a:lnTo>
                <a:close/>
              </a:path>
            </a:pathLst>
          </a:custGeom>
          <a:solidFill>
            <a:srgbClr val="FFFFFF"/>
          </a:solidFill>
        </p:spPr>
        <p:txBody>
          <a:bodyPr wrap="square" lIns="0" tIns="0" rIns="0" bIns="0" rtlCol="0"/>
          <a:lstStyle/>
          <a:p>
            <a:endParaRPr/>
          </a:p>
        </p:txBody>
      </p:sp>
      <p:pic>
        <p:nvPicPr>
          <p:cNvPr id="17" name="object 17"/>
          <p:cNvPicPr/>
          <p:nvPr/>
        </p:nvPicPr>
        <p:blipFill>
          <a:blip r:embed="rId4" cstate="print"/>
          <a:stretch>
            <a:fillRect/>
          </a:stretch>
        </p:blipFill>
        <p:spPr>
          <a:xfrm>
            <a:off x="555425" y="4063400"/>
            <a:ext cx="8033148" cy="890975"/>
          </a:xfrm>
          <a:prstGeom prst="rect">
            <a:avLst/>
          </a:prstGeom>
        </p:spPr>
      </p:pic>
      <p:sp>
        <p:nvSpPr>
          <p:cNvPr id="18" name="object 18"/>
          <p:cNvSpPr txBox="1"/>
          <p:nvPr/>
        </p:nvSpPr>
        <p:spPr>
          <a:xfrm>
            <a:off x="2388627" y="2180765"/>
            <a:ext cx="4151629" cy="367665"/>
          </a:xfrm>
          <a:prstGeom prst="rect">
            <a:avLst/>
          </a:prstGeom>
        </p:spPr>
        <p:txBody>
          <a:bodyPr vert="horz" wrap="square" lIns="0" tIns="11430" rIns="0" bIns="0" rtlCol="0">
            <a:spAutoFit/>
          </a:bodyPr>
          <a:lstStyle/>
          <a:p>
            <a:pPr marL="12700">
              <a:lnSpc>
                <a:spcPct val="100000"/>
              </a:lnSpc>
              <a:spcBef>
                <a:spcPts val="90"/>
              </a:spcBef>
            </a:pPr>
            <a:r>
              <a:rPr sz="2250" i="1" spc="-285" dirty="0">
                <a:solidFill>
                  <a:srgbClr val="3D85C6"/>
                </a:solidFill>
                <a:latin typeface="Trebuchet MS"/>
                <a:cs typeface="Trebuchet MS"/>
              </a:rPr>
              <a:t>Maximum</a:t>
            </a:r>
            <a:r>
              <a:rPr sz="2250" i="1" spc="-175" dirty="0">
                <a:solidFill>
                  <a:srgbClr val="3D85C6"/>
                </a:solidFill>
                <a:latin typeface="Trebuchet MS"/>
                <a:cs typeface="Trebuchet MS"/>
              </a:rPr>
              <a:t> </a:t>
            </a:r>
            <a:r>
              <a:rPr sz="2250" i="1" spc="-220" dirty="0">
                <a:solidFill>
                  <a:srgbClr val="3D85C6"/>
                </a:solidFill>
                <a:latin typeface="Trebuchet MS"/>
                <a:cs typeface="Trebuchet MS"/>
              </a:rPr>
              <a:t>Reach</a:t>
            </a:r>
            <a:r>
              <a:rPr sz="2250" i="1" spc="-175" dirty="0">
                <a:solidFill>
                  <a:srgbClr val="3D85C6"/>
                </a:solidFill>
                <a:latin typeface="Trebuchet MS"/>
                <a:cs typeface="Trebuchet MS"/>
              </a:rPr>
              <a:t> </a:t>
            </a:r>
            <a:r>
              <a:rPr sz="2250" i="1" spc="-260" dirty="0">
                <a:solidFill>
                  <a:srgbClr val="3D85C6"/>
                </a:solidFill>
                <a:latin typeface="Trebuchet MS"/>
                <a:cs typeface="Trebuchet MS"/>
              </a:rPr>
              <a:t>for</a:t>
            </a:r>
            <a:r>
              <a:rPr sz="2250" i="1" spc="-175" dirty="0">
                <a:solidFill>
                  <a:srgbClr val="3D85C6"/>
                </a:solidFill>
                <a:latin typeface="Trebuchet MS"/>
                <a:cs typeface="Trebuchet MS"/>
              </a:rPr>
              <a:t> </a:t>
            </a:r>
            <a:r>
              <a:rPr sz="2250" i="1" spc="-210" dirty="0">
                <a:solidFill>
                  <a:srgbClr val="3D85C6"/>
                </a:solidFill>
                <a:latin typeface="Trebuchet MS"/>
                <a:cs typeface="Trebuchet MS"/>
              </a:rPr>
              <a:t>Critical</a:t>
            </a:r>
            <a:r>
              <a:rPr sz="2250" i="1" spc="-175" dirty="0">
                <a:solidFill>
                  <a:srgbClr val="3D85C6"/>
                </a:solidFill>
                <a:latin typeface="Trebuchet MS"/>
                <a:cs typeface="Trebuchet MS"/>
              </a:rPr>
              <a:t> </a:t>
            </a:r>
            <a:r>
              <a:rPr sz="2250" i="1" spc="-229" dirty="0">
                <a:solidFill>
                  <a:srgbClr val="3D85C6"/>
                </a:solidFill>
                <a:latin typeface="Trebuchet MS"/>
                <a:cs typeface="Trebuchet MS"/>
              </a:rPr>
              <a:t>Connections</a:t>
            </a:r>
            <a:endParaRPr sz="2250">
              <a:latin typeface="Trebuchet MS"/>
              <a:cs typeface="Trebuchet MS"/>
            </a:endParaRPr>
          </a:p>
        </p:txBody>
      </p:sp>
      <p:sp>
        <p:nvSpPr>
          <p:cNvPr id="19" name="Rectangle 18">
            <a:extLst>
              <a:ext uri="{FF2B5EF4-FFF2-40B4-BE49-F238E27FC236}">
                <a16:creationId xmlns:a16="http://schemas.microsoft.com/office/drawing/2014/main" id="{B3D93A1E-E392-463C-82E9-91806BCAE921}"/>
              </a:ext>
            </a:extLst>
          </p:cNvPr>
          <p:cNvSpPr/>
          <p:nvPr/>
        </p:nvSpPr>
        <p:spPr>
          <a:xfrm>
            <a:off x="1682447" y="1246329"/>
            <a:ext cx="5553708" cy="13157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en-US" dirty="0"/>
          </a:p>
          <a:p>
            <a:pPr algn="ctr"/>
            <a:r>
              <a:rPr lang="en-US" dirty="0"/>
              <a:t>PROJECT:</a:t>
            </a:r>
          </a:p>
          <a:p>
            <a:pPr algn="ctr"/>
            <a:r>
              <a:rPr lang="en-US" dirty="0"/>
              <a:t>MTA DATASET </a:t>
            </a:r>
          </a:p>
          <a:p>
            <a:pPr algn="ctr"/>
            <a:endParaRPr lang="en-US" dirty="0"/>
          </a:p>
          <a:p>
            <a:pPr algn="ctr"/>
            <a:r>
              <a:rPr lang="en-US" dirty="0"/>
              <a:t>Presented by: samah Alrefaei</a:t>
            </a:r>
            <a:endParaRPr lang="ar-SA" dirty="0"/>
          </a:p>
          <a:p>
            <a:pPr algn="ctr"/>
            <a:endParaRPr lang="ar-SA" dirty="0"/>
          </a:p>
        </p:txBody>
      </p:sp>
      <p:pic>
        <p:nvPicPr>
          <p:cNvPr id="20" name="object 5">
            <a:extLst>
              <a:ext uri="{FF2B5EF4-FFF2-40B4-BE49-F238E27FC236}">
                <a16:creationId xmlns:a16="http://schemas.microsoft.com/office/drawing/2014/main" id="{573B7079-544A-4F9E-ABBF-ADE781DC6244}"/>
              </a:ext>
            </a:extLst>
          </p:cNvPr>
          <p:cNvPicPr/>
          <p:nvPr/>
        </p:nvPicPr>
        <p:blipFill>
          <a:blip r:embed="rId5" cstate="print"/>
          <a:stretch>
            <a:fillRect/>
          </a:stretch>
        </p:blipFill>
        <p:spPr>
          <a:xfrm>
            <a:off x="7112445" y="193744"/>
            <a:ext cx="1761253" cy="10778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5">
            <a:extLst>
              <a:ext uri="{FF2B5EF4-FFF2-40B4-BE49-F238E27FC236}">
                <a16:creationId xmlns:a16="http://schemas.microsoft.com/office/drawing/2014/main" id="{6EAC8548-4C5F-444C-BEE2-4DAD16997043}"/>
              </a:ext>
            </a:extLst>
          </p:cNvPr>
          <p:cNvPicPr/>
          <p:nvPr/>
        </p:nvPicPr>
        <p:blipFill>
          <a:blip r:embed="rId2" cstate="print"/>
          <a:stretch>
            <a:fillRect/>
          </a:stretch>
        </p:blipFill>
        <p:spPr>
          <a:xfrm>
            <a:off x="6858000" y="252718"/>
            <a:ext cx="2066824" cy="3690632"/>
          </a:xfrm>
          <a:prstGeom prst="rect">
            <a:avLst/>
          </a:prstGeom>
        </p:spPr>
      </p:pic>
      <p:pic>
        <p:nvPicPr>
          <p:cNvPr id="15" name="Picture 14">
            <a:extLst>
              <a:ext uri="{FF2B5EF4-FFF2-40B4-BE49-F238E27FC236}">
                <a16:creationId xmlns:a16="http://schemas.microsoft.com/office/drawing/2014/main" id="{FF936A8D-6FDA-4D65-A062-7F95DEDDED4F}"/>
              </a:ext>
            </a:extLst>
          </p:cNvPr>
          <p:cNvPicPr>
            <a:picLocks noChangeAspect="1"/>
          </p:cNvPicPr>
          <p:nvPr/>
        </p:nvPicPr>
        <p:blipFill rotWithShape="1">
          <a:blip r:embed="rId3"/>
          <a:srcRect l="25833" t="61042" r="19167" b="11456"/>
          <a:stretch/>
        </p:blipFill>
        <p:spPr>
          <a:xfrm>
            <a:off x="219176" y="252718"/>
            <a:ext cx="6613424" cy="3843032"/>
          </a:xfrm>
          <a:prstGeom prst="rect">
            <a:avLst/>
          </a:prstGeom>
        </p:spPr>
      </p:pic>
    </p:spTree>
    <p:extLst>
      <p:ext uri="{BB962C8B-B14F-4D97-AF65-F5344CB8AC3E}">
        <p14:creationId xmlns:p14="http://schemas.microsoft.com/office/powerpoint/2010/main" val="144266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1354" y="724814"/>
            <a:ext cx="5902960" cy="438150"/>
          </a:xfrm>
          <a:custGeom>
            <a:avLst/>
            <a:gdLst/>
            <a:ahLst/>
            <a:cxnLst/>
            <a:rect l="l" t="t" r="r" b="b"/>
            <a:pathLst>
              <a:path w="5902959" h="438150">
                <a:moveTo>
                  <a:pt x="337096" y="4622"/>
                </a:moveTo>
                <a:lnTo>
                  <a:pt x="259854" y="4622"/>
                </a:lnTo>
                <a:lnTo>
                  <a:pt x="161188" y="238125"/>
                </a:lnTo>
                <a:lnTo>
                  <a:pt x="163182" y="122047"/>
                </a:lnTo>
                <a:lnTo>
                  <a:pt x="165201" y="4622"/>
                </a:lnTo>
                <a:lnTo>
                  <a:pt x="85140" y="4622"/>
                </a:lnTo>
                <a:lnTo>
                  <a:pt x="0" y="374904"/>
                </a:lnTo>
                <a:lnTo>
                  <a:pt x="55372" y="374904"/>
                </a:lnTo>
                <a:lnTo>
                  <a:pt x="114160" y="122047"/>
                </a:lnTo>
                <a:lnTo>
                  <a:pt x="109689" y="374904"/>
                </a:lnTo>
                <a:lnTo>
                  <a:pt x="156870" y="374904"/>
                </a:lnTo>
                <a:lnTo>
                  <a:pt x="211594" y="238125"/>
                </a:lnTo>
                <a:lnTo>
                  <a:pt x="257327" y="123825"/>
                </a:lnTo>
                <a:lnTo>
                  <a:pt x="209854" y="374904"/>
                </a:lnTo>
                <a:lnTo>
                  <a:pt x="264769" y="374904"/>
                </a:lnTo>
                <a:lnTo>
                  <a:pt x="313817" y="123825"/>
                </a:lnTo>
                <a:lnTo>
                  <a:pt x="337096" y="4622"/>
                </a:lnTo>
                <a:close/>
              </a:path>
              <a:path w="5902959" h="438150">
                <a:moveTo>
                  <a:pt x="555193" y="4622"/>
                </a:moveTo>
                <a:lnTo>
                  <a:pt x="393712" y="4622"/>
                </a:lnTo>
                <a:lnTo>
                  <a:pt x="314985" y="374904"/>
                </a:lnTo>
                <a:lnTo>
                  <a:pt x="477354" y="374904"/>
                </a:lnTo>
                <a:lnTo>
                  <a:pt x="488226" y="323710"/>
                </a:lnTo>
                <a:lnTo>
                  <a:pt x="401307" y="323710"/>
                </a:lnTo>
                <a:lnTo>
                  <a:pt x="426008" y="207619"/>
                </a:lnTo>
                <a:lnTo>
                  <a:pt x="492391" y="207619"/>
                </a:lnTo>
                <a:lnTo>
                  <a:pt x="503555" y="154940"/>
                </a:lnTo>
                <a:lnTo>
                  <a:pt x="437172" y="154940"/>
                </a:lnTo>
                <a:lnTo>
                  <a:pt x="458012" y="56705"/>
                </a:lnTo>
                <a:lnTo>
                  <a:pt x="544029" y="56705"/>
                </a:lnTo>
                <a:lnTo>
                  <a:pt x="555193" y="4622"/>
                </a:lnTo>
                <a:close/>
              </a:path>
              <a:path w="5902959" h="438150">
                <a:moveTo>
                  <a:pt x="760958" y="4622"/>
                </a:moveTo>
                <a:lnTo>
                  <a:pt x="571639" y="4622"/>
                </a:lnTo>
                <a:lnTo>
                  <a:pt x="559587" y="60871"/>
                </a:lnTo>
                <a:lnTo>
                  <a:pt x="616737" y="60871"/>
                </a:lnTo>
                <a:lnTo>
                  <a:pt x="550062" y="374904"/>
                </a:lnTo>
                <a:lnTo>
                  <a:pt x="625970" y="374904"/>
                </a:lnTo>
                <a:lnTo>
                  <a:pt x="692645" y="60871"/>
                </a:lnTo>
                <a:lnTo>
                  <a:pt x="748893" y="60871"/>
                </a:lnTo>
                <a:lnTo>
                  <a:pt x="760958" y="4622"/>
                </a:lnTo>
                <a:close/>
              </a:path>
              <a:path w="5902959" h="438150">
                <a:moveTo>
                  <a:pt x="1011516" y="4622"/>
                </a:moveTo>
                <a:lnTo>
                  <a:pt x="936053" y="4622"/>
                </a:lnTo>
                <a:lnTo>
                  <a:pt x="903617" y="156870"/>
                </a:lnTo>
                <a:lnTo>
                  <a:pt x="838123" y="156870"/>
                </a:lnTo>
                <a:lnTo>
                  <a:pt x="870572" y="4622"/>
                </a:lnTo>
                <a:lnTo>
                  <a:pt x="795261" y="4622"/>
                </a:lnTo>
                <a:lnTo>
                  <a:pt x="716534" y="374904"/>
                </a:lnTo>
                <a:lnTo>
                  <a:pt x="791845" y="374904"/>
                </a:lnTo>
                <a:lnTo>
                  <a:pt x="826668" y="210743"/>
                </a:lnTo>
                <a:lnTo>
                  <a:pt x="892149" y="210743"/>
                </a:lnTo>
                <a:lnTo>
                  <a:pt x="857326" y="374904"/>
                </a:lnTo>
                <a:lnTo>
                  <a:pt x="932776" y="374904"/>
                </a:lnTo>
                <a:lnTo>
                  <a:pt x="967689" y="210743"/>
                </a:lnTo>
                <a:lnTo>
                  <a:pt x="979144" y="156870"/>
                </a:lnTo>
                <a:lnTo>
                  <a:pt x="1011516" y="4622"/>
                </a:lnTo>
                <a:close/>
              </a:path>
              <a:path w="5902959" h="438150">
                <a:moveTo>
                  <a:pt x="1261922" y="68465"/>
                </a:moveTo>
                <a:lnTo>
                  <a:pt x="1261110" y="60871"/>
                </a:lnTo>
                <a:lnTo>
                  <a:pt x="1260487" y="55372"/>
                </a:lnTo>
                <a:lnTo>
                  <a:pt x="1260094" y="53886"/>
                </a:lnTo>
                <a:lnTo>
                  <a:pt x="1257198" y="42900"/>
                </a:lnTo>
                <a:lnTo>
                  <a:pt x="1223187" y="8128"/>
                </a:lnTo>
                <a:lnTo>
                  <a:pt x="1186865" y="673"/>
                </a:lnTo>
                <a:lnTo>
                  <a:pt x="1186865" y="70942"/>
                </a:lnTo>
                <a:lnTo>
                  <a:pt x="1186751" y="86499"/>
                </a:lnTo>
                <a:lnTo>
                  <a:pt x="1147076" y="276682"/>
                </a:lnTo>
                <a:lnTo>
                  <a:pt x="1139380" y="301078"/>
                </a:lnTo>
                <a:lnTo>
                  <a:pt x="1136307" y="308521"/>
                </a:lnTo>
                <a:lnTo>
                  <a:pt x="1132039" y="314477"/>
                </a:lnTo>
                <a:lnTo>
                  <a:pt x="1126591" y="318947"/>
                </a:lnTo>
                <a:lnTo>
                  <a:pt x="1121130" y="323303"/>
                </a:lnTo>
                <a:lnTo>
                  <a:pt x="1113536" y="325488"/>
                </a:lnTo>
                <a:lnTo>
                  <a:pt x="1094295" y="325488"/>
                </a:lnTo>
                <a:lnTo>
                  <a:pt x="1087691" y="323303"/>
                </a:lnTo>
                <a:lnTo>
                  <a:pt x="1084021" y="318947"/>
                </a:lnTo>
                <a:lnTo>
                  <a:pt x="1080350" y="314477"/>
                </a:lnTo>
                <a:lnTo>
                  <a:pt x="1078611" y="308521"/>
                </a:lnTo>
                <a:lnTo>
                  <a:pt x="1078814" y="301078"/>
                </a:lnTo>
                <a:lnTo>
                  <a:pt x="1079106" y="293649"/>
                </a:lnTo>
                <a:lnTo>
                  <a:pt x="1080198" y="285661"/>
                </a:lnTo>
                <a:lnTo>
                  <a:pt x="1082090" y="277126"/>
                </a:lnTo>
                <a:lnTo>
                  <a:pt x="1119289" y="101981"/>
                </a:lnTo>
                <a:lnTo>
                  <a:pt x="1133830" y="65049"/>
                </a:lnTo>
                <a:lnTo>
                  <a:pt x="1152283" y="53886"/>
                </a:lnTo>
                <a:lnTo>
                  <a:pt x="1171130" y="53886"/>
                </a:lnTo>
                <a:lnTo>
                  <a:pt x="1177785" y="56108"/>
                </a:lnTo>
                <a:lnTo>
                  <a:pt x="1181354" y="60579"/>
                </a:lnTo>
                <a:lnTo>
                  <a:pt x="1185024" y="65049"/>
                </a:lnTo>
                <a:lnTo>
                  <a:pt x="1186865" y="70942"/>
                </a:lnTo>
                <a:lnTo>
                  <a:pt x="1186865" y="673"/>
                </a:lnTo>
                <a:lnTo>
                  <a:pt x="1172870" y="0"/>
                </a:lnTo>
                <a:lnTo>
                  <a:pt x="1153363" y="889"/>
                </a:lnTo>
                <a:lnTo>
                  <a:pt x="1105306" y="14147"/>
                </a:lnTo>
                <a:lnTo>
                  <a:pt x="1071283" y="42633"/>
                </a:lnTo>
                <a:lnTo>
                  <a:pt x="1048639" y="85064"/>
                </a:lnTo>
                <a:lnTo>
                  <a:pt x="1009167" y="258368"/>
                </a:lnTo>
                <a:lnTo>
                  <a:pt x="1004201" y="301078"/>
                </a:lnTo>
                <a:lnTo>
                  <a:pt x="1004138" y="309270"/>
                </a:lnTo>
                <a:lnTo>
                  <a:pt x="1005586" y="323557"/>
                </a:lnTo>
                <a:lnTo>
                  <a:pt x="1030744" y="365379"/>
                </a:lnTo>
                <a:lnTo>
                  <a:pt x="1073073" y="379056"/>
                </a:lnTo>
                <a:lnTo>
                  <a:pt x="1092212" y="379958"/>
                </a:lnTo>
                <a:lnTo>
                  <a:pt x="1111872" y="379056"/>
                </a:lnTo>
                <a:lnTo>
                  <a:pt x="1160373" y="365379"/>
                </a:lnTo>
                <a:lnTo>
                  <a:pt x="1194866" y="336334"/>
                </a:lnTo>
                <a:lnTo>
                  <a:pt x="1217599" y="293649"/>
                </a:lnTo>
                <a:lnTo>
                  <a:pt x="1257109" y="120256"/>
                </a:lnTo>
                <a:lnTo>
                  <a:pt x="1261846" y="86499"/>
                </a:lnTo>
                <a:lnTo>
                  <a:pt x="1261922" y="68465"/>
                </a:lnTo>
                <a:close/>
              </a:path>
              <a:path w="5902959" h="438150">
                <a:moveTo>
                  <a:pt x="1524368" y="80225"/>
                </a:moveTo>
                <a:lnTo>
                  <a:pt x="1518500" y="42545"/>
                </a:lnTo>
                <a:lnTo>
                  <a:pt x="1479931" y="11404"/>
                </a:lnTo>
                <a:lnTo>
                  <a:pt x="1447685" y="5740"/>
                </a:lnTo>
                <a:lnTo>
                  <a:pt x="1447685" y="86499"/>
                </a:lnTo>
                <a:lnTo>
                  <a:pt x="1447126" y="93726"/>
                </a:lnTo>
                <a:lnTo>
                  <a:pt x="1411808" y="263880"/>
                </a:lnTo>
                <a:lnTo>
                  <a:pt x="1399209" y="304800"/>
                </a:lnTo>
                <a:lnTo>
                  <a:pt x="1355852" y="322364"/>
                </a:lnTo>
                <a:lnTo>
                  <a:pt x="1339773" y="322364"/>
                </a:lnTo>
                <a:lnTo>
                  <a:pt x="1396034" y="57607"/>
                </a:lnTo>
                <a:lnTo>
                  <a:pt x="1411668" y="57607"/>
                </a:lnTo>
                <a:lnTo>
                  <a:pt x="1447380" y="72478"/>
                </a:lnTo>
                <a:lnTo>
                  <a:pt x="1447685" y="86499"/>
                </a:lnTo>
                <a:lnTo>
                  <a:pt x="1447685" y="5740"/>
                </a:lnTo>
                <a:lnTo>
                  <a:pt x="1444586" y="5372"/>
                </a:lnTo>
                <a:lnTo>
                  <a:pt x="1422527" y="4622"/>
                </a:lnTo>
                <a:lnTo>
                  <a:pt x="1331887" y="4622"/>
                </a:lnTo>
                <a:lnTo>
                  <a:pt x="1253159" y="374904"/>
                </a:lnTo>
                <a:lnTo>
                  <a:pt x="1345577" y="374904"/>
                </a:lnTo>
                <a:lnTo>
                  <a:pt x="1387297" y="371779"/>
                </a:lnTo>
                <a:lnTo>
                  <a:pt x="1433690" y="355206"/>
                </a:lnTo>
                <a:lnTo>
                  <a:pt x="1465351" y="323303"/>
                </a:lnTo>
                <a:lnTo>
                  <a:pt x="1485874" y="275234"/>
                </a:lnTo>
                <a:lnTo>
                  <a:pt x="1519415" y="120700"/>
                </a:lnTo>
                <a:lnTo>
                  <a:pt x="1524266" y="85534"/>
                </a:lnTo>
                <a:lnTo>
                  <a:pt x="1524368" y="80225"/>
                </a:lnTo>
                <a:close/>
              </a:path>
              <a:path w="5902959" h="438150">
                <a:moveTo>
                  <a:pt x="1787359" y="69532"/>
                </a:moveTo>
                <a:lnTo>
                  <a:pt x="1777149" y="31851"/>
                </a:lnTo>
                <a:lnTo>
                  <a:pt x="1734248" y="3619"/>
                </a:lnTo>
                <a:lnTo>
                  <a:pt x="1712188" y="673"/>
                </a:lnTo>
                <a:lnTo>
                  <a:pt x="1712188" y="70942"/>
                </a:lnTo>
                <a:lnTo>
                  <a:pt x="1712188" y="85534"/>
                </a:lnTo>
                <a:lnTo>
                  <a:pt x="1672399" y="276682"/>
                </a:lnTo>
                <a:lnTo>
                  <a:pt x="1664716" y="301078"/>
                </a:lnTo>
                <a:lnTo>
                  <a:pt x="1661629" y="308521"/>
                </a:lnTo>
                <a:lnTo>
                  <a:pt x="1657362" y="314477"/>
                </a:lnTo>
                <a:lnTo>
                  <a:pt x="1651914" y="318947"/>
                </a:lnTo>
                <a:lnTo>
                  <a:pt x="1646453" y="323303"/>
                </a:lnTo>
                <a:lnTo>
                  <a:pt x="1638858" y="325488"/>
                </a:lnTo>
                <a:lnTo>
                  <a:pt x="1619618" y="325488"/>
                </a:lnTo>
                <a:lnTo>
                  <a:pt x="1613014" y="323303"/>
                </a:lnTo>
                <a:lnTo>
                  <a:pt x="1609344" y="318947"/>
                </a:lnTo>
                <a:lnTo>
                  <a:pt x="1605673" y="314477"/>
                </a:lnTo>
                <a:lnTo>
                  <a:pt x="1603933" y="308521"/>
                </a:lnTo>
                <a:lnTo>
                  <a:pt x="1604137" y="301078"/>
                </a:lnTo>
                <a:lnTo>
                  <a:pt x="1604429" y="293649"/>
                </a:lnTo>
                <a:lnTo>
                  <a:pt x="1605521" y="285661"/>
                </a:lnTo>
                <a:lnTo>
                  <a:pt x="1607413" y="277126"/>
                </a:lnTo>
                <a:lnTo>
                  <a:pt x="1644611" y="101981"/>
                </a:lnTo>
                <a:lnTo>
                  <a:pt x="1659153" y="65049"/>
                </a:lnTo>
                <a:lnTo>
                  <a:pt x="1677606" y="53886"/>
                </a:lnTo>
                <a:lnTo>
                  <a:pt x="1696466" y="53886"/>
                </a:lnTo>
                <a:lnTo>
                  <a:pt x="1703108" y="56108"/>
                </a:lnTo>
                <a:lnTo>
                  <a:pt x="1706676" y="60579"/>
                </a:lnTo>
                <a:lnTo>
                  <a:pt x="1710347" y="65049"/>
                </a:lnTo>
                <a:lnTo>
                  <a:pt x="1712188" y="70942"/>
                </a:lnTo>
                <a:lnTo>
                  <a:pt x="1712188" y="673"/>
                </a:lnTo>
                <a:lnTo>
                  <a:pt x="1698193" y="0"/>
                </a:lnTo>
                <a:lnTo>
                  <a:pt x="1678686" y="889"/>
                </a:lnTo>
                <a:lnTo>
                  <a:pt x="1630629" y="14147"/>
                </a:lnTo>
                <a:lnTo>
                  <a:pt x="1596605" y="42633"/>
                </a:lnTo>
                <a:lnTo>
                  <a:pt x="1573961" y="85064"/>
                </a:lnTo>
                <a:lnTo>
                  <a:pt x="1534490" y="258368"/>
                </a:lnTo>
                <a:lnTo>
                  <a:pt x="1529461" y="309270"/>
                </a:lnTo>
                <a:lnTo>
                  <a:pt x="1530883" y="323303"/>
                </a:lnTo>
                <a:lnTo>
                  <a:pt x="1556067" y="365379"/>
                </a:lnTo>
                <a:lnTo>
                  <a:pt x="1598396" y="379056"/>
                </a:lnTo>
                <a:lnTo>
                  <a:pt x="1617535" y="379958"/>
                </a:lnTo>
                <a:lnTo>
                  <a:pt x="1637195" y="379056"/>
                </a:lnTo>
                <a:lnTo>
                  <a:pt x="1685696" y="365379"/>
                </a:lnTo>
                <a:lnTo>
                  <a:pt x="1720189" y="336334"/>
                </a:lnTo>
                <a:lnTo>
                  <a:pt x="1742922" y="293649"/>
                </a:lnTo>
                <a:lnTo>
                  <a:pt x="1782432" y="120256"/>
                </a:lnTo>
                <a:lnTo>
                  <a:pt x="1787258" y="85534"/>
                </a:lnTo>
                <a:lnTo>
                  <a:pt x="1787359" y="69532"/>
                </a:lnTo>
                <a:close/>
              </a:path>
              <a:path w="5902959" h="438150">
                <a:moveTo>
                  <a:pt x="1951723" y="323710"/>
                </a:moveTo>
                <a:lnTo>
                  <a:pt x="1864804" y="323710"/>
                </a:lnTo>
                <a:lnTo>
                  <a:pt x="1932673" y="4622"/>
                </a:lnTo>
                <a:lnTo>
                  <a:pt x="1857209" y="4622"/>
                </a:lnTo>
                <a:lnTo>
                  <a:pt x="1778482" y="374904"/>
                </a:lnTo>
                <a:lnTo>
                  <a:pt x="1940852" y="374904"/>
                </a:lnTo>
                <a:lnTo>
                  <a:pt x="1951723" y="323710"/>
                </a:lnTo>
                <a:close/>
              </a:path>
              <a:path w="5902959" h="438150">
                <a:moveTo>
                  <a:pt x="2243188" y="69532"/>
                </a:moveTo>
                <a:lnTo>
                  <a:pt x="2241753" y="56108"/>
                </a:lnTo>
                <a:lnTo>
                  <a:pt x="2241651" y="55372"/>
                </a:lnTo>
                <a:lnTo>
                  <a:pt x="2241258" y="53886"/>
                </a:lnTo>
                <a:lnTo>
                  <a:pt x="2238349" y="42900"/>
                </a:lnTo>
                <a:lnTo>
                  <a:pt x="2204339" y="8128"/>
                </a:lnTo>
                <a:lnTo>
                  <a:pt x="2168017" y="673"/>
                </a:lnTo>
                <a:lnTo>
                  <a:pt x="2168017" y="70942"/>
                </a:lnTo>
                <a:lnTo>
                  <a:pt x="2168017" y="85534"/>
                </a:lnTo>
                <a:lnTo>
                  <a:pt x="2128228" y="276682"/>
                </a:lnTo>
                <a:lnTo>
                  <a:pt x="2120544" y="301078"/>
                </a:lnTo>
                <a:lnTo>
                  <a:pt x="2117458" y="308521"/>
                </a:lnTo>
                <a:lnTo>
                  <a:pt x="2113191" y="314477"/>
                </a:lnTo>
                <a:lnTo>
                  <a:pt x="2107742" y="318947"/>
                </a:lnTo>
                <a:lnTo>
                  <a:pt x="2102281" y="323303"/>
                </a:lnTo>
                <a:lnTo>
                  <a:pt x="2094687" y="325488"/>
                </a:lnTo>
                <a:lnTo>
                  <a:pt x="2075446" y="325488"/>
                </a:lnTo>
                <a:lnTo>
                  <a:pt x="2068842" y="323303"/>
                </a:lnTo>
                <a:lnTo>
                  <a:pt x="2065172" y="318947"/>
                </a:lnTo>
                <a:lnTo>
                  <a:pt x="2061502" y="314477"/>
                </a:lnTo>
                <a:lnTo>
                  <a:pt x="2059762" y="308521"/>
                </a:lnTo>
                <a:lnTo>
                  <a:pt x="2059965" y="301078"/>
                </a:lnTo>
                <a:lnTo>
                  <a:pt x="2060257" y="293649"/>
                </a:lnTo>
                <a:lnTo>
                  <a:pt x="2061349" y="285661"/>
                </a:lnTo>
                <a:lnTo>
                  <a:pt x="2063242" y="277126"/>
                </a:lnTo>
                <a:lnTo>
                  <a:pt x="2100440" y="101981"/>
                </a:lnTo>
                <a:lnTo>
                  <a:pt x="2114981" y="65049"/>
                </a:lnTo>
                <a:lnTo>
                  <a:pt x="2133435" y="53886"/>
                </a:lnTo>
                <a:lnTo>
                  <a:pt x="2152294" y="53886"/>
                </a:lnTo>
                <a:lnTo>
                  <a:pt x="2158936" y="56108"/>
                </a:lnTo>
                <a:lnTo>
                  <a:pt x="2162505" y="60579"/>
                </a:lnTo>
                <a:lnTo>
                  <a:pt x="2166175" y="65049"/>
                </a:lnTo>
                <a:lnTo>
                  <a:pt x="2168017" y="70942"/>
                </a:lnTo>
                <a:lnTo>
                  <a:pt x="2168017" y="673"/>
                </a:lnTo>
                <a:lnTo>
                  <a:pt x="2154021" y="0"/>
                </a:lnTo>
                <a:lnTo>
                  <a:pt x="2134514" y="889"/>
                </a:lnTo>
                <a:lnTo>
                  <a:pt x="2086457" y="14147"/>
                </a:lnTo>
                <a:lnTo>
                  <a:pt x="2052447" y="42633"/>
                </a:lnTo>
                <a:lnTo>
                  <a:pt x="2029790" y="85064"/>
                </a:lnTo>
                <a:lnTo>
                  <a:pt x="1990318" y="258368"/>
                </a:lnTo>
                <a:lnTo>
                  <a:pt x="1985289" y="309270"/>
                </a:lnTo>
                <a:lnTo>
                  <a:pt x="1986737" y="323557"/>
                </a:lnTo>
                <a:lnTo>
                  <a:pt x="2011895" y="365379"/>
                </a:lnTo>
                <a:lnTo>
                  <a:pt x="2054225" y="379056"/>
                </a:lnTo>
                <a:lnTo>
                  <a:pt x="2073363" y="379958"/>
                </a:lnTo>
                <a:lnTo>
                  <a:pt x="2093023" y="379056"/>
                </a:lnTo>
                <a:lnTo>
                  <a:pt x="2141524" y="365379"/>
                </a:lnTo>
                <a:lnTo>
                  <a:pt x="2176018" y="336334"/>
                </a:lnTo>
                <a:lnTo>
                  <a:pt x="2198751" y="293649"/>
                </a:lnTo>
                <a:lnTo>
                  <a:pt x="2238260" y="120256"/>
                </a:lnTo>
                <a:lnTo>
                  <a:pt x="2243099" y="85534"/>
                </a:lnTo>
                <a:lnTo>
                  <a:pt x="2243188" y="69532"/>
                </a:lnTo>
                <a:close/>
              </a:path>
              <a:path w="5902959" h="438150">
                <a:moveTo>
                  <a:pt x="2503932" y="77990"/>
                </a:moveTo>
                <a:lnTo>
                  <a:pt x="2503881" y="70446"/>
                </a:lnTo>
                <a:lnTo>
                  <a:pt x="2503767" y="63449"/>
                </a:lnTo>
                <a:lnTo>
                  <a:pt x="2502471" y="53886"/>
                </a:lnTo>
                <a:lnTo>
                  <a:pt x="2502052" y="50761"/>
                </a:lnTo>
                <a:lnTo>
                  <a:pt x="2476906" y="13246"/>
                </a:lnTo>
                <a:lnTo>
                  <a:pt x="2435580" y="838"/>
                </a:lnTo>
                <a:lnTo>
                  <a:pt x="2416924" y="0"/>
                </a:lnTo>
                <a:lnTo>
                  <a:pt x="2397188" y="977"/>
                </a:lnTo>
                <a:lnTo>
                  <a:pt x="2348471" y="15633"/>
                </a:lnTo>
                <a:lnTo>
                  <a:pt x="2314054" y="46380"/>
                </a:lnTo>
                <a:lnTo>
                  <a:pt x="2291613" y="91465"/>
                </a:lnTo>
                <a:lnTo>
                  <a:pt x="2281339" y="128447"/>
                </a:lnTo>
                <a:lnTo>
                  <a:pt x="2254999" y="252412"/>
                </a:lnTo>
                <a:lnTo>
                  <a:pt x="2249081" y="304736"/>
                </a:lnTo>
                <a:lnTo>
                  <a:pt x="2249944" y="319836"/>
                </a:lnTo>
                <a:lnTo>
                  <a:pt x="2263330" y="355917"/>
                </a:lnTo>
                <a:lnTo>
                  <a:pt x="2310206" y="379425"/>
                </a:lnTo>
                <a:lnTo>
                  <a:pt x="2327783" y="380415"/>
                </a:lnTo>
                <a:lnTo>
                  <a:pt x="2339644" y="379717"/>
                </a:lnTo>
                <a:lnTo>
                  <a:pt x="2377617" y="363524"/>
                </a:lnTo>
                <a:lnTo>
                  <a:pt x="2397429" y="341566"/>
                </a:lnTo>
                <a:lnTo>
                  <a:pt x="2394902" y="374904"/>
                </a:lnTo>
                <a:lnTo>
                  <a:pt x="2444165" y="374904"/>
                </a:lnTo>
                <a:lnTo>
                  <a:pt x="2451252" y="341566"/>
                </a:lnTo>
                <a:lnTo>
                  <a:pt x="2454681" y="325488"/>
                </a:lnTo>
                <a:lnTo>
                  <a:pt x="2484640" y="184696"/>
                </a:lnTo>
                <a:lnTo>
                  <a:pt x="2380462" y="184696"/>
                </a:lnTo>
                <a:lnTo>
                  <a:pt x="2370645" y="230390"/>
                </a:lnTo>
                <a:lnTo>
                  <a:pt x="2406802" y="230390"/>
                </a:lnTo>
                <a:lnTo>
                  <a:pt x="2398471" y="269684"/>
                </a:lnTo>
                <a:lnTo>
                  <a:pt x="2385618" y="306743"/>
                </a:lnTo>
                <a:lnTo>
                  <a:pt x="2374366" y="318198"/>
                </a:lnTo>
                <a:lnTo>
                  <a:pt x="2368207" y="323062"/>
                </a:lnTo>
                <a:lnTo>
                  <a:pt x="2360422" y="325488"/>
                </a:lnTo>
                <a:lnTo>
                  <a:pt x="2341575" y="325488"/>
                </a:lnTo>
                <a:lnTo>
                  <a:pt x="2324392" y="298411"/>
                </a:lnTo>
                <a:lnTo>
                  <a:pt x="2324570" y="293077"/>
                </a:lnTo>
                <a:lnTo>
                  <a:pt x="2362606" y="107454"/>
                </a:lnTo>
                <a:lnTo>
                  <a:pt x="2377046" y="66929"/>
                </a:lnTo>
                <a:lnTo>
                  <a:pt x="2382697" y="61772"/>
                </a:lnTo>
                <a:lnTo>
                  <a:pt x="2388349" y="56515"/>
                </a:lnTo>
                <a:lnTo>
                  <a:pt x="2396236" y="53886"/>
                </a:lnTo>
                <a:lnTo>
                  <a:pt x="2416086" y="53886"/>
                </a:lnTo>
                <a:lnTo>
                  <a:pt x="2422677" y="56019"/>
                </a:lnTo>
                <a:lnTo>
                  <a:pt x="2426157" y="60286"/>
                </a:lnTo>
                <a:lnTo>
                  <a:pt x="2429726" y="64541"/>
                </a:lnTo>
                <a:lnTo>
                  <a:pt x="2431313" y="70446"/>
                </a:lnTo>
                <a:lnTo>
                  <a:pt x="2430957" y="77279"/>
                </a:lnTo>
                <a:lnTo>
                  <a:pt x="2430526" y="83781"/>
                </a:lnTo>
                <a:lnTo>
                  <a:pt x="2429802" y="90004"/>
                </a:lnTo>
                <a:lnTo>
                  <a:pt x="2428735" y="96659"/>
                </a:lnTo>
                <a:lnTo>
                  <a:pt x="2427351" y="103733"/>
                </a:lnTo>
                <a:lnTo>
                  <a:pt x="2421839" y="129781"/>
                </a:lnTo>
                <a:lnTo>
                  <a:pt x="2495359" y="129781"/>
                </a:lnTo>
                <a:lnTo>
                  <a:pt x="2499969" y="108356"/>
                </a:lnTo>
                <a:lnTo>
                  <a:pt x="2502725" y="92252"/>
                </a:lnTo>
                <a:lnTo>
                  <a:pt x="2503932" y="77990"/>
                </a:lnTo>
                <a:close/>
              </a:path>
              <a:path w="5902959" h="438150">
                <a:moveTo>
                  <a:pt x="2761208" y="4622"/>
                </a:moveTo>
                <a:lnTo>
                  <a:pt x="2692590" y="4622"/>
                </a:lnTo>
                <a:lnTo>
                  <a:pt x="2627858" y="134848"/>
                </a:lnTo>
                <a:lnTo>
                  <a:pt x="2615793" y="4622"/>
                </a:lnTo>
                <a:lnTo>
                  <a:pt x="2544953" y="4622"/>
                </a:lnTo>
                <a:lnTo>
                  <a:pt x="2569667" y="228155"/>
                </a:lnTo>
                <a:lnTo>
                  <a:pt x="2538412" y="374904"/>
                </a:lnTo>
                <a:lnTo>
                  <a:pt x="2611031" y="374904"/>
                </a:lnTo>
                <a:lnTo>
                  <a:pt x="2642285" y="228155"/>
                </a:lnTo>
                <a:lnTo>
                  <a:pt x="2691930" y="134848"/>
                </a:lnTo>
                <a:lnTo>
                  <a:pt x="2761208" y="4622"/>
                </a:lnTo>
                <a:close/>
              </a:path>
              <a:path w="5902959" h="438150">
                <a:moveTo>
                  <a:pt x="3611321" y="14884"/>
                </a:moveTo>
                <a:lnTo>
                  <a:pt x="3589591" y="14884"/>
                </a:lnTo>
                <a:lnTo>
                  <a:pt x="3589147" y="437565"/>
                </a:lnTo>
                <a:lnTo>
                  <a:pt x="3611321" y="437565"/>
                </a:lnTo>
                <a:lnTo>
                  <a:pt x="3611321" y="14884"/>
                </a:lnTo>
                <a:close/>
              </a:path>
              <a:path w="5902959" h="438150">
                <a:moveTo>
                  <a:pt x="4343031" y="198094"/>
                </a:moveTo>
                <a:lnTo>
                  <a:pt x="4332516" y="160540"/>
                </a:lnTo>
                <a:lnTo>
                  <a:pt x="4327550" y="156870"/>
                </a:lnTo>
                <a:lnTo>
                  <a:pt x="4322597" y="153098"/>
                </a:lnTo>
                <a:lnTo>
                  <a:pt x="4316438" y="151218"/>
                </a:lnTo>
                <a:lnTo>
                  <a:pt x="4309097" y="151218"/>
                </a:lnTo>
                <a:lnTo>
                  <a:pt x="4266946" y="167182"/>
                </a:lnTo>
                <a:lnTo>
                  <a:pt x="4255376" y="177850"/>
                </a:lnTo>
                <a:lnTo>
                  <a:pt x="4255376" y="66230"/>
                </a:lnTo>
                <a:lnTo>
                  <a:pt x="4227538" y="66230"/>
                </a:lnTo>
                <a:lnTo>
                  <a:pt x="4227538" y="374904"/>
                </a:lnTo>
                <a:lnTo>
                  <a:pt x="4255376" y="374904"/>
                </a:lnTo>
                <a:lnTo>
                  <a:pt x="4255376" y="193929"/>
                </a:lnTo>
                <a:lnTo>
                  <a:pt x="4261231" y="187871"/>
                </a:lnTo>
                <a:lnTo>
                  <a:pt x="4267479" y="182867"/>
                </a:lnTo>
                <a:lnTo>
                  <a:pt x="4275899" y="177850"/>
                </a:lnTo>
                <a:lnTo>
                  <a:pt x="4280865" y="174929"/>
                </a:lnTo>
                <a:lnTo>
                  <a:pt x="4287418" y="172948"/>
                </a:lnTo>
                <a:lnTo>
                  <a:pt x="4300918" y="172948"/>
                </a:lnTo>
                <a:lnTo>
                  <a:pt x="4306176" y="175323"/>
                </a:lnTo>
                <a:lnTo>
                  <a:pt x="4309542" y="180086"/>
                </a:lnTo>
                <a:lnTo>
                  <a:pt x="4313021" y="184746"/>
                </a:lnTo>
                <a:lnTo>
                  <a:pt x="4314749" y="192786"/>
                </a:lnTo>
                <a:lnTo>
                  <a:pt x="4314749" y="374904"/>
                </a:lnTo>
                <a:lnTo>
                  <a:pt x="4343031" y="374904"/>
                </a:lnTo>
                <a:lnTo>
                  <a:pt x="4343031" y="198094"/>
                </a:lnTo>
                <a:close/>
              </a:path>
              <a:path w="5902959" h="438150">
                <a:moveTo>
                  <a:pt x="4497578" y="232778"/>
                </a:moveTo>
                <a:lnTo>
                  <a:pt x="4492269" y="189166"/>
                </a:lnTo>
                <a:lnTo>
                  <a:pt x="4469396" y="157937"/>
                </a:lnTo>
                <a:lnTo>
                  <a:pt x="4469396" y="224116"/>
                </a:lnTo>
                <a:lnTo>
                  <a:pt x="4469282" y="308089"/>
                </a:lnTo>
                <a:lnTo>
                  <a:pt x="4459668" y="349758"/>
                </a:lnTo>
                <a:lnTo>
                  <a:pt x="4455299" y="354812"/>
                </a:lnTo>
                <a:lnTo>
                  <a:pt x="4448264" y="357339"/>
                </a:lnTo>
                <a:lnTo>
                  <a:pt x="4428909" y="357339"/>
                </a:lnTo>
                <a:lnTo>
                  <a:pt x="4409008" y="321106"/>
                </a:lnTo>
                <a:lnTo>
                  <a:pt x="4408271" y="224116"/>
                </a:lnTo>
                <a:lnTo>
                  <a:pt x="4408551" y="215988"/>
                </a:lnTo>
                <a:lnTo>
                  <a:pt x="4421924" y="174828"/>
                </a:lnTo>
                <a:lnTo>
                  <a:pt x="4428909" y="172199"/>
                </a:lnTo>
                <a:lnTo>
                  <a:pt x="4448264" y="172199"/>
                </a:lnTo>
                <a:lnTo>
                  <a:pt x="4455299" y="174828"/>
                </a:lnTo>
                <a:lnTo>
                  <a:pt x="4459668" y="180086"/>
                </a:lnTo>
                <a:lnTo>
                  <a:pt x="4464139" y="185242"/>
                </a:lnTo>
                <a:lnTo>
                  <a:pt x="4469396" y="224116"/>
                </a:lnTo>
                <a:lnTo>
                  <a:pt x="4469396" y="157937"/>
                </a:lnTo>
                <a:lnTo>
                  <a:pt x="4467479" y="156743"/>
                </a:lnTo>
                <a:lnTo>
                  <a:pt x="4459186" y="153670"/>
                </a:lnTo>
                <a:lnTo>
                  <a:pt x="4449546" y="151828"/>
                </a:lnTo>
                <a:lnTo>
                  <a:pt x="4438535" y="151218"/>
                </a:lnTo>
                <a:lnTo>
                  <a:pt x="4427906" y="151828"/>
                </a:lnTo>
                <a:lnTo>
                  <a:pt x="4392434" y="172910"/>
                </a:lnTo>
                <a:lnTo>
                  <a:pt x="4381233" y="209664"/>
                </a:lnTo>
                <a:lnTo>
                  <a:pt x="4379938" y="232778"/>
                </a:lnTo>
                <a:lnTo>
                  <a:pt x="4379938" y="296773"/>
                </a:lnTo>
                <a:lnTo>
                  <a:pt x="4385259" y="340372"/>
                </a:lnTo>
                <a:lnTo>
                  <a:pt x="4410265" y="372884"/>
                </a:lnTo>
                <a:lnTo>
                  <a:pt x="4438535" y="378333"/>
                </a:lnTo>
                <a:lnTo>
                  <a:pt x="4449546" y="377723"/>
                </a:lnTo>
                <a:lnTo>
                  <a:pt x="4484687" y="357339"/>
                </a:lnTo>
                <a:lnTo>
                  <a:pt x="4485195" y="356666"/>
                </a:lnTo>
                <a:lnTo>
                  <a:pt x="4496282" y="319874"/>
                </a:lnTo>
                <a:lnTo>
                  <a:pt x="4497578" y="296773"/>
                </a:lnTo>
                <a:lnTo>
                  <a:pt x="4497578" y="232778"/>
                </a:lnTo>
                <a:close/>
              </a:path>
              <a:path w="5902959" h="438150">
                <a:moveTo>
                  <a:pt x="4720602" y="154635"/>
                </a:moveTo>
                <a:lnTo>
                  <a:pt x="4696485" y="154635"/>
                </a:lnTo>
                <a:lnTo>
                  <a:pt x="4670298" y="337997"/>
                </a:lnTo>
                <a:lnTo>
                  <a:pt x="4643069" y="195859"/>
                </a:lnTo>
                <a:lnTo>
                  <a:pt x="4635170" y="154635"/>
                </a:lnTo>
                <a:lnTo>
                  <a:pt x="4611205" y="154635"/>
                </a:lnTo>
                <a:lnTo>
                  <a:pt x="4576534" y="338734"/>
                </a:lnTo>
                <a:lnTo>
                  <a:pt x="4549152" y="154635"/>
                </a:lnTo>
                <a:lnTo>
                  <a:pt x="4525035" y="154635"/>
                </a:lnTo>
                <a:lnTo>
                  <a:pt x="4560900" y="374904"/>
                </a:lnTo>
                <a:lnTo>
                  <a:pt x="4589030" y="374904"/>
                </a:lnTo>
                <a:lnTo>
                  <a:pt x="4595977" y="338734"/>
                </a:lnTo>
                <a:lnTo>
                  <a:pt x="4623409" y="195859"/>
                </a:lnTo>
                <a:lnTo>
                  <a:pt x="4658830" y="374904"/>
                </a:lnTo>
                <a:lnTo>
                  <a:pt x="4684725" y="374904"/>
                </a:lnTo>
                <a:lnTo>
                  <a:pt x="4690745" y="337997"/>
                </a:lnTo>
                <a:lnTo>
                  <a:pt x="4720602" y="154635"/>
                </a:lnTo>
                <a:close/>
              </a:path>
              <a:path w="5902959" h="438150">
                <a:moveTo>
                  <a:pt x="5017008" y="154635"/>
                </a:moveTo>
                <a:lnTo>
                  <a:pt x="4992903" y="154635"/>
                </a:lnTo>
                <a:lnTo>
                  <a:pt x="4966716" y="337997"/>
                </a:lnTo>
                <a:lnTo>
                  <a:pt x="4939487" y="195859"/>
                </a:lnTo>
                <a:lnTo>
                  <a:pt x="4931588" y="154635"/>
                </a:lnTo>
                <a:lnTo>
                  <a:pt x="4907623" y="154635"/>
                </a:lnTo>
                <a:lnTo>
                  <a:pt x="4872952" y="338734"/>
                </a:lnTo>
                <a:lnTo>
                  <a:pt x="4845558" y="154635"/>
                </a:lnTo>
                <a:lnTo>
                  <a:pt x="4821453" y="154635"/>
                </a:lnTo>
                <a:lnTo>
                  <a:pt x="4857318" y="374904"/>
                </a:lnTo>
                <a:lnTo>
                  <a:pt x="4885448" y="374904"/>
                </a:lnTo>
                <a:lnTo>
                  <a:pt x="4892395" y="338734"/>
                </a:lnTo>
                <a:lnTo>
                  <a:pt x="4919827" y="195859"/>
                </a:lnTo>
                <a:lnTo>
                  <a:pt x="4955248" y="374904"/>
                </a:lnTo>
                <a:lnTo>
                  <a:pt x="4981143" y="374904"/>
                </a:lnTo>
                <a:lnTo>
                  <a:pt x="4987163" y="337997"/>
                </a:lnTo>
                <a:lnTo>
                  <a:pt x="5017008" y="154635"/>
                </a:lnTo>
                <a:close/>
              </a:path>
              <a:path w="5902959" h="438150">
                <a:moveTo>
                  <a:pt x="5162486" y="246164"/>
                </a:moveTo>
                <a:lnTo>
                  <a:pt x="5159807" y="201777"/>
                </a:lnTo>
                <a:lnTo>
                  <a:pt x="5140757" y="161188"/>
                </a:lnTo>
                <a:lnTo>
                  <a:pt x="5135105" y="157556"/>
                </a:lnTo>
                <a:lnTo>
                  <a:pt x="5135105" y="246164"/>
                </a:lnTo>
                <a:lnTo>
                  <a:pt x="5073332" y="246164"/>
                </a:lnTo>
                <a:lnTo>
                  <a:pt x="5075009" y="201980"/>
                </a:lnTo>
                <a:lnTo>
                  <a:pt x="5097399" y="172199"/>
                </a:lnTo>
                <a:lnTo>
                  <a:pt x="5114163" y="172199"/>
                </a:lnTo>
                <a:lnTo>
                  <a:pt x="5134610" y="211607"/>
                </a:lnTo>
                <a:lnTo>
                  <a:pt x="5135105" y="246164"/>
                </a:lnTo>
                <a:lnTo>
                  <a:pt x="5135105" y="157556"/>
                </a:lnTo>
                <a:lnTo>
                  <a:pt x="5133962" y="156819"/>
                </a:lnTo>
                <a:lnTo>
                  <a:pt x="5125796" y="153708"/>
                </a:lnTo>
                <a:lnTo>
                  <a:pt x="5116258" y="151841"/>
                </a:lnTo>
                <a:lnTo>
                  <a:pt x="5105336" y="151218"/>
                </a:lnTo>
                <a:lnTo>
                  <a:pt x="5095646" y="151714"/>
                </a:lnTo>
                <a:lnTo>
                  <a:pt x="5060124" y="169557"/>
                </a:lnTo>
                <a:lnTo>
                  <a:pt x="5047107" y="207467"/>
                </a:lnTo>
                <a:lnTo>
                  <a:pt x="5045507" y="236639"/>
                </a:lnTo>
                <a:lnTo>
                  <a:pt x="5045507" y="292150"/>
                </a:lnTo>
                <a:lnTo>
                  <a:pt x="5049024" y="332587"/>
                </a:lnTo>
                <a:lnTo>
                  <a:pt x="5071249" y="370141"/>
                </a:lnTo>
                <a:lnTo>
                  <a:pt x="5105031" y="378333"/>
                </a:lnTo>
                <a:lnTo>
                  <a:pt x="5119941" y="377202"/>
                </a:lnTo>
                <a:lnTo>
                  <a:pt x="5155158" y="350494"/>
                </a:lnTo>
                <a:lnTo>
                  <a:pt x="5162181" y="312102"/>
                </a:lnTo>
                <a:lnTo>
                  <a:pt x="5162181" y="299897"/>
                </a:lnTo>
                <a:lnTo>
                  <a:pt x="5135105" y="299897"/>
                </a:lnTo>
                <a:lnTo>
                  <a:pt x="5135105" y="315074"/>
                </a:lnTo>
                <a:lnTo>
                  <a:pt x="5134851" y="323151"/>
                </a:lnTo>
                <a:lnTo>
                  <a:pt x="5115649" y="356298"/>
                </a:lnTo>
                <a:lnTo>
                  <a:pt x="5110594" y="357339"/>
                </a:lnTo>
                <a:lnTo>
                  <a:pt x="5097589" y="357339"/>
                </a:lnTo>
                <a:lnTo>
                  <a:pt x="5074158" y="319722"/>
                </a:lnTo>
                <a:lnTo>
                  <a:pt x="5073332" y="300634"/>
                </a:lnTo>
                <a:lnTo>
                  <a:pt x="5073332" y="262089"/>
                </a:lnTo>
                <a:lnTo>
                  <a:pt x="5162486" y="262089"/>
                </a:lnTo>
                <a:lnTo>
                  <a:pt x="5162486" y="246164"/>
                </a:lnTo>
                <a:close/>
              </a:path>
              <a:path w="5902959" h="438150">
                <a:moveTo>
                  <a:pt x="5392191" y="66230"/>
                </a:moveTo>
                <a:lnTo>
                  <a:pt x="5364365" y="66230"/>
                </a:lnTo>
                <a:lnTo>
                  <a:pt x="5364365" y="170268"/>
                </a:lnTo>
                <a:lnTo>
                  <a:pt x="5364365" y="188569"/>
                </a:lnTo>
                <a:lnTo>
                  <a:pt x="5364365" y="341718"/>
                </a:lnTo>
                <a:lnTo>
                  <a:pt x="5360098" y="345782"/>
                </a:lnTo>
                <a:lnTo>
                  <a:pt x="5355234" y="349250"/>
                </a:lnTo>
                <a:lnTo>
                  <a:pt x="5349773" y="352132"/>
                </a:lnTo>
                <a:lnTo>
                  <a:pt x="5344312" y="354914"/>
                </a:lnTo>
                <a:lnTo>
                  <a:pt x="5338508" y="356298"/>
                </a:lnTo>
                <a:lnTo>
                  <a:pt x="5324030" y="356298"/>
                </a:lnTo>
                <a:lnTo>
                  <a:pt x="5302897" y="317703"/>
                </a:lnTo>
                <a:lnTo>
                  <a:pt x="5301551" y="288429"/>
                </a:lnTo>
                <a:lnTo>
                  <a:pt x="5301678" y="231419"/>
                </a:lnTo>
                <a:lnTo>
                  <a:pt x="5307355" y="189166"/>
                </a:lnTo>
                <a:lnTo>
                  <a:pt x="5331612" y="172948"/>
                </a:lnTo>
                <a:lnTo>
                  <a:pt x="5338470" y="172948"/>
                </a:lnTo>
                <a:lnTo>
                  <a:pt x="5344668" y="174675"/>
                </a:lnTo>
                <a:lnTo>
                  <a:pt x="5350218" y="178155"/>
                </a:lnTo>
                <a:lnTo>
                  <a:pt x="5355882" y="181521"/>
                </a:lnTo>
                <a:lnTo>
                  <a:pt x="5360594" y="185000"/>
                </a:lnTo>
                <a:lnTo>
                  <a:pt x="5364365" y="188569"/>
                </a:lnTo>
                <a:lnTo>
                  <a:pt x="5364365" y="170268"/>
                </a:lnTo>
                <a:lnTo>
                  <a:pt x="5360098" y="165506"/>
                </a:lnTo>
                <a:lnTo>
                  <a:pt x="5354688" y="161137"/>
                </a:lnTo>
                <a:lnTo>
                  <a:pt x="5341683" y="153200"/>
                </a:lnTo>
                <a:lnTo>
                  <a:pt x="5334152" y="151218"/>
                </a:lnTo>
                <a:lnTo>
                  <a:pt x="5325516" y="151218"/>
                </a:lnTo>
                <a:lnTo>
                  <a:pt x="5288216" y="169214"/>
                </a:lnTo>
                <a:lnTo>
                  <a:pt x="5276062" y="206413"/>
                </a:lnTo>
                <a:lnTo>
                  <a:pt x="5273726" y="245427"/>
                </a:lnTo>
                <a:lnTo>
                  <a:pt x="5273802" y="288429"/>
                </a:lnTo>
                <a:lnTo>
                  <a:pt x="5276812" y="328612"/>
                </a:lnTo>
                <a:lnTo>
                  <a:pt x="5293309" y="366356"/>
                </a:lnTo>
                <a:lnTo>
                  <a:pt x="5326710" y="378333"/>
                </a:lnTo>
                <a:lnTo>
                  <a:pt x="5335143" y="378333"/>
                </a:lnTo>
                <a:lnTo>
                  <a:pt x="5342433" y="376389"/>
                </a:lnTo>
                <a:lnTo>
                  <a:pt x="5354840" y="368554"/>
                </a:lnTo>
                <a:lnTo>
                  <a:pt x="5360098" y="364134"/>
                </a:lnTo>
                <a:lnTo>
                  <a:pt x="5364365" y="359283"/>
                </a:lnTo>
                <a:lnTo>
                  <a:pt x="5364365" y="374904"/>
                </a:lnTo>
                <a:lnTo>
                  <a:pt x="5392191" y="374904"/>
                </a:lnTo>
                <a:lnTo>
                  <a:pt x="5392191" y="359283"/>
                </a:lnTo>
                <a:lnTo>
                  <a:pt x="5392191" y="356298"/>
                </a:lnTo>
                <a:lnTo>
                  <a:pt x="5392191" y="172948"/>
                </a:lnTo>
                <a:lnTo>
                  <a:pt x="5392191" y="170268"/>
                </a:lnTo>
                <a:lnTo>
                  <a:pt x="5392191" y="66230"/>
                </a:lnTo>
                <a:close/>
              </a:path>
              <a:path w="5902959" h="438150">
                <a:moveTo>
                  <a:pt x="5466207" y="154635"/>
                </a:moveTo>
                <a:lnTo>
                  <a:pt x="5438368" y="154635"/>
                </a:lnTo>
                <a:lnTo>
                  <a:pt x="5438368" y="374904"/>
                </a:lnTo>
                <a:lnTo>
                  <a:pt x="5466207" y="374904"/>
                </a:lnTo>
                <a:lnTo>
                  <a:pt x="5466207" y="154635"/>
                </a:lnTo>
                <a:close/>
              </a:path>
              <a:path w="5902959" h="438150">
                <a:moveTo>
                  <a:pt x="5466207" y="86474"/>
                </a:moveTo>
                <a:lnTo>
                  <a:pt x="5438368" y="86474"/>
                </a:lnTo>
                <a:lnTo>
                  <a:pt x="5438368" y="124282"/>
                </a:lnTo>
                <a:lnTo>
                  <a:pt x="5466207" y="124282"/>
                </a:lnTo>
                <a:lnTo>
                  <a:pt x="5466207" y="86474"/>
                </a:lnTo>
                <a:close/>
              </a:path>
              <a:path w="5902959" h="438150">
                <a:moveTo>
                  <a:pt x="5627268" y="66230"/>
                </a:moveTo>
                <a:lnTo>
                  <a:pt x="5599442" y="66230"/>
                </a:lnTo>
                <a:lnTo>
                  <a:pt x="5599442" y="170268"/>
                </a:lnTo>
                <a:lnTo>
                  <a:pt x="5599442" y="188569"/>
                </a:lnTo>
                <a:lnTo>
                  <a:pt x="5599442" y="341718"/>
                </a:lnTo>
                <a:lnTo>
                  <a:pt x="5595175" y="345782"/>
                </a:lnTo>
                <a:lnTo>
                  <a:pt x="5590311" y="349250"/>
                </a:lnTo>
                <a:lnTo>
                  <a:pt x="5584850" y="352132"/>
                </a:lnTo>
                <a:lnTo>
                  <a:pt x="5579389" y="354914"/>
                </a:lnTo>
                <a:lnTo>
                  <a:pt x="5573585" y="356298"/>
                </a:lnTo>
                <a:lnTo>
                  <a:pt x="5559107" y="356298"/>
                </a:lnTo>
                <a:lnTo>
                  <a:pt x="5537974" y="317703"/>
                </a:lnTo>
                <a:lnTo>
                  <a:pt x="5536628" y="288429"/>
                </a:lnTo>
                <a:lnTo>
                  <a:pt x="5536755" y="231419"/>
                </a:lnTo>
                <a:lnTo>
                  <a:pt x="5542432" y="189166"/>
                </a:lnTo>
                <a:lnTo>
                  <a:pt x="5566689" y="172948"/>
                </a:lnTo>
                <a:lnTo>
                  <a:pt x="5573534" y="172948"/>
                </a:lnTo>
                <a:lnTo>
                  <a:pt x="5579745" y="174675"/>
                </a:lnTo>
                <a:lnTo>
                  <a:pt x="5585295" y="178155"/>
                </a:lnTo>
                <a:lnTo>
                  <a:pt x="5590959" y="181521"/>
                </a:lnTo>
                <a:lnTo>
                  <a:pt x="5595671" y="185000"/>
                </a:lnTo>
                <a:lnTo>
                  <a:pt x="5599442" y="188569"/>
                </a:lnTo>
                <a:lnTo>
                  <a:pt x="5599442" y="170268"/>
                </a:lnTo>
                <a:lnTo>
                  <a:pt x="5595175" y="165506"/>
                </a:lnTo>
                <a:lnTo>
                  <a:pt x="5589765" y="161137"/>
                </a:lnTo>
                <a:lnTo>
                  <a:pt x="5576760" y="153200"/>
                </a:lnTo>
                <a:lnTo>
                  <a:pt x="5569229" y="151218"/>
                </a:lnTo>
                <a:lnTo>
                  <a:pt x="5560593" y="151218"/>
                </a:lnTo>
                <a:lnTo>
                  <a:pt x="5523293" y="169214"/>
                </a:lnTo>
                <a:lnTo>
                  <a:pt x="5511139" y="206413"/>
                </a:lnTo>
                <a:lnTo>
                  <a:pt x="5508803" y="245427"/>
                </a:lnTo>
                <a:lnTo>
                  <a:pt x="5508879" y="288429"/>
                </a:lnTo>
                <a:lnTo>
                  <a:pt x="5511889" y="328612"/>
                </a:lnTo>
                <a:lnTo>
                  <a:pt x="5528386" y="366356"/>
                </a:lnTo>
                <a:lnTo>
                  <a:pt x="5561787" y="378333"/>
                </a:lnTo>
                <a:lnTo>
                  <a:pt x="5570220" y="378333"/>
                </a:lnTo>
                <a:lnTo>
                  <a:pt x="5577510" y="376389"/>
                </a:lnTo>
                <a:lnTo>
                  <a:pt x="5589917" y="368554"/>
                </a:lnTo>
                <a:lnTo>
                  <a:pt x="5595175" y="364134"/>
                </a:lnTo>
                <a:lnTo>
                  <a:pt x="5599442" y="359283"/>
                </a:lnTo>
                <a:lnTo>
                  <a:pt x="5599442" y="374904"/>
                </a:lnTo>
                <a:lnTo>
                  <a:pt x="5627268" y="374904"/>
                </a:lnTo>
                <a:lnTo>
                  <a:pt x="5627268" y="359283"/>
                </a:lnTo>
                <a:lnTo>
                  <a:pt x="5627268" y="356298"/>
                </a:lnTo>
                <a:lnTo>
                  <a:pt x="5627268" y="172948"/>
                </a:lnTo>
                <a:lnTo>
                  <a:pt x="5627268" y="170268"/>
                </a:lnTo>
                <a:lnTo>
                  <a:pt x="5627268" y="66230"/>
                </a:lnTo>
                <a:close/>
              </a:path>
              <a:path w="5902959" h="438150">
                <a:moveTo>
                  <a:pt x="5778995" y="154635"/>
                </a:moveTo>
                <a:lnTo>
                  <a:pt x="5751169" y="154635"/>
                </a:lnTo>
                <a:lnTo>
                  <a:pt x="5751169" y="374904"/>
                </a:lnTo>
                <a:lnTo>
                  <a:pt x="5778995" y="374904"/>
                </a:lnTo>
                <a:lnTo>
                  <a:pt x="5778995" y="154635"/>
                </a:lnTo>
                <a:close/>
              </a:path>
              <a:path w="5902959" h="438150">
                <a:moveTo>
                  <a:pt x="5778995" y="86474"/>
                </a:moveTo>
                <a:lnTo>
                  <a:pt x="5751169" y="86474"/>
                </a:lnTo>
                <a:lnTo>
                  <a:pt x="5751169" y="124282"/>
                </a:lnTo>
                <a:lnTo>
                  <a:pt x="5778995" y="124282"/>
                </a:lnTo>
                <a:lnTo>
                  <a:pt x="5778995" y="86474"/>
                </a:lnTo>
                <a:close/>
              </a:path>
              <a:path w="5902959" h="438150">
                <a:moveTo>
                  <a:pt x="5902718" y="154635"/>
                </a:moveTo>
                <a:lnTo>
                  <a:pt x="5866244" y="154635"/>
                </a:lnTo>
                <a:lnTo>
                  <a:pt x="5866244" y="86474"/>
                </a:lnTo>
                <a:lnTo>
                  <a:pt x="5838418" y="86474"/>
                </a:lnTo>
                <a:lnTo>
                  <a:pt x="5838418" y="154635"/>
                </a:lnTo>
                <a:lnTo>
                  <a:pt x="5811329" y="154635"/>
                </a:lnTo>
                <a:lnTo>
                  <a:pt x="5811329" y="172948"/>
                </a:lnTo>
                <a:lnTo>
                  <a:pt x="5838418" y="172948"/>
                </a:lnTo>
                <a:lnTo>
                  <a:pt x="5838418" y="338645"/>
                </a:lnTo>
                <a:lnTo>
                  <a:pt x="5839460" y="346976"/>
                </a:lnTo>
                <a:lnTo>
                  <a:pt x="5867387" y="377583"/>
                </a:lnTo>
                <a:lnTo>
                  <a:pt x="5881776" y="377583"/>
                </a:lnTo>
                <a:lnTo>
                  <a:pt x="5885700" y="377380"/>
                </a:lnTo>
                <a:lnTo>
                  <a:pt x="5893828" y="376593"/>
                </a:lnTo>
                <a:lnTo>
                  <a:pt x="5897804" y="376047"/>
                </a:lnTo>
                <a:lnTo>
                  <a:pt x="5901677" y="375348"/>
                </a:lnTo>
                <a:lnTo>
                  <a:pt x="5901677" y="355854"/>
                </a:lnTo>
                <a:lnTo>
                  <a:pt x="5901677" y="353923"/>
                </a:lnTo>
                <a:lnTo>
                  <a:pt x="5899086" y="354418"/>
                </a:lnTo>
                <a:lnTo>
                  <a:pt x="5896318" y="354863"/>
                </a:lnTo>
                <a:lnTo>
                  <a:pt x="5890463" y="355650"/>
                </a:lnTo>
                <a:lnTo>
                  <a:pt x="5887885" y="355854"/>
                </a:lnTo>
                <a:lnTo>
                  <a:pt x="5877458" y="355854"/>
                </a:lnTo>
                <a:lnTo>
                  <a:pt x="5872200" y="353618"/>
                </a:lnTo>
                <a:lnTo>
                  <a:pt x="5867438" y="344690"/>
                </a:lnTo>
                <a:lnTo>
                  <a:pt x="5866244" y="337146"/>
                </a:lnTo>
                <a:lnTo>
                  <a:pt x="5866244" y="172948"/>
                </a:lnTo>
                <a:lnTo>
                  <a:pt x="5902718" y="172948"/>
                </a:lnTo>
                <a:lnTo>
                  <a:pt x="5902718" y="154635"/>
                </a:lnTo>
                <a:close/>
              </a:path>
            </a:pathLst>
          </a:custGeom>
          <a:solidFill>
            <a:srgbClr val="AE7A51"/>
          </a:solidFill>
        </p:spPr>
        <p:txBody>
          <a:bodyPr wrap="square" lIns="0" tIns="0" rIns="0" bIns="0" rtlCol="0"/>
          <a:lstStyle/>
          <a:p>
            <a:endParaRPr/>
          </a:p>
        </p:txBody>
      </p:sp>
      <p:sp>
        <p:nvSpPr>
          <p:cNvPr id="5" name="object 5"/>
          <p:cNvSpPr txBox="1"/>
          <p:nvPr/>
        </p:nvSpPr>
        <p:spPr>
          <a:xfrm>
            <a:off x="457201" y="1203689"/>
            <a:ext cx="1423524" cy="566822"/>
          </a:xfrm>
          <a:prstGeom prst="rect">
            <a:avLst/>
          </a:prstGeom>
        </p:spPr>
        <p:txBody>
          <a:bodyPr vert="horz" wrap="square" lIns="0" tIns="12700" rIns="0" bIns="0" rtlCol="0">
            <a:spAutoFit/>
          </a:bodyPr>
          <a:lstStyle/>
          <a:p>
            <a:pPr marL="12700">
              <a:lnSpc>
                <a:spcPct val="100000"/>
              </a:lnSpc>
              <a:spcBef>
                <a:spcPts val="100"/>
              </a:spcBef>
            </a:pPr>
            <a:r>
              <a:rPr sz="3600" b="1" u="heavy" spc="-335" dirty="0">
                <a:solidFill>
                  <a:srgbClr val="434343"/>
                </a:solidFill>
                <a:uFill>
                  <a:solidFill>
                    <a:srgbClr val="434343"/>
                  </a:solidFill>
                </a:uFill>
                <a:latin typeface="Trebuchet MS"/>
                <a:cs typeface="Trebuchet MS"/>
              </a:rPr>
              <a:t>T</a:t>
            </a:r>
            <a:r>
              <a:rPr sz="3600" b="1" u="heavy" spc="-90" dirty="0">
                <a:solidFill>
                  <a:srgbClr val="434343"/>
                </a:solidFill>
                <a:uFill>
                  <a:solidFill>
                    <a:srgbClr val="434343"/>
                  </a:solidFill>
                </a:uFill>
                <a:latin typeface="Trebuchet MS"/>
                <a:cs typeface="Trebuchet MS"/>
              </a:rPr>
              <a:t>ools</a:t>
            </a:r>
            <a:r>
              <a:rPr lang="ar-SA" sz="3600" b="1" u="heavy" spc="-90" dirty="0">
                <a:solidFill>
                  <a:srgbClr val="434343"/>
                </a:solidFill>
                <a:uFill>
                  <a:solidFill>
                    <a:srgbClr val="434343"/>
                  </a:solidFill>
                </a:uFill>
                <a:latin typeface="Trebuchet MS"/>
                <a:cs typeface="Trebuchet MS"/>
              </a:rPr>
              <a:t>:</a:t>
            </a:r>
            <a:r>
              <a:rPr sz="1100" spc="-120" dirty="0">
                <a:solidFill>
                  <a:srgbClr val="434343"/>
                </a:solidFill>
                <a:latin typeface="Trebuchet MS"/>
                <a:cs typeface="Trebuchet MS"/>
              </a:rPr>
              <a:t>:</a:t>
            </a:r>
            <a:endParaRPr sz="1100" dirty="0">
              <a:latin typeface="Trebuchet MS"/>
              <a:cs typeface="Trebuchet MS"/>
            </a:endParaRPr>
          </a:p>
        </p:txBody>
      </p:sp>
      <p:sp>
        <p:nvSpPr>
          <p:cNvPr id="6" name="object 6"/>
          <p:cNvSpPr txBox="1"/>
          <p:nvPr/>
        </p:nvSpPr>
        <p:spPr>
          <a:xfrm>
            <a:off x="1524000" y="2030675"/>
            <a:ext cx="4500735" cy="1354025"/>
          </a:xfrm>
          <a:prstGeom prst="rect">
            <a:avLst/>
          </a:prstGeom>
        </p:spPr>
        <p:txBody>
          <a:bodyPr vert="horz" wrap="square" lIns="0" tIns="26670" rIns="0" bIns="0" rtlCol="0">
            <a:spAutoFit/>
          </a:bodyPr>
          <a:lstStyle/>
          <a:p>
            <a:pPr marL="12700">
              <a:lnSpc>
                <a:spcPct val="100000"/>
              </a:lnSpc>
              <a:spcBef>
                <a:spcPts val="1555"/>
              </a:spcBef>
            </a:pPr>
            <a:r>
              <a:rPr sz="2800" spc="-140" dirty="0">
                <a:solidFill>
                  <a:srgbClr val="434343"/>
                </a:solidFill>
                <a:latin typeface="Trebuchet MS"/>
                <a:cs typeface="Trebuchet MS"/>
              </a:rPr>
              <a:t>Python</a:t>
            </a:r>
            <a:r>
              <a:rPr sz="2800" spc="-105" dirty="0">
                <a:solidFill>
                  <a:srgbClr val="434343"/>
                </a:solidFill>
                <a:latin typeface="Trebuchet MS"/>
                <a:cs typeface="Trebuchet MS"/>
              </a:rPr>
              <a:t> </a:t>
            </a:r>
            <a:r>
              <a:rPr sz="2800" spc="-145" dirty="0">
                <a:solidFill>
                  <a:srgbClr val="434343"/>
                </a:solidFill>
                <a:latin typeface="Trebuchet MS"/>
                <a:cs typeface="Trebuchet MS"/>
              </a:rPr>
              <a:t>(pandas,</a:t>
            </a:r>
            <a:r>
              <a:rPr sz="2800" spc="-105" dirty="0">
                <a:solidFill>
                  <a:srgbClr val="434343"/>
                </a:solidFill>
                <a:latin typeface="Trebuchet MS"/>
                <a:cs typeface="Trebuchet MS"/>
              </a:rPr>
              <a:t> </a:t>
            </a:r>
            <a:r>
              <a:rPr sz="2800" spc="-160" dirty="0">
                <a:solidFill>
                  <a:srgbClr val="434343"/>
                </a:solidFill>
                <a:latin typeface="Trebuchet MS"/>
                <a:cs typeface="Trebuchet MS"/>
              </a:rPr>
              <a:t>numpy)</a:t>
            </a:r>
            <a:r>
              <a:rPr sz="2800" spc="-105" dirty="0">
                <a:solidFill>
                  <a:srgbClr val="434343"/>
                </a:solidFill>
                <a:latin typeface="Trebuchet MS"/>
                <a:cs typeface="Trebuchet MS"/>
              </a:rPr>
              <a:t> </a:t>
            </a:r>
            <a:endParaRPr lang="ar-SA" sz="2800" spc="-65" dirty="0">
              <a:solidFill>
                <a:srgbClr val="434343"/>
              </a:solidFill>
              <a:latin typeface="Trebuchet MS"/>
              <a:cs typeface="Trebuchet MS"/>
            </a:endParaRPr>
          </a:p>
          <a:p>
            <a:pPr marL="12700">
              <a:lnSpc>
                <a:spcPct val="100000"/>
              </a:lnSpc>
              <a:spcBef>
                <a:spcPts val="1555"/>
              </a:spcBef>
            </a:pPr>
            <a:r>
              <a:rPr sz="2800" spc="-110" dirty="0">
                <a:solidFill>
                  <a:srgbClr val="434343"/>
                </a:solidFill>
                <a:latin typeface="Trebuchet MS"/>
                <a:cs typeface="Trebuchet MS"/>
              </a:rPr>
              <a:t> </a:t>
            </a:r>
            <a:endParaRPr lang="en-US" sz="2800" i="1" spc="-145" dirty="0">
              <a:solidFill>
                <a:srgbClr val="434343"/>
              </a:solidFill>
              <a:latin typeface="Trebuchet MS"/>
              <a:cs typeface="Trebuchet MS"/>
            </a:endParaRPr>
          </a:p>
          <a:p>
            <a:pPr marL="12700">
              <a:lnSpc>
                <a:spcPts val="1664"/>
              </a:lnSpc>
              <a:spcBef>
                <a:spcPts val="110"/>
              </a:spcBef>
            </a:pPr>
            <a:r>
              <a:rPr lang="ar-SA" sz="2800" spc="-140" dirty="0">
                <a:solidFill>
                  <a:srgbClr val="434343"/>
                </a:solidFill>
                <a:latin typeface="Trebuchet MS"/>
                <a:cs typeface="+mj-cs"/>
              </a:rPr>
              <a:t> </a:t>
            </a:r>
            <a:r>
              <a:rPr sz="2800" spc="-215" dirty="0">
                <a:solidFill>
                  <a:srgbClr val="434343"/>
                </a:solidFill>
                <a:latin typeface="Trebuchet MS"/>
                <a:cs typeface="Trebuchet MS"/>
              </a:rPr>
              <a:t>m</a:t>
            </a:r>
            <a:r>
              <a:rPr sz="2800" spc="-155" dirty="0">
                <a:solidFill>
                  <a:srgbClr val="434343"/>
                </a:solidFill>
                <a:latin typeface="Trebuchet MS"/>
                <a:cs typeface="Trebuchet MS"/>
              </a:rPr>
              <a:t>a</a:t>
            </a:r>
            <a:r>
              <a:rPr sz="2800" spc="-125" dirty="0">
                <a:solidFill>
                  <a:srgbClr val="434343"/>
                </a:solidFill>
                <a:latin typeface="Trebuchet MS"/>
                <a:cs typeface="Trebuchet MS"/>
              </a:rPr>
              <a:t>tplotlib</a:t>
            </a:r>
            <a:r>
              <a:rPr sz="2800" spc="-105" dirty="0">
                <a:solidFill>
                  <a:srgbClr val="434343"/>
                </a:solidFill>
                <a:latin typeface="Trebuchet MS"/>
                <a:cs typeface="Trebuchet MS"/>
              </a:rPr>
              <a:t> </a:t>
            </a:r>
            <a:r>
              <a:rPr lang="ar-SA" sz="2800" spc="-65" dirty="0">
                <a:solidFill>
                  <a:srgbClr val="434343"/>
                </a:solidFill>
                <a:latin typeface="Trebuchet MS"/>
                <a:cs typeface="Trebuchet MS"/>
              </a:rPr>
              <a:t>–</a:t>
            </a:r>
            <a:r>
              <a:rPr sz="2800" spc="-110" dirty="0">
                <a:solidFill>
                  <a:srgbClr val="434343"/>
                </a:solidFill>
                <a:latin typeface="Trebuchet MS"/>
                <a:cs typeface="Trebuchet MS"/>
              </a:rPr>
              <a:t> </a:t>
            </a:r>
            <a:r>
              <a:rPr lang="en-US" sz="2800" spc="-110" dirty="0" err="1">
                <a:solidFill>
                  <a:srgbClr val="434343"/>
                </a:solidFill>
                <a:latin typeface="Trebuchet MS"/>
                <a:cs typeface="Trebuchet MS"/>
              </a:rPr>
              <a:t>jupyter</a:t>
            </a:r>
            <a:r>
              <a:rPr lang="en-US" sz="2800" spc="-110" dirty="0">
                <a:solidFill>
                  <a:srgbClr val="434343"/>
                </a:solidFill>
                <a:latin typeface="Trebuchet MS"/>
                <a:cs typeface="Trebuchet MS"/>
              </a:rPr>
              <a:t> - seaborn</a:t>
            </a:r>
            <a:endParaRPr sz="2800" dirty="0">
              <a:latin typeface="Trebuchet MS"/>
              <a:cs typeface="Trebuchet MS"/>
            </a:endParaRPr>
          </a:p>
        </p:txBody>
      </p:sp>
      <p:pic>
        <p:nvPicPr>
          <p:cNvPr id="7" name="object 7"/>
          <p:cNvPicPr/>
          <p:nvPr/>
        </p:nvPicPr>
        <p:blipFill>
          <a:blip r:embed="rId2" cstate="print"/>
          <a:stretch>
            <a:fillRect/>
          </a:stretch>
        </p:blipFill>
        <p:spPr>
          <a:xfrm>
            <a:off x="4953000" y="438116"/>
            <a:ext cx="2019077" cy="12192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932700" y="724814"/>
              <a:ext cx="3609975" cy="438150"/>
            </a:xfrm>
            <a:custGeom>
              <a:avLst/>
              <a:gdLst/>
              <a:ahLst/>
              <a:cxnLst/>
              <a:rect l="l" t="t" r="r" b="b"/>
              <a:pathLst>
                <a:path w="3609975" h="438150">
                  <a:moveTo>
                    <a:pt x="277152" y="67525"/>
                  </a:moveTo>
                  <a:lnTo>
                    <a:pt x="275818" y="55816"/>
                  </a:lnTo>
                  <a:lnTo>
                    <a:pt x="275704" y="54762"/>
                  </a:lnTo>
                  <a:lnTo>
                    <a:pt x="271907" y="43014"/>
                  </a:lnTo>
                  <a:lnTo>
                    <a:pt x="237236" y="13106"/>
                  </a:lnTo>
                  <a:lnTo>
                    <a:pt x="204393" y="6286"/>
                  </a:lnTo>
                  <a:lnTo>
                    <a:pt x="204393" y="84950"/>
                  </a:lnTo>
                  <a:lnTo>
                    <a:pt x="204330" y="89420"/>
                  </a:lnTo>
                  <a:lnTo>
                    <a:pt x="194627" y="131965"/>
                  </a:lnTo>
                  <a:lnTo>
                    <a:pt x="166497" y="159029"/>
                  </a:lnTo>
                  <a:lnTo>
                    <a:pt x="142722" y="162382"/>
                  </a:lnTo>
                  <a:lnTo>
                    <a:pt x="120700" y="162382"/>
                  </a:lnTo>
                  <a:lnTo>
                    <a:pt x="143319" y="55816"/>
                  </a:lnTo>
                  <a:lnTo>
                    <a:pt x="168922" y="55816"/>
                  </a:lnTo>
                  <a:lnTo>
                    <a:pt x="203441" y="76822"/>
                  </a:lnTo>
                  <a:lnTo>
                    <a:pt x="204393" y="84950"/>
                  </a:lnTo>
                  <a:lnTo>
                    <a:pt x="204393" y="6286"/>
                  </a:lnTo>
                  <a:lnTo>
                    <a:pt x="192773" y="5143"/>
                  </a:lnTo>
                  <a:lnTo>
                    <a:pt x="174866" y="4622"/>
                  </a:lnTo>
                  <a:lnTo>
                    <a:pt x="78727" y="4622"/>
                  </a:lnTo>
                  <a:lnTo>
                    <a:pt x="0" y="374904"/>
                  </a:lnTo>
                  <a:lnTo>
                    <a:pt x="75450" y="374904"/>
                  </a:lnTo>
                  <a:lnTo>
                    <a:pt x="111175" y="207175"/>
                  </a:lnTo>
                  <a:lnTo>
                    <a:pt x="137668" y="207175"/>
                  </a:lnTo>
                  <a:lnTo>
                    <a:pt x="144513" y="374904"/>
                  </a:lnTo>
                  <a:lnTo>
                    <a:pt x="221754" y="374904"/>
                  </a:lnTo>
                  <a:lnTo>
                    <a:pt x="209854" y="207175"/>
                  </a:lnTo>
                  <a:lnTo>
                    <a:pt x="208953" y="194373"/>
                  </a:lnTo>
                  <a:lnTo>
                    <a:pt x="240957" y="173545"/>
                  </a:lnTo>
                  <a:lnTo>
                    <a:pt x="250113" y="162382"/>
                  </a:lnTo>
                  <a:lnTo>
                    <a:pt x="252323" y="159346"/>
                  </a:lnTo>
                  <a:lnTo>
                    <a:pt x="268046" y="124167"/>
                  </a:lnTo>
                  <a:lnTo>
                    <a:pt x="276593" y="84455"/>
                  </a:lnTo>
                  <a:lnTo>
                    <a:pt x="277025" y="74218"/>
                  </a:lnTo>
                  <a:lnTo>
                    <a:pt x="277152" y="67525"/>
                  </a:lnTo>
                  <a:close/>
                </a:path>
                <a:path w="3609975" h="438150">
                  <a:moveTo>
                    <a:pt x="505383" y="4622"/>
                  </a:moveTo>
                  <a:lnTo>
                    <a:pt x="343903" y="4622"/>
                  </a:lnTo>
                  <a:lnTo>
                    <a:pt x="265176" y="374904"/>
                  </a:lnTo>
                  <a:lnTo>
                    <a:pt x="427545" y="374904"/>
                  </a:lnTo>
                  <a:lnTo>
                    <a:pt x="438416" y="323710"/>
                  </a:lnTo>
                  <a:lnTo>
                    <a:pt x="351497" y="323710"/>
                  </a:lnTo>
                  <a:lnTo>
                    <a:pt x="376199" y="207619"/>
                  </a:lnTo>
                  <a:lnTo>
                    <a:pt x="442582" y="207619"/>
                  </a:lnTo>
                  <a:lnTo>
                    <a:pt x="453745" y="154940"/>
                  </a:lnTo>
                  <a:lnTo>
                    <a:pt x="387362" y="154940"/>
                  </a:lnTo>
                  <a:lnTo>
                    <a:pt x="408203" y="56705"/>
                  </a:lnTo>
                  <a:lnTo>
                    <a:pt x="494220" y="56705"/>
                  </a:lnTo>
                  <a:lnTo>
                    <a:pt x="505383" y="4622"/>
                  </a:lnTo>
                  <a:close/>
                </a:path>
                <a:path w="3609975" h="438150">
                  <a:moveTo>
                    <a:pt x="709803" y="66979"/>
                  </a:moveTo>
                  <a:lnTo>
                    <a:pt x="709447" y="59207"/>
                  </a:lnTo>
                  <a:lnTo>
                    <a:pt x="709345" y="57797"/>
                  </a:lnTo>
                  <a:lnTo>
                    <a:pt x="708990" y="55372"/>
                  </a:lnTo>
                  <a:lnTo>
                    <a:pt x="708164" y="49644"/>
                  </a:lnTo>
                  <a:lnTo>
                    <a:pt x="688162" y="14160"/>
                  </a:lnTo>
                  <a:lnTo>
                    <a:pt x="650201" y="584"/>
                  </a:lnTo>
                  <a:lnTo>
                    <a:pt x="637032" y="0"/>
                  </a:lnTo>
                  <a:lnTo>
                    <a:pt x="614654" y="1536"/>
                  </a:lnTo>
                  <a:lnTo>
                    <a:pt x="575360" y="13817"/>
                  </a:lnTo>
                  <a:lnTo>
                    <a:pt x="543839" y="38100"/>
                  </a:lnTo>
                  <a:lnTo>
                    <a:pt x="523011" y="73139"/>
                  </a:lnTo>
                  <a:lnTo>
                    <a:pt x="513842" y="123977"/>
                  </a:lnTo>
                  <a:lnTo>
                    <a:pt x="513905" y="124802"/>
                  </a:lnTo>
                  <a:lnTo>
                    <a:pt x="528866" y="169443"/>
                  </a:lnTo>
                  <a:lnTo>
                    <a:pt x="574814" y="221310"/>
                  </a:lnTo>
                  <a:lnTo>
                    <a:pt x="581888" y="229260"/>
                  </a:lnTo>
                  <a:lnTo>
                    <a:pt x="602386" y="270687"/>
                  </a:lnTo>
                  <a:lnTo>
                    <a:pt x="602284" y="280949"/>
                  </a:lnTo>
                  <a:lnTo>
                    <a:pt x="585978" y="319341"/>
                  </a:lnTo>
                  <a:lnTo>
                    <a:pt x="578739" y="322364"/>
                  </a:lnTo>
                  <a:lnTo>
                    <a:pt x="561073" y="322364"/>
                  </a:lnTo>
                  <a:lnTo>
                    <a:pt x="543661" y="283552"/>
                  </a:lnTo>
                  <a:lnTo>
                    <a:pt x="544156" y="274777"/>
                  </a:lnTo>
                  <a:lnTo>
                    <a:pt x="545274" y="264769"/>
                  </a:lnTo>
                  <a:lnTo>
                    <a:pt x="546989" y="253758"/>
                  </a:lnTo>
                  <a:lnTo>
                    <a:pt x="479717" y="264769"/>
                  </a:lnTo>
                  <a:lnTo>
                    <a:pt x="477240" y="283552"/>
                  </a:lnTo>
                  <a:lnTo>
                    <a:pt x="476389" y="300088"/>
                  </a:lnTo>
                  <a:lnTo>
                    <a:pt x="476440" y="302133"/>
                  </a:lnTo>
                  <a:lnTo>
                    <a:pt x="483476" y="341376"/>
                  </a:lnTo>
                  <a:lnTo>
                    <a:pt x="516915" y="372935"/>
                  </a:lnTo>
                  <a:lnTo>
                    <a:pt x="560527" y="379958"/>
                  </a:lnTo>
                  <a:lnTo>
                    <a:pt x="574586" y="379222"/>
                  </a:lnTo>
                  <a:lnTo>
                    <a:pt x="613067" y="368058"/>
                  </a:lnTo>
                  <a:lnTo>
                    <a:pt x="644512" y="345097"/>
                  </a:lnTo>
                  <a:lnTo>
                    <a:pt x="666762" y="312801"/>
                  </a:lnTo>
                  <a:lnTo>
                    <a:pt x="677799" y="269773"/>
                  </a:lnTo>
                  <a:lnTo>
                    <a:pt x="678205" y="253009"/>
                  </a:lnTo>
                  <a:lnTo>
                    <a:pt x="676236" y="237921"/>
                  </a:lnTo>
                  <a:lnTo>
                    <a:pt x="658761" y="199847"/>
                  </a:lnTo>
                  <a:lnTo>
                    <a:pt x="611276" y="145415"/>
                  </a:lnTo>
                  <a:lnTo>
                    <a:pt x="605294" y="138633"/>
                  </a:lnTo>
                  <a:lnTo>
                    <a:pt x="588581" y="104813"/>
                  </a:lnTo>
                  <a:lnTo>
                    <a:pt x="588721" y="96304"/>
                  </a:lnTo>
                  <a:lnTo>
                    <a:pt x="606818" y="58648"/>
                  </a:lnTo>
                  <a:lnTo>
                    <a:pt x="614108" y="55372"/>
                  </a:lnTo>
                  <a:lnTo>
                    <a:pt x="631177" y="55372"/>
                  </a:lnTo>
                  <a:lnTo>
                    <a:pt x="636778" y="57797"/>
                  </a:lnTo>
                  <a:lnTo>
                    <a:pt x="639851" y="62661"/>
                  </a:lnTo>
                  <a:lnTo>
                    <a:pt x="643026" y="67525"/>
                  </a:lnTo>
                  <a:lnTo>
                    <a:pt x="644372" y="74218"/>
                  </a:lnTo>
                  <a:lnTo>
                    <a:pt x="643877" y="82753"/>
                  </a:lnTo>
                  <a:lnTo>
                    <a:pt x="643445" y="89420"/>
                  </a:lnTo>
                  <a:lnTo>
                    <a:pt x="642785" y="96304"/>
                  </a:lnTo>
                  <a:lnTo>
                    <a:pt x="641807" y="104292"/>
                  </a:lnTo>
                  <a:lnTo>
                    <a:pt x="640600" y="112522"/>
                  </a:lnTo>
                  <a:lnTo>
                    <a:pt x="707123" y="102844"/>
                  </a:lnTo>
                  <a:lnTo>
                    <a:pt x="708355" y="93903"/>
                  </a:lnTo>
                  <a:lnTo>
                    <a:pt x="709206" y="84950"/>
                  </a:lnTo>
                  <a:lnTo>
                    <a:pt x="709688" y="75971"/>
                  </a:lnTo>
                  <a:lnTo>
                    <a:pt x="709803" y="66979"/>
                  </a:lnTo>
                  <a:close/>
                </a:path>
                <a:path w="3609975" h="438150">
                  <a:moveTo>
                    <a:pt x="986828" y="4622"/>
                  </a:moveTo>
                  <a:lnTo>
                    <a:pt x="912266" y="4622"/>
                  </a:lnTo>
                  <a:lnTo>
                    <a:pt x="856157" y="268338"/>
                  </a:lnTo>
                  <a:lnTo>
                    <a:pt x="854621" y="275170"/>
                  </a:lnTo>
                  <a:lnTo>
                    <a:pt x="840981" y="311404"/>
                  </a:lnTo>
                  <a:lnTo>
                    <a:pt x="835025" y="316865"/>
                  </a:lnTo>
                  <a:lnTo>
                    <a:pt x="829170" y="322313"/>
                  </a:lnTo>
                  <a:lnTo>
                    <a:pt x="821232" y="325043"/>
                  </a:lnTo>
                  <a:lnTo>
                    <a:pt x="801484" y="325043"/>
                  </a:lnTo>
                  <a:lnTo>
                    <a:pt x="794842" y="322313"/>
                  </a:lnTo>
                  <a:lnTo>
                    <a:pt x="787692" y="311404"/>
                  </a:lnTo>
                  <a:lnTo>
                    <a:pt x="786155" y="304253"/>
                  </a:lnTo>
                  <a:lnTo>
                    <a:pt x="786650" y="295427"/>
                  </a:lnTo>
                  <a:lnTo>
                    <a:pt x="846480" y="4622"/>
                  </a:lnTo>
                  <a:lnTo>
                    <a:pt x="771918" y="4622"/>
                  </a:lnTo>
                  <a:lnTo>
                    <a:pt x="718045" y="257924"/>
                  </a:lnTo>
                  <a:lnTo>
                    <a:pt x="714692" y="276618"/>
                  </a:lnTo>
                  <a:lnTo>
                    <a:pt x="712800" y="293865"/>
                  </a:lnTo>
                  <a:lnTo>
                    <a:pt x="712381" y="309664"/>
                  </a:lnTo>
                  <a:lnTo>
                    <a:pt x="713435" y="324002"/>
                  </a:lnTo>
                  <a:lnTo>
                    <a:pt x="737247" y="365531"/>
                  </a:lnTo>
                  <a:lnTo>
                    <a:pt x="779907" y="379056"/>
                  </a:lnTo>
                  <a:lnTo>
                    <a:pt x="799604" y="379958"/>
                  </a:lnTo>
                  <a:lnTo>
                    <a:pt x="819607" y="379056"/>
                  </a:lnTo>
                  <a:lnTo>
                    <a:pt x="867918" y="365531"/>
                  </a:lnTo>
                  <a:lnTo>
                    <a:pt x="901293" y="336753"/>
                  </a:lnTo>
                  <a:lnTo>
                    <a:pt x="923023" y="293865"/>
                  </a:lnTo>
                  <a:lnTo>
                    <a:pt x="932954" y="257924"/>
                  </a:lnTo>
                  <a:lnTo>
                    <a:pt x="986828" y="4622"/>
                  </a:lnTo>
                  <a:close/>
                </a:path>
                <a:path w="3609975" h="438150">
                  <a:moveTo>
                    <a:pt x="1133817" y="323710"/>
                  </a:moveTo>
                  <a:lnTo>
                    <a:pt x="1046899" y="323710"/>
                  </a:lnTo>
                  <a:lnTo>
                    <a:pt x="1114767" y="4622"/>
                  </a:lnTo>
                  <a:lnTo>
                    <a:pt x="1039304" y="4622"/>
                  </a:lnTo>
                  <a:lnTo>
                    <a:pt x="960577" y="374904"/>
                  </a:lnTo>
                  <a:lnTo>
                    <a:pt x="1122946" y="374904"/>
                  </a:lnTo>
                  <a:lnTo>
                    <a:pt x="1133817" y="323710"/>
                  </a:lnTo>
                  <a:close/>
                </a:path>
                <a:path w="3609975" h="438150">
                  <a:moveTo>
                    <a:pt x="1381861" y="4622"/>
                  </a:moveTo>
                  <a:lnTo>
                    <a:pt x="1192555" y="4622"/>
                  </a:lnTo>
                  <a:lnTo>
                    <a:pt x="1180490" y="60871"/>
                  </a:lnTo>
                  <a:lnTo>
                    <a:pt x="1237640" y="60871"/>
                  </a:lnTo>
                  <a:lnTo>
                    <a:pt x="1170965" y="374904"/>
                  </a:lnTo>
                  <a:lnTo>
                    <a:pt x="1246873" y="374904"/>
                  </a:lnTo>
                  <a:lnTo>
                    <a:pt x="1313548" y="60871"/>
                  </a:lnTo>
                  <a:lnTo>
                    <a:pt x="1369809" y="60871"/>
                  </a:lnTo>
                  <a:lnTo>
                    <a:pt x="1381861" y="4622"/>
                  </a:lnTo>
                  <a:close/>
                </a:path>
                <a:path w="3609975" h="438150">
                  <a:moveTo>
                    <a:pt x="1580769" y="66979"/>
                  </a:moveTo>
                  <a:lnTo>
                    <a:pt x="1570367" y="26365"/>
                  </a:lnTo>
                  <a:lnTo>
                    <a:pt x="1532851" y="2311"/>
                  </a:lnTo>
                  <a:lnTo>
                    <a:pt x="1507998" y="0"/>
                  </a:lnTo>
                  <a:lnTo>
                    <a:pt x="1485620" y="1536"/>
                  </a:lnTo>
                  <a:lnTo>
                    <a:pt x="1446326" y="13817"/>
                  </a:lnTo>
                  <a:lnTo>
                    <a:pt x="1414805" y="38100"/>
                  </a:lnTo>
                  <a:lnTo>
                    <a:pt x="1393977" y="73139"/>
                  </a:lnTo>
                  <a:lnTo>
                    <a:pt x="1384808" y="124167"/>
                  </a:lnTo>
                  <a:lnTo>
                    <a:pt x="1386154" y="137045"/>
                  </a:lnTo>
                  <a:lnTo>
                    <a:pt x="1406652" y="178993"/>
                  </a:lnTo>
                  <a:lnTo>
                    <a:pt x="1445780" y="221310"/>
                  </a:lnTo>
                  <a:lnTo>
                    <a:pt x="1452854" y="229260"/>
                  </a:lnTo>
                  <a:lnTo>
                    <a:pt x="1473352" y="270687"/>
                  </a:lnTo>
                  <a:lnTo>
                    <a:pt x="1473250" y="280949"/>
                  </a:lnTo>
                  <a:lnTo>
                    <a:pt x="1456944" y="319341"/>
                  </a:lnTo>
                  <a:lnTo>
                    <a:pt x="1449705" y="322364"/>
                  </a:lnTo>
                  <a:lnTo>
                    <a:pt x="1432039" y="322364"/>
                  </a:lnTo>
                  <a:lnTo>
                    <a:pt x="1414627" y="283552"/>
                  </a:lnTo>
                  <a:lnTo>
                    <a:pt x="1415122" y="274777"/>
                  </a:lnTo>
                  <a:lnTo>
                    <a:pt x="1416240" y="264769"/>
                  </a:lnTo>
                  <a:lnTo>
                    <a:pt x="1417955" y="253758"/>
                  </a:lnTo>
                  <a:lnTo>
                    <a:pt x="1350683" y="264769"/>
                  </a:lnTo>
                  <a:lnTo>
                    <a:pt x="1348206" y="283552"/>
                  </a:lnTo>
                  <a:lnTo>
                    <a:pt x="1347368" y="300088"/>
                  </a:lnTo>
                  <a:lnTo>
                    <a:pt x="1347406" y="302133"/>
                  </a:lnTo>
                  <a:lnTo>
                    <a:pt x="1354442" y="341376"/>
                  </a:lnTo>
                  <a:lnTo>
                    <a:pt x="1387881" y="372935"/>
                  </a:lnTo>
                  <a:lnTo>
                    <a:pt x="1431493" y="379958"/>
                  </a:lnTo>
                  <a:lnTo>
                    <a:pt x="1445552" y="379222"/>
                  </a:lnTo>
                  <a:lnTo>
                    <a:pt x="1484033" y="368058"/>
                  </a:lnTo>
                  <a:lnTo>
                    <a:pt x="1515478" y="345097"/>
                  </a:lnTo>
                  <a:lnTo>
                    <a:pt x="1532610" y="322364"/>
                  </a:lnTo>
                  <a:lnTo>
                    <a:pt x="1537728" y="312801"/>
                  </a:lnTo>
                  <a:lnTo>
                    <a:pt x="1542516" y="300697"/>
                  </a:lnTo>
                  <a:lnTo>
                    <a:pt x="1545945" y="287985"/>
                  </a:lnTo>
                  <a:lnTo>
                    <a:pt x="1548765" y="269773"/>
                  </a:lnTo>
                  <a:lnTo>
                    <a:pt x="1549171" y="253009"/>
                  </a:lnTo>
                  <a:lnTo>
                    <a:pt x="1547202" y="237921"/>
                  </a:lnTo>
                  <a:lnTo>
                    <a:pt x="1529727" y="199847"/>
                  </a:lnTo>
                  <a:lnTo>
                    <a:pt x="1482255" y="145415"/>
                  </a:lnTo>
                  <a:lnTo>
                    <a:pt x="1476260" y="138633"/>
                  </a:lnTo>
                  <a:lnTo>
                    <a:pt x="1459547" y="104813"/>
                  </a:lnTo>
                  <a:lnTo>
                    <a:pt x="1459687" y="96304"/>
                  </a:lnTo>
                  <a:lnTo>
                    <a:pt x="1477784" y="58648"/>
                  </a:lnTo>
                  <a:lnTo>
                    <a:pt x="1485074" y="55372"/>
                  </a:lnTo>
                  <a:lnTo>
                    <a:pt x="1502143" y="55372"/>
                  </a:lnTo>
                  <a:lnTo>
                    <a:pt x="1507744" y="57797"/>
                  </a:lnTo>
                  <a:lnTo>
                    <a:pt x="1510830" y="62661"/>
                  </a:lnTo>
                  <a:lnTo>
                    <a:pt x="1514005" y="67525"/>
                  </a:lnTo>
                  <a:lnTo>
                    <a:pt x="1515338" y="74218"/>
                  </a:lnTo>
                  <a:lnTo>
                    <a:pt x="1514843" y="82753"/>
                  </a:lnTo>
                  <a:lnTo>
                    <a:pt x="1514411" y="89420"/>
                  </a:lnTo>
                  <a:lnTo>
                    <a:pt x="1513751" y="96304"/>
                  </a:lnTo>
                  <a:lnTo>
                    <a:pt x="1512773" y="104292"/>
                  </a:lnTo>
                  <a:lnTo>
                    <a:pt x="1511566" y="112522"/>
                  </a:lnTo>
                  <a:lnTo>
                    <a:pt x="1578089" y="102844"/>
                  </a:lnTo>
                  <a:lnTo>
                    <a:pt x="1579321" y="93903"/>
                  </a:lnTo>
                  <a:lnTo>
                    <a:pt x="1580172" y="84950"/>
                  </a:lnTo>
                  <a:lnTo>
                    <a:pt x="1580667" y="75971"/>
                  </a:lnTo>
                  <a:lnTo>
                    <a:pt x="1580769" y="66979"/>
                  </a:lnTo>
                  <a:close/>
                </a:path>
                <a:path w="3609975" h="438150">
                  <a:moveTo>
                    <a:pt x="3609975" y="14884"/>
                  </a:moveTo>
                  <a:lnTo>
                    <a:pt x="3588245" y="14884"/>
                  </a:lnTo>
                  <a:lnTo>
                    <a:pt x="3587800" y="437565"/>
                  </a:lnTo>
                  <a:lnTo>
                    <a:pt x="3609975" y="437565"/>
                  </a:lnTo>
                  <a:lnTo>
                    <a:pt x="3609975" y="14884"/>
                  </a:lnTo>
                  <a:close/>
                </a:path>
              </a:pathLst>
            </a:custGeom>
            <a:solidFill>
              <a:srgbClr val="AE7A51"/>
            </a:solidFill>
          </p:spPr>
          <p:txBody>
            <a:bodyPr wrap="square" lIns="0" tIns="0" rIns="0" bIns="0" rtlCol="0"/>
            <a:lstStyle/>
            <a:p>
              <a:endParaRPr/>
            </a:p>
          </p:txBody>
        </p:sp>
        <p:pic>
          <p:nvPicPr>
            <p:cNvPr id="4" name="object 4"/>
            <p:cNvPicPr/>
            <p:nvPr/>
          </p:nvPicPr>
          <p:blipFill>
            <a:blip r:embed="rId2" cstate="print"/>
            <a:stretch>
              <a:fillRect/>
            </a:stretch>
          </p:blipFill>
          <p:spPr>
            <a:xfrm>
              <a:off x="5152799" y="788065"/>
              <a:ext cx="2886888" cy="366563"/>
            </a:xfrm>
            <a:prstGeom prst="rect">
              <a:avLst/>
            </a:prstGeom>
          </p:spPr>
        </p:pic>
      </p:grpSp>
      <p:sp>
        <p:nvSpPr>
          <p:cNvPr id="5" name="object 5"/>
          <p:cNvSpPr txBox="1">
            <a:spLocks noGrp="1"/>
          </p:cNvSpPr>
          <p:nvPr>
            <p:ph type="title"/>
          </p:nvPr>
        </p:nvSpPr>
        <p:spPr>
          <a:xfrm>
            <a:off x="4363894" y="1343355"/>
            <a:ext cx="2287270" cy="299720"/>
          </a:xfrm>
          <a:prstGeom prst="rect">
            <a:avLst/>
          </a:prstGeom>
        </p:spPr>
        <p:txBody>
          <a:bodyPr vert="horz" wrap="square" lIns="0" tIns="12700" rIns="0" bIns="0" rtlCol="0">
            <a:spAutoFit/>
          </a:bodyPr>
          <a:lstStyle/>
          <a:p>
            <a:pPr marL="12700">
              <a:lnSpc>
                <a:spcPct val="100000"/>
              </a:lnSpc>
              <a:spcBef>
                <a:spcPts val="100"/>
              </a:spcBef>
              <a:tabLst>
                <a:tab pos="314325" algn="l"/>
              </a:tabLst>
            </a:pPr>
            <a:r>
              <a:rPr sz="1800" b="0" spc="-85" dirty="0">
                <a:solidFill>
                  <a:srgbClr val="434343"/>
                </a:solidFill>
                <a:latin typeface="Trebuchet MS"/>
                <a:cs typeface="Trebuchet MS"/>
              </a:rPr>
              <a:t>-	</a:t>
            </a:r>
            <a:r>
              <a:rPr sz="1800" spc="-100" dirty="0">
                <a:solidFill>
                  <a:srgbClr val="434343"/>
                </a:solidFill>
              </a:rPr>
              <a:t>Blue</a:t>
            </a:r>
            <a:r>
              <a:rPr sz="1800" spc="-85" dirty="0">
                <a:solidFill>
                  <a:srgbClr val="434343"/>
                </a:solidFill>
              </a:rPr>
              <a:t> </a:t>
            </a:r>
            <a:r>
              <a:rPr sz="1800" spc="-110" dirty="0">
                <a:solidFill>
                  <a:srgbClr val="434343"/>
                </a:solidFill>
              </a:rPr>
              <a:t>Dot</a:t>
            </a:r>
            <a:r>
              <a:rPr sz="1800" dirty="0">
                <a:solidFill>
                  <a:srgbClr val="434343"/>
                </a:solidFill>
              </a:rPr>
              <a:t> </a:t>
            </a:r>
            <a:r>
              <a:rPr sz="1800" spc="-265" dirty="0">
                <a:solidFill>
                  <a:srgbClr val="434343"/>
                </a:solidFill>
              </a:rPr>
              <a:t> </a:t>
            </a:r>
            <a:r>
              <a:rPr sz="1800" b="0" spc="-200" dirty="0">
                <a:solidFill>
                  <a:srgbClr val="434343"/>
                </a:solidFill>
                <a:latin typeface="Trebuchet MS"/>
                <a:cs typeface="Trebuchet MS"/>
              </a:rPr>
              <a:t>==</a:t>
            </a:r>
            <a:r>
              <a:rPr sz="1800" b="0" spc="165" dirty="0">
                <a:solidFill>
                  <a:srgbClr val="434343"/>
                </a:solidFill>
                <a:latin typeface="Trebuchet MS"/>
                <a:cs typeface="Trebuchet MS"/>
              </a:rPr>
              <a:t> </a:t>
            </a:r>
            <a:r>
              <a:rPr sz="1800" spc="-55" dirty="0">
                <a:solidFill>
                  <a:srgbClr val="434343"/>
                </a:solidFill>
              </a:rPr>
              <a:t>St</a:t>
            </a:r>
            <a:r>
              <a:rPr sz="1800" spc="-70" dirty="0">
                <a:solidFill>
                  <a:srgbClr val="434343"/>
                </a:solidFill>
              </a:rPr>
              <a:t>a</a:t>
            </a:r>
            <a:r>
              <a:rPr sz="1800" spc="-90" dirty="0">
                <a:solidFill>
                  <a:srgbClr val="434343"/>
                </a:solidFill>
              </a:rPr>
              <a:t>tions</a:t>
            </a:r>
            <a:endParaRPr sz="1800" dirty="0">
              <a:latin typeface="Trebuchet MS"/>
              <a:cs typeface="Trebuchet MS"/>
            </a:endParaRPr>
          </a:p>
        </p:txBody>
      </p:sp>
      <p:sp>
        <p:nvSpPr>
          <p:cNvPr id="6" name="object 6"/>
          <p:cNvSpPr txBox="1"/>
          <p:nvPr/>
        </p:nvSpPr>
        <p:spPr>
          <a:xfrm>
            <a:off x="4363894" y="1617347"/>
            <a:ext cx="3872229" cy="1611630"/>
          </a:xfrm>
          <a:prstGeom prst="rect">
            <a:avLst/>
          </a:prstGeom>
        </p:spPr>
        <p:txBody>
          <a:bodyPr vert="horz" wrap="square" lIns="0" tIns="54610" rIns="0" bIns="0" rtlCol="0">
            <a:spAutoFit/>
          </a:bodyPr>
          <a:lstStyle/>
          <a:p>
            <a:pPr marL="771525" indent="-290195">
              <a:lnSpc>
                <a:spcPct val="100000"/>
              </a:lnSpc>
              <a:spcBef>
                <a:spcPts val="430"/>
              </a:spcBef>
              <a:buChar char="-"/>
              <a:tabLst>
                <a:tab pos="771525" algn="l"/>
                <a:tab pos="772160" algn="l"/>
              </a:tabLst>
            </a:pPr>
            <a:r>
              <a:rPr sz="1500" spc="-160" dirty="0">
                <a:solidFill>
                  <a:srgbClr val="434343"/>
                </a:solidFill>
                <a:latin typeface="Trebuchet MS"/>
                <a:cs typeface="Trebuchet MS"/>
              </a:rPr>
              <a:t>MTA</a:t>
            </a:r>
            <a:r>
              <a:rPr sz="1500" spc="-110" dirty="0">
                <a:solidFill>
                  <a:srgbClr val="434343"/>
                </a:solidFill>
                <a:latin typeface="Trebuchet MS"/>
                <a:cs typeface="Trebuchet MS"/>
              </a:rPr>
              <a:t> </a:t>
            </a:r>
            <a:r>
              <a:rPr sz="1500" spc="-120" dirty="0">
                <a:solidFill>
                  <a:srgbClr val="434343"/>
                </a:solidFill>
                <a:latin typeface="Trebuchet MS"/>
                <a:cs typeface="Trebuchet MS"/>
              </a:rPr>
              <a:t>stations</a:t>
            </a:r>
            <a:r>
              <a:rPr sz="1500" spc="-110" dirty="0">
                <a:solidFill>
                  <a:srgbClr val="434343"/>
                </a:solidFill>
                <a:latin typeface="Trebuchet MS"/>
                <a:cs typeface="Trebuchet MS"/>
              </a:rPr>
              <a:t> </a:t>
            </a:r>
            <a:r>
              <a:rPr sz="1500" spc="-145" dirty="0">
                <a:solidFill>
                  <a:srgbClr val="434343"/>
                </a:solidFill>
                <a:latin typeface="Trebuchet MS"/>
                <a:cs typeface="Trebuchet MS"/>
              </a:rPr>
              <a:t>designated</a:t>
            </a:r>
            <a:r>
              <a:rPr sz="1500" spc="-110" dirty="0">
                <a:solidFill>
                  <a:srgbClr val="434343"/>
                </a:solidFill>
                <a:latin typeface="Trebuchet MS"/>
                <a:cs typeface="Trebuchet MS"/>
              </a:rPr>
              <a:t> </a:t>
            </a:r>
            <a:r>
              <a:rPr sz="1500" spc="-160" dirty="0">
                <a:solidFill>
                  <a:srgbClr val="434343"/>
                </a:solidFill>
                <a:latin typeface="Trebuchet MS"/>
                <a:cs typeface="Trebuchet MS"/>
              </a:rPr>
              <a:t>by</a:t>
            </a:r>
            <a:r>
              <a:rPr sz="1500" spc="-110" dirty="0">
                <a:solidFill>
                  <a:srgbClr val="434343"/>
                </a:solidFill>
                <a:latin typeface="Trebuchet MS"/>
                <a:cs typeface="Trebuchet MS"/>
              </a:rPr>
              <a:t> </a:t>
            </a:r>
            <a:r>
              <a:rPr sz="1500" i="1" spc="-165" dirty="0">
                <a:solidFill>
                  <a:srgbClr val="434343"/>
                </a:solidFill>
                <a:latin typeface="Trebuchet MS"/>
                <a:cs typeface="Trebuchet MS"/>
              </a:rPr>
              <a:t>unique</a:t>
            </a:r>
            <a:r>
              <a:rPr sz="1500" i="1" spc="-105" dirty="0">
                <a:solidFill>
                  <a:srgbClr val="434343"/>
                </a:solidFill>
                <a:latin typeface="Trebuchet MS"/>
                <a:cs typeface="Trebuchet MS"/>
              </a:rPr>
              <a:t> </a:t>
            </a:r>
            <a:r>
              <a:rPr sz="1500" i="1" spc="-135" dirty="0">
                <a:solidFill>
                  <a:srgbClr val="434343"/>
                </a:solidFill>
                <a:latin typeface="Trebuchet MS"/>
                <a:cs typeface="Trebuchet MS"/>
              </a:rPr>
              <a:t>turnstiles</a:t>
            </a:r>
            <a:endParaRPr sz="1500" dirty="0">
              <a:latin typeface="Trebuchet MS"/>
              <a:cs typeface="Trebuchet MS"/>
            </a:endParaRPr>
          </a:p>
          <a:p>
            <a:pPr marL="771525" marR="102870" indent="-290195">
              <a:lnSpc>
                <a:spcPct val="116700"/>
              </a:lnSpc>
              <a:buChar char="-"/>
              <a:tabLst>
                <a:tab pos="771525" algn="l"/>
                <a:tab pos="772160" algn="l"/>
              </a:tabLst>
            </a:pPr>
            <a:r>
              <a:rPr sz="1500" spc="-135" dirty="0">
                <a:solidFill>
                  <a:srgbClr val="434343"/>
                </a:solidFill>
                <a:latin typeface="Trebuchet MS"/>
                <a:cs typeface="Trebuchet MS"/>
              </a:rPr>
              <a:t>Represents</a:t>
            </a:r>
            <a:r>
              <a:rPr sz="1500" spc="-110" dirty="0">
                <a:solidFill>
                  <a:srgbClr val="434343"/>
                </a:solidFill>
                <a:latin typeface="Trebuchet MS"/>
                <a:cs typeface="Trebuchet MS"/>
              </a:rPr>
              <a:t> </a:t>
            </a:r>
            <a:r>
              <a:rPr sz="1500" spc="-140" dirty="0">
                <a:solidFill>
                  <a:srgbClr val="434343"/>
                </a:solidFill>
                <a:latin typeface="Trebuchet MS"/>
                <a:cs typeface="Trebuchet MS"/>
              </a:rPr>
              <a:t>boundaries</a:t>
            </a:r>
            <a:r>
              <a:rPr sz="1500" spc="-110" dirty="0">
                <a:solidFill>
                  <a:srgbClr val="434343"/>
                </a:solidFill>
                <a:latin typeface="Trebuchet MS"/>
                <a:cs typeface="Trebuchet MS"/>
              </a:rPr>
              <a:t> </a:t>
            </a:r>
            <a:r>
              <a:rPr sz="1500" spc="-150" dirty="0">
                <a:solidFill>
                  <a:srgbClr val="434343"/>
                </a:solidFill>
                <a:latin typeface="Trebuchet MS"/>
                <a:cs typeface="Trebuchet MS"/>
              </a:rPr>
              <a:t>of</a:t>
            </a:r>
            <a:r>
              <a:rPr sz="1500" spc="-110" dirty="0">
                <a:solidFill>
                  <a:srgbClr val="434343"/>
                </a:solidFill>
                <a:latin typeface="Trebuchet MS"/>
                <a:cs typeface="Trebuchet MS"/>
              </a:rPr>
              <a:t> </a:t>
            </a:r>
            <a:r>
              <a:rPr sz="1500" spc="-145" dirty="0">
                <a:solidFill>
                  <a:srgbClr val="434343"/>
                </a:solidFill>
                <a:latin typeface="Trebuchet MS"/>
                <a:cs typeface="Trebuchet MS"/>
              </a:rPr>
              <a:t>reach</a:t>
            </a:r>
            <a:r>
              <a:rPr sz="1500" spc="-110" dirty="0">
                <a:solidFill>
                  <a:srgbClr val="434343"/>
                </a:solidFill>
                <a:latin typeface="Trebuchet MS"/>
                <a:cs typeface="Trebuchet MS"/>
              </a:rPr>
              <a:t> </a:t>
            </a:r>
            <a:r>
              <a:rPr sz="1500" spc="-145" dirty="0">
                <a:solidFill>
                  <a:srgbClr val="434343"/>
                </a:solidFill>
                <a:latin typeface="Trebuchet MS"/>
                <a:cs typeface="Trebuchet MS"/>
              </a:rPr>
              <a:t>within</a:t>
            </a:r>
            <a:r>
              <a:rPr sz="1500" spc="-110" dirty="0">
                <a:solidFill>
                  <a:srgbClr val="434343"/>
                </a:solidFill>
                <a:latin typeface="Trebuchet MS"/>
                <a:cs typeface="Trebuchet MS"/>
              </a:rPr>
              <a:t> </a:t>
            </a:r>
            <a:r>
              <a:rPr sz="1500" spc="-180" dirty="0">
                <a:solidFill>
                  <a:srgbClr val="434343"/>
                </a:solidFill>
                <a:latin typeface="Trebuchet MS"/>
                <a:cs typeface="Trebuchet MS"/>
              </a:rPr>
              <a:t>M</a:t>
            </a:r>
            <a:r>
              <a:rPr sz="1500" spc="-155" dirty="0">
                <a:solidFill>
                  <a:srgbClr val="434343"/>
                </a:solidFill>
                <a:latin typeface="Trebuchet MS"/>
                <a:cs typeface="Trebuchet MS"/>
              </a:rPr>
              <a:t>T</a:t>
            </a:r>
            <a:r>
              <a:rPr sz="1500" spc="-100" dirty="0">
                <a:solidFill>
                  <a:srgbClr val="434343"/>
                </a:solidFill>
                <a:latin typeface="Trebuchet MS"/>
                <a:cs typeface="Trebuchet MS"/>
              </a:rPr>
              <a:t>A  </a:t>
            </a:r>
            <a:r>
              <a:rPr sz="1500" spc="-120" dirty="0">
                <a:solidFill>
                  <a:srgbClr val="434343"/>
                </a:solidFill>
                <a:latin typeface="Trebuchet MS"/>
                <a:cs typeface="Trebuchet MS"/>
              </a:rPr>
              <a:t>su</a:t>
            </a:r>
            <a:r>
              <a:rPr sz="1500" spc="-155" dirty="0">
                <a:solidFill>
                  <a:srgbClr val="434343"/>
                </a:solidFill>
                <a:latin typeface="Trebuchet MS"/>
                <a:cs typeface="Trebuchet MS"/>
              </a:rPr>
              <a:t>b</a:t>
            </a:r>
            <a:r>
              <a:rPr sz="1500" spc="-180" dirty="0">
                <a:solidFill>
                  <a:srgbClr val="434343"/>
                </a:solidFill>
                <a:latin typeface="Trebuchet MS"/>
                <a:cs typeface="Trebuchet MS"/>
              </a:rPr>
              <a:t>way</a:t>
            </a:r>
            <a:r>
              <a:rPr sz="1500" spc="-110" dirty="0">
                <a:solidFill>
                  <a:srgbClr val="434343"/>
                </a:solidFill>
                <a:latin typeface="Trebuchet MS"/>
                <a:cs typeface="Trebuchet MS"/>
              </a:rPr>
              <a:t> </a:t>
            </a:r>
            <a:r>
              <a:rPr sz="1500" spc="-135" dirty="0">
                <a:solidFill>
                  <a:srgbClr val="434343"/>
                </a:solidFill>
                <a:latin typeface="Trebuchet MS"/>
                <a:cs typeface="Trebuchet MS"/>
              </a:rPr>
              <a:t>system</a:t>
            </a:r>
            <a:endParaRPr sz="1500" dirty="0">
              <a:latin typeface="Trebuchet MS"/>
              <a:cs typeface="Trebuchet MS"/>
            </a:endParaRPr>
          </a:p>
          <a:p>
            <a:pPr marL="12700">
              <a:lnSpc>
                <a:spcPct val="100000"/>
              </a:lnSpc>
              <a:spcBef>
                <a:spcPts val="1635"/>
              </a:spcBef>
              <a:tabLst>
                <a:tab pos="314325" algn="l"/>
              </a:tabLst>
            </a:pPr>
            <a:r>
              <a:rPr sz="1800" spc="-85" dirty="0">
                <a:solidFill>
                  <a:srgbClr val="434343"/>
                </a:solidFill>
                <a:latin typeface="Trebuchet MS"/>
                <a:cs typeface="Trebuchet MS"/>
              </a:rPr>
              <a:t>-	</a:t>
            </a:r>
            <a:r>
              <a:rPr sz="1800" b="1" spc="-105" dirty="0">
                <a:solidFill>
                  <a:srgbClr val="434343"/>
                </a:solidFill>
                <a:latin typeface="Trebuchet MS"/>
                <a:cs typeface="Trebuchet MS"/>
              </a:rPr>
              <a:t>468</a:t>
            </a:r>
            <a:r>
              <a:rPr sz="1800" b="1" spc="-85" dirty="0">
                <a:solidFill>
                  <a:srgbClr val="434343"/>
                </a:solidFill>
                <a:latin typeface="Trebuchet MS"/>
                <a:cs typeface="Trebuchet MS"/>
              </a:rPr>
              <a:t> </a:t>
            </a:r>
            <a:r>
              <a:rPr sz="1800" b="1" spc="-145" dirty="0">
                <a:solidFill>
                  <a:srgbClr val="434343"/>
                </a:solidFill>
                <a:latin typeface="Trebuchet MS"/>
                <a:cs typeface="Trebuchet MS"/>
              </a:rPr>
              <a:t>unique</a:t>
            </a:r>
            <a:r>
              <a:rPr sz="1800" b="1" spc="-85" dirty="0">
                <a:solidFill>
                  <a:srgbClr val="434343"/>
                </a:solidFill>
                <a:latin typeface="Trebuchet MS"/>
                <a:cs typeface="Trebuchet MS"/>
              </a:rPr>
              <a:t> </a:t>
            </a:r>
            <a:r>
              <a:rPr sz="1800" b="1" spc="-90" dirty="0">
                <a:solidFill>
                  <a:srgbClr val="434343"/>
                </a:solidFill>
                <a:latin typeface="Trebuchet MS"/>
                <a:cs typeface="Trebuchet MS"/>
              </a:rPr>
              <a:t>loc</a:t>
            </a:r>
            <a:r>
              <a:rPr sz="1800" b="1" spc="-110" dirty="0">
                <a:solidFill>
                  <a:srgbClr val="434343"/>
                </a:solidFill>
                <a:latin typeface="Trebuchet MS"/>
                <a:cs typeface="Trebuchet MS"/>
              </a:rPr>
              <a:t>a</a:t>
            </a:r>
            <a:r>
              <a:rPr sz="1800" b="1" spc="-90" dirty="0">
                <a:solidFill>
                  <a:srgbClr val="434343"/>
                </a:solidFill>
                <a:latin typeface="Trebuchet MS"/>
                <a:cs typeface="Trebuchet MS"/>
              </a:rPr>
              <a:t>tions</a:t>
            </a:r>
            <a:r>
              <a:rPr sz="1800" b="1" spc="-135" dirty="0">
                <a:solidFill>
                  <a:srgbClr val="434343"/>
                </a:solidFill>
                <a:latin typeface="Trebuchet MS"/>
                <a:cs typeface="Trebuchet MS"/>
              </a:rPr>
              <a:t> </a:t>
            </a:r>
            <a:r>
              <a:rPr sz="1800" spc="-150" dirty="0">
                <a:solidFill>
                  <a:srgbClr val="434343"/>
                </a:solidFill>
                <a:latin typeface="Trebuchet MS"/>
                <a:cs typeface="Trebuchet MS"/>
              </a:rPr>
              <a:t>in</a:t>
            </a:r>
            <a:r>
              <a:rPr sz="1800" spc="-135" dirty="0">
                <a:solidFill>
                  <a:srgbClr val="434343"/>
                </a:solidFill>
                <a:latin typeface="Trebuchet MS"/>
                <a:cs typeface="Trebuchet MS"/>
              </a:rPr>
              <a:t> </a:t>
            </a:r>
            <a:r>
              <a:rPr sz="1800" spc="-200" dirty="0">
                <a:solidFill>
                  <a:srgbClr val="434343"/>
                </a:solidFill>
                <a:latin typeface="Trebuchet MS"/>
                <a:cs typeface="Trebuchet MS"/>
              </a:rPr>
              <a:t>d</a:t>
            </a:r>
            <a:r>
              <a:rPr sz="1800" spc="-204" dirty="0">
                <a:solidFill>
                  <a:srgbClr val="434343"/>
                </a:solidFill>
                <a:latin typeface="Trebuchet MS"/>
                <a:cs typeface="Trebuchet MS"/>
              </a:rPr>
              <a:t>a</a:t>
            </a:r>
            <a:r>
              <a:rPr sz="1800" spc="-170" dirty="0">
                <a:solidFill>
                  <a:srgbClr val="434343"/>
                </a:solidFill>
                <a:latin typeface="Trebuchet MS"/>
                <a:cs typeface="Trebuchet MS"/>
              </a:rPr>
              <a:t>ta</a:t>
            </a:r>
            <a:r>
              <a:rPr sz="1800" spc="-135" dirty="0">
                <a:solidFill>
                  <a:srgbClr val="434343"/>
                </a:solidFill>
                <a:latin typeface="Trebuchet MS"/>
                <a:cs typeface="Trebuchet MS"/>
              </a:rPr>
              <a:t> </a:t>
            </a:r>
            <a:r>
              <a:rPr sz="1800" spc="-150" dirty="0">
                <a:solidFill>
                  <a:srgbClr val="434343"/>
                </a:solidFill>
                <a:latin typeface="Trebuchet MS"/>
                <a:cs typeface="Trebuchet MS"/>
              </a:rPr>
              <a:t>set</a:t>
            </a:r>
            <a:endParaRPr sz="1800" dirty="0">
              <a:latin typeface="Trebuchet MS"/>
              <a:cs typeface="Trebuchet MS"/>
            </a:endParaRPr>
          </a:p>
          <a:p>
            <a:pPr marL="473709">
              <a:lnSpc>
                <a:spcPct val="100000"/>
              </a:lnSpc>
              <a:spcBef>
                <a:spcPts val="320"/>
              </a:spcBef>
              <a:tabLst>
                <a:tab pos="771525" algn="l"/>
              </a:tabLst>
            </a:pPr>
            <a:r>
              <a:rPr sz="1700" spc="-80" dirty="0">
                <a:solidFill>
                  <a:srgbClr val="434343"/>
                </a:solidFill>
                <a:latin typeface="Trebuchet MS"/>
                <a:cs typeface="Trebuchet MS"/>
              </a:rPr>
              <a:t>-	</a:t>
            </a:r>
            <a:r>
              <a:rPr sz="1500" spc="-114" dirty="0">
                <a:solidFill>
                  <a:srgbClr val="222222"/>
                </a:solidFill>
                <a:latin typeface="Trebuchet MS"/>
                <a:cs typeface="Trebuchet MS"/>
              </a:rPr>
              <a:t>≈</a:t>
            </a:r>
            <a:r>
              <a:rPr sz="1500" spc="-110" dirty="0">
                <a:solidFill>
                  <a:srgbClr val="222222"/>
                </a:solidFill>
                <a:latin typeface="Trebuchet MS"/>
                <a:cs typeface="Trebuchet MS"/>
              </a:rPr>
              <a:t> </a:t>
            </a:r>
            <a:r>
              <a:rPr sz="1500" spc="-40" dirty="0">
                <a:solidFill>
                  <a:srgbClr val="222222"/>
                </a:solidFill>
                <a:latin typeface="Trebuchet MS"/>
                <a:cs typeface="Trebuchet MS"/>
              </a:rPr>
              <a:t>460</a:t>
            </a:r>
            <a:r>
              <a:rPr sz="1500" spc="-110" dirty="0">
                <a:solidFill>
                  <a:srgbClr val="222222"/>
                </a:solidFill>
                <a:latin typeface="Trebuchet MS"/>
                <a:cs typeface="Trebuchet MS"/>
              </a:rPr>
              <a:t> </a:t>
            </a:r>
            <a:r>
              <a:rPr sz="1500" spc="-150" dirty="0">
                <a:solidFill>
                  <a:srgbClr val="222222"/>
                </a:solidFill>
                <a:latin typeface="Trebuchet MS"/>
                <a:cs typeface="Trebuchet MS"/>
              </a:rPr>
              <a:t>represented</a:t>
            </a:r>
            <a:r>
              <a:rPr sz="1500" spc="-110" dirty="0">
                <a:solidFill>
                  <a:srgbClr val="222222"/>
                </a:solidFill>
                <a:latin typeface="Trebuchet MS"/>
                <a:cs typeface="Trebuchet MS"/>
              </a:rPr>
              <a:t> </a:t>
            </a:r>
            <a:r>
              <a:rPr sz="1500" spc="-160" dirty="0">
                <a:solidFill>
                  <a:srgbClr val="222222"/>
                </a:solidFill>
                <a:latin typeface="Trebuchet MS"/>
                <a:cs typeface="Trebuchet MS"/>
              </a:rPr>
              <a:t>here</a:t>
            </a:r>
            <a:endParaRPr sz="1500" dirty="0">
              <a:latin typeface="Trebuchet MS"/>
              <a:cs typeface="Trebuchet MS"/>
            </a:endParaRPr>
          </a:p>
        </p:txBody>
      </p:sp>
      <p:pic>
        <p:nvPicPr>
          <p:cNvPr id="9" name="Picture 8">
            <a:extLst>
              <a:ext uri="{FF2B5EF4-FFF2-40B4-BE49-F238E27FC236}">
                <a16:creationId xmlns:a16="http://schemas.microsoft.com/office/drawing/2014/main" id="{5227A2F6-ED1D-495B-921E-2C537389C7E1}"/>
              </a:ext>
            </a:extLst>
          </p:cNvPr>
          <p:cNvPicPr>
            <a:picLocks noChangeAspect="1"/>
          </p:cNvPicPr>
          <p:nvPr/>
        </p:nvPicPr>
        <p:blipFill rotWithShape="1">
          <a:blip r:embed="rId3"/>
          <a:srcRect l="29523" t="42357" r="27218" b="9494"/>
          <a:stretch/>
        </p:blipFill>
        <p:spPr>
          <a:xfrm>
            <a:off x="800099" y="563886"/>
            <a:ext cx="7543801" cy="3470389"/>
          </a:xfrm>
          <a:prstGeom prst="rect">
            <a:avLst/>
          </a:prstGeom>
        </p:spPr>
      </p:pic>
      <p:sp>
        <p:nvSpPr>
          <p:cNvPr id="11" name="TextBox 10">
            <a:extLst>
              <a:ext uri="{FF2B5EF4-FFF2-40B4-BE49-F238E27FC236}">
                <a16:creationId xmlns:a16="http://schemas.microsoft.com/office/drawing/2014/main" id="{E4BA448C-2EEA-4464-A83A-3571FF42EFB2}"/>
              </a:ext>
            </a:extLst>
          </p:cNvPr>
          <p:cNvSpPr txBox="1"/>
          <p:nvPr/>
        </p:nvSpPr>
        <p:spPr>
          <a:xfrm>
            <a:off x="786816" y="228924"/>
            <a:ext cx="4572000" cy="523220"/>
          </a:xfrm>
          <a:prstGeom prst="rect">
            <a:avLst/>
          </a:prstGeom>
          <a:noFill/>
        </p:spPr>
        <p:txBody>
          <a:bodyPr wrap="square">
            <a:spAutoFit/>
          </a:bodyPr>
          <a:lstStyle/>
          <a:p>
            <a:r>
              <a:rPr lang="en-US" sz="2800" dirty="0" err="1">
                <a:solidFill>
                  <a:schemeClr val="accent6">
                    <a:lumMod val="75000"/>
                  </a:schemeClr>
                </a:solidFill>
              </a:rPr>
              <a:t>outlayer</a:t>
            </a:r>
            <a:r>
              <a:rPr lang="ar-SA"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AB1F-2F4D-4B53-BEFC-D3E31D055990}"/>
              </a:ext>
            </a:extLst>
          </p:cNvPr>
          <p:cNvSpPr>
            <a:spLocks noGrp="1"/>
          </p:cNvSpPr>
          <p:nvPr>
            <p:ph type="title"/>
          </p:nvPr>
        </p:nvSpPr>
        <p:spPr>
          <a:xfrm>
            <a:off x="304800" y="438150"/>
            <a:ext cx="5376545" cy="261610"/>
          </a:xfrm>
        </p:spPr>
        <p:txBody>
          <a:bodyPr/>
          <a:lstStyle/>
          <a:p>
            <a:r>
              <a:rPr lang="en-US" dirty="0"/>
              <a:t>Drop </a:t>
            </a:r>
            <a:r>
              <a:rPr lang="en-US" dirty="0" err="1"/>
              <a:t>outlayer</a:t>
            </a:r>
            <a:r>
              <a:rPr lang="ar-SA" dirty="0"/>
              <a:t>:</a:t>
            </a:r>
          </a:p>
        </p:txBody>
      </p:sp>
      <p:pic>
        <p:nvPicPr>
          <p:cNvPr id="5" name="Picture 4">
            <a:extLst>
              <a:ext uri="{FF2B5EF4-FFF2-40B4-BE49-F238E27FC236}">
                <a16:creationId xmlns:a16="http://schemas.microsoft.com/office/drawing/2014/main" id="{892B4FEC-0F73-4BB9-84D2-D27A34020DEE}"/>
              </a:ext>
            </a:extLst>
          </p:cNvPr>
          <p:cNvPicPr>
            <a:picLocks noChangeAspect="1"/>
          </p:cNvPicPr>
          <p:nvPr/>
        </p:nvPicPr>
        <p:blipFill rotWithShape="1">
          <a:blip r:embed="rId2"/>
          <a:srcRect l="25833" t="42747" r="7500" b="10000"/>
          <a:stretch/>
        </p:blipFill>
        <p:spPr>
          <a:xfrm>
            <a:off x="1143000" y="895350"/>
            <a:ext cx="6934200" cy="2641833"/>
          </a:xfrm>
          <a:prstGeom prst="rect">
            <a:avLst/>
          </a:prstGeom>
        </p:spPr>
      </p:pic>
    </p:spTree>
    <p:extLst>
      <p:ext uri="{BB962C8B-B14F-4D97-AF65-F5344CB8AC3E}">
        <p14:creationId xmlns:p14="http://schemas.microsoft.com/office/powerpoint/2010/main" val="385223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932700" y="724814"/>
              <a:ext cx="3609975" cy="438150"/>
            </a:xfrm>
            <a:custGeom>
              <a:avLst/>
              <a:gdLst/>
              <a:ahLst/>
              <a:cxnLst/>
              <a:rect l="l" t="t" r="r" b="b"/>
              <a:pathLst>
                <a:path w="3609975" h="438150">
                  <a:moveTo>
                    <a:pt x="277152" y="67525"/>
                  </a:moveTo>
                  <a:lnTo>
                    <a:pt x="275818" y="55816"/>
                  </a:lnTo>
                  <a:lnTo>
                    <a:pt x="275704" y="54762"/>
                  </a:lnTo>
                  <a:lnTo>
                    <a:pt x="271907" y="43014"/>
                  </a:lnTo>
                  <a:lnTo>
                    <a:pt x="237236" y="13106"/>
                  </a:lnTo>
                  <a:lnTo>
                    <a:pt x="204393" y="6286"/>
                  </a:lnTo>
                  <a:lnTo>
                    <a:pt x="204393" y="84950"/>
                  </a:lnTo>
                  <a:lnTo>
                    <a:pt x="204330" y="89420"/>
                  </a:lnTo>
                  <a:lnTo>
                    <a:pt x="194627" y="131965"/>
                  </a:lnTo>
                  <a:lnTo>
                    <a:pt x="166497" y="159029"/>
                  </a:lnTo>
                  <a:lnTo>
                    <a:pt x="142722" y="162382"/>
                  </a:lnTo>
                  <a:lnTo>
                    <a:pt x="120700" y="162382"/>
                  </a:lnTo>
                  <a:lnTo>
                    <a:pt x="143319" y="55816"/>
                  </a:lnTo>
                  <a:lnTo>
                    <a:pt x="168922" y="55816"/>
                  </a:lnTo>
                  <a:lnTo>
                    <a:pt x="203441" y="76822"/>
                  </a:lnTo>
                  <a:lnTo>
                    <a:pt x="204393" y="84950"/>
                  </a:lnTo>
                  <a:lnTo>
                    <a:pt x="204393" y="6286"/>
                  </a:lnTo>
                  <a:lnTo>
                    <a:pt x="192773" y="5143"/>
                  </a:lnTo>
                  <a:lnTo>
                    <a:pt x="174866" y="4622"/>
                  </a:lnTo>
                  <a:lnTo>
                    <a:pt x="78727" y="4622"/>
                  </a:lnTo>
                  <a:lnTo>
                    <a:pt x="0" y="374904"/>
                  </a:lnTo>
                  <a:lnTo>
                    <a:pt x="75450" y="374904"/>
                  </a:lnTo>
                  <a:lnTo>
                    <a:pt x="111175" y="207175"/>
                  </a:lnTo>
                  <a:lnTo>
                    <a:pt x="137668" y="207175"/>
                  </a:lnTo>
                  <a:lnTo>
                    <a:pt x="144513" y="374904"/>
                  </a:lnTo>
                  <a:lnTo>
                    <a:pt x="221754" y="374904"/>
                  </a:lnTo>
                  <a:lnTo>
                    <a:pt x="209854" y="207175"/>
                  </a:lnTo>
                  <a:lnTo>
                    <a:pt x="208953" y="194373"/>
                  </a:lnTo>
                  <a:lnTo>
                    <a:pt x="240957" y="173545"/>
                  </a:lnTo>
                  <a:lnTo>
                    <a:pt x="250113" y="162382"/>
                  </a:lnTo>
                  <a:lnTo>
                    <a:pt x="252323" y="159346"/>
                  </a:lnTo>
                  <a:lnTo>
                    <a:pt x="268046" y="124167"/>
                  </a:lnTo>
                  <a:lnTo>
                    <a:pt x="276593" y="84455"/>
                  </a:lnTo>
                  <a:lnTo>
                    <a:pt x="277025" y="74218"/>
                  </a:lnTo>
                  <a:lnTo>
                    <a:pt x="277152" y="67525"/>
                  </a:lnTo>
                  <a:close/>
                </a:path>
                <a:path w="3609975" h="438150">
                  <a:moveTo>
                    <a:pt x="505383" y="4622"/>
                  </a:moveTo>
                  <a:lnTo>
                    <a:pt x="343903" y="4622"/>
                  </a:lnTo>
                  <a:lnTo>
                    <a:pt x="265176" y="374904"/>
                  </a:lnTo>
                  <a:lnTo>
                    <a:pt x="427545" y="374904"/>
                  </a:lnTo>
                  <a:lnTo>
                    <a:pt x="438416" y="323710"/>
                  </a:lnTo>
                  <a:lnTo>
                    <a:pt x="351497" y="323710"/>
                  </a:lnTo>
                  <a:lnTo>
                    <a:pt x="376199" y="207619"/>
                  </a:lnTo>
                  <a:lnTo>
                    <a:pt x="442582" y="207619"/>
                  </a:lnTo>
                  <a:lnTo>
                    <a:pt x="453745" y="154940"/>
                  </a:lnTo>
                  <a:lnTo>
                    <a:pt x="387362" y="154940"/>
                  </a:lnTo>
                  <a:lnTo>
                    <a:pt x="408203" y="56705"/>
                  </a:lnTo>
                  <a:lnTo>
                    <a:pt x="494220" y="56705"/>
                  </a:lnTo>
                  <a:lnTo>
                    <a:pt x="505383" y="4622"/>
                  </a:lnTo>
                  <a:close/>
                </a:path>
                <a:path w="3609975" h="438150">
                  <a:moveTo>
                    <a:pt x="709803" y="66979"/>
                  </a:moveTo>
                  <a:lnTo>
                    <a:pt x="709447" y="59207"/>
                  </a:lnTo>
                  <a:lnTo>
                    <a:pt x="709345" y="57797"/>
                  </a:lnTo>
                  <a:lnTo>
                    <a:pt x="708990" y="55372"/>
                  </a:lnTo>
                  <a:lnTo>
                    <a:pt x="708164" y="49644"/>
                  </a:lnTo>
                  <a:lnTo>
                    <a:pt x="688162" y="14160"/>
                  </a:lnTo>
                  <a:lnTo>
                    <a:pt x="650201" y="584"/>
                  </a:lnTo>
                  <a:lnTo>
                    <a:pt x="637032" y="0"/>
                  </a:lnTo>
                  <a:lnTo>
                    <a:pt x="614654" y="1536"/>
                  </a:lnTo>
                  <a:lnTo>
                    <a:pt x="575360" y="13817"/>
                  </a:lnTo>
                  <a:lnTo>
                    <a:pt x="543839" y="38100"/>
                  </a:lnTo>
                  <a:lnTo>
                    <a:pt x="523011" y="73139"/>
                  </a:lnTo>
                  <a:lnTo>
                    <a:pt x="513842" y="123977"/>
                  </a:lnTo>
                  <a:lnTo>
                    <a:pt x="513905" y="124802"/>
                  </a:lnTo>
                  <a:lnTo>
                    <a:pt x="528866" y="169443"/>
                  </a:lnTo>
                  <a:lnTo>
                    <a:pt x="574814" y="221310"/>
                  </a:lnTo>
                  <a:lnTo>
                    <a:pt x="581888" y="229260"/>
                  </a:lnTo>
                  <a:lnTo>
                    <a:pt x="602386" y="270687"/>
                  </a:lnTo>
                  <a:lnTo>
                    <a:pt x="602284" y="280949"/>
                  </a:lnTo>
                  <a:lnTo>
                    <a:pt x="585978" y="319341"/>
                  </a:lnTo>
                  <a:lnTo>
                    <a:pt x="578739" y="322364"/>
                  </a:lnTo>
                  <a:lnTo>
                    <a:pt x="561073" y="322364"/>
                  </a:lnTo>
                  <a:lnTo>
                    <a:pt x="543661" y="283552"/>
                  </a:lnTo>
                  <a:lnTo>
                    <a:pt x="544156" y="274777"/>
                  </a:lnTo>
                  <a:lnTo>
                    <a:pt x="545274" y="264769"/>
                  </a:lnTo>
                  <a:lnTo>
                    <a:pt x="546989" y="253758"/>
                  </a:lnTo>
                  <a:lnTo>
                    <a:pt x="479717" y="264769"/>
                  </a:lnTo>
                  <a:lnTo>
                    <a:pt x="477240" y="283552"/>
                  </a:lnTo>
                  <a:lnTo>
                    <a:pt x="476389" y="300088"/>
                  </a:lnTo>
                  <a:lnTo>
                    <a:pt x="476440" y="302133"/>
                  </a:lnTo>
                  <a:lnTo>
                    <a:pt x="483476" y="341376"/>
                  </a:lnTo>
                  <a:lnTo>
                    <a:pt x="516915" y="372935"/>
                  </a:lnTo>
                  <a:lnTo>
                    <a:pt x="560527" y="379958"/>
                  </a:lnTo>
                  <a:lnTo>
                    <a:pt x="574586" y="379222"/>
                  </a:lnTo>
                  <a:lnTo>
                    <a:pt x="613067" y="368058"/>
                  </a:lnTo>
                  <a:lnTo>
                    <a:pt x="644512" y="345097"/>
                  </a:lnTo>
                  <a:lnTo>
                    <a:pt x="666762" y="312801"/>
                  </a:lnTo>
                  <a:lnTo>
                    <a:pt x="677799" y="269773"/>
                  </a:lnTo>
                  <a:lnTo>
                    <a:pt x="678205" y="253009"/>
                  </a:lnTo>
                  <a:lnTo>
                    <a:pt x="676236" y="237921"/>
                  </a:lnTo>
                  <a:lnTo>
                    <a:pt x="658761" y="199847"/>
                  </a:lnTo>
                  <a:lnTo>
                    <a:pt x="611276" y="145415"/>
                  </a:lnTo>
                  <a:lnTo>
                    <a:pt x="605294" y="138633"/>
                  </a:lnTo>
                  <a:lnTo>
                    <a:pt x="588581" y="104813"/>
                  </a:lnTo>
                  <a:lnTo>
                    <a:pt x="588721" y="96304"/>
                  </a:lnTo>
                  <a:lnTo>
                    <a:pt x="606818" y="58648"/>
                  </a:lnTo>
                  <a:lnTo>
                    <a:pt x="614108" y="55372"/>
                  </a:lnTo>
                  <a:lnTo>
                    <a:pt x="631177" y="55372"/>
                  </a:lnTo>
                  <a:lnTo>
                    <a:pt x="636778" y="57797"/>
                  </a:lnTo>
                  <a:lnTo>
                    <a:pt x="639851" y="62661"/>
                  </a:lnTo>
                  <a:lnTo>
                    <a:pt x="643026" y="67525"/>
                  </a:lnTo>
                  <a:lnTo>
                    <a:pt x="644372" y="74218"/>
                  </a:lnTo>
                  <a:lnTo>
                    <a:pt x="643877" y="82753"/>
                  </a:lnTo>
                  <a:lnTo>
                    <a:pt x="643445" y="89420"/>
                  </a:lnTo>
                  <a:lnTo>
                    <a:pt x="642785" y="96304"/>
                  </a:lnTo>
                  <a:lnTo>
                    <a:pt x="641807" y="104292"/>
                  </a:lnTo>
                  <a:lnTo>
                    <a:pt x="640600" y="112522"/>
                  </a:lnTo>
                  <a:lnTo>
                    <a:pt x="707123" y="102844"/>
                  </a:lnTo>
                  <a:lnTo>
                    <a:pt x="708355" y="93903"/>
                  </a:lnTo>
                  <a:lnTo>
                    <a:pt x="709206" y="84950"/>
                  </a:lnTo>
                  <a:lnTo>
                    <a:pt x="709688" y="75971"/>
                  </a:lnTo>
                  <a:lnTo>
                    <a:pt x="709803" y="66979"/>
                  </a:lnTo>
                  <a:close/>
                </a:path>
                <a:path w="3609975" h="438150">
                  <a:moveTo>
                    <a:pt x="986828" y="4622"/>
                  </a:moveTo>
                  <a:lnTo>
                    <a:pt x="912266" y="4622"/>
                  </a:lnTo>
                  <a:lnTo>
                    <a:pt x="856157" y="268338"/>
                  </a:lnTo>
                  <a:lnTo>
                    <a:pt x="854621" y="275170"/>
                  </a:lnTo>
                  <a:lnTo>
                    <a:pt x="840981" y="311404"/>
                  </a:lnTo>
                  <a:lnTo>
                    <a:pt x="835025" y="316865"/>
                  </a:lnTo>
                  <a:lnTo>
                    <a:pt x="829170" y="322313"/>
                  </a:lnTo>
                  <a:lnTo>
                    <a:pt x="821232" y="325043"/>
                  </a:lnTo>
                  <a:lnTo>
                    <a:pt x="801484" y="325043"/>
                  </a:lnTo>
                  <a:lnTo>
                    <a:pt x="794842" y="322313"/>
                  </a:lnTo>
                  <a:lnTo>
                    <a:pt x="787692" y="311404"/>
                  </a:lnTo>
                  <a:lnTo>
                    <a:pt x="786155" y="304253"/>
                  </a:lnTo>
                  <a:lnTo>
                    <a:pt x="786650" y="295427"/>
                  </a:lnTo>
                  <a:lnTo>
                    <a:pt x="846480" y="4622"/>
                  </a:lnTo>
                  <a:lnTo>
                    <a:pt x="771918" y="4622"/>
                  </a:lnTo>
                  <a:lnTo>
                    <a:pt x="718045" y="257924"/>
                  </a:lnTo>
                  <a:lnTo>
                    <a:pt x="714692" y="276618"/>
                  </a:lnTo>
                  <a:lnTo>
                    <a:pt x="712800" y="293865"/>
                  </a:lnTo>
                  <a:lnTo>
                    <a:pt x="712381" y="309664"/>
                  </a:lnTo>
                  <a:lnTo>
                    <a:pt x="713435" y="324002"/>
                  </a:lnTo>
                  <a:lnTo>
                    <a:pt x="737247" y="365531"/>
                  </a:lnTo>
                  <a:lnTo>
                    <a:pt x="779907" y="379056"/>
                  </a:lnTo>
                  <a:lnTo>
                    <a:pt x="799604" y="379958"/>
                  </a:lnTo>
                  <a:lnTo>
                    <a:pt x="819607" y="379056"/>
                  </a:lnTo>
                  <a:lnTo>
                    <a:pt x="867918" y="365531"/>
                  </a:lnTo>
                  <a:lnTo>
                    <a:pt x="901293" y="336753"/>
                  </a:lnTo>
                  <a:lnTo>
                    <a:pt x="923023" y="293865"/>
                  </a:lnTo>
                  <a:lnTo>
                    <a:pt x="932954" y="257924"/>
                  </a:lnTo>
                  <a:lnTo>
                    <a:pt x="986828" y="4622"/>
                  </a:lnTo>
                  <a:close/>
                </a:path>
                <a:path w="3609975" h="438150">
                  <a:moveTo>
                    <a:pt x="1133817" y="323710"/>
                  </a:moveTo>
                  <a:lnTo>
                    <a:pt x="1046899" y="323710"/>
                  </a:lnTo>
                  <a:lnTo>
                    <a:pt x="1114767" y="4622"/>
                  </a:lnTo>
                  <a:lnTo>
                    <a:pt x="1039304" y="4622"/>
                  </a:lnTo>
                  <a:lnTo>
                    <a:pt x="960577" y="374904"/>
                  </a:lnTo>
                  <a:lnTo>
                    <a:pt x="1122946" y="374904"/>
                  </a:lnTo>
                  <a:lnTo>
                    <a:pt x="1133817" y="323710"/>
                  </a:lnTo>
                  <a:close/>
                </a:path>
                <a:path w="3609975" h="438150">
                  <a:moveTo>
                    <a:pt x="1381861" y="4622"/>
                  </a:moveTo>
                  <a:lnTo>
                    <a:pt x="1192555" y="4622"/>
                  </a:lnTo>
                  <a:lnTo>
                    <a:pt x="1180490" y="60871"/>
                  </a:lnTo>
                  <a:lnTo>
                    <a:pt x="1237640" y="60871"/>
                  </a:lnTo>
                  <a:lnTo>
                    <a:pt x="1170965" y="374904"/>
                  </a:lnTo>
                  <a:lnTo>
                    <a:pt x="1246873" y="374904"/>
                  </a:lnTo>
                  <a:lnTo>
                    <a:pt x="1313548" y="60871"/>
                  </a:lnTo>
                  <a:lnTo>
                    <a:pt x="1369809" y="60871"/>
                  </a:lnTo>
                  <a:lnTo>
                    <a:pt x="1381861" y="4622"/>
                  </a:lnTo>
                  <a:close/>
                </a:path>
                <a:path w="3609975" h="438150">
                  <a:moveTo>
                    <a:pt x="1580769" y="66979"/>
                  </a:moveTo>
                  <a:lnTo>
                    <a:pt x="1570367" y="26365"/>
                  </a:lnTo>
                  <a:lnTo>
                    <a:pt x="1532851" y="2311"/>
                  </a:lnTo>
                  <a:lnTo>
                    <a:pt x="1507998" y="0"/>
                  </a:lnTo>
                  <a:lnTo>
                    <a:pt x="1485620" y="1536"/>
                  </a:lnTo>
                  <a:lnTo>
                    <a:pt x="1446326" y="13817"/>
                  </a:lnTo>
                  <a:lnTo>
                    <a:pt x="1414805" y="38100"/>
                  </a:lnTo>
                  <a:lnTo>
                    <a:pt x="1393977" y="73139"/>
                  </a:lnTo>
                  <a:lnTo>
                    <a:pt x="1384808" y="124167"/>
                  </a:lnTo>
                  <a:lnTo>
                    <a:pt x="1386154" y="137045"/>
                  </a:lnTo>
                  <a:lnTo>
                    <a:pt x="1406652" y="178993"/>
                  </a:lnTo>
                  <a:lnTo>
                    <a:pt x="1445780" y="221310"/>
                  </a:lnTo>
                  <a:lnTo>
                    <a:pt x="1452854" y="229260"/>
                  </a:lnTo>
                  <a:lnTo>
                    <a:pt x="1473352" y="270687"/>
                  </a:lnTo>
                  <a:lnTo>
                    <a:pt x="1473250" y="280949"/>
                  </a:lnTo>
                  <a:lnTo>
                    <a:pt x="1456944" y="319341"/>
                  </a:lnTo>
                  <a:lnTo>
                    <a:pt x="1449705" y="322364"/>
                  </a:lnTo>
                  <a:lnTo>
                    <a:pt x="1432039" y="322364"/>
                  </a:lnTo>
                  <a:lnTo>
                    <a:pt x="1414627" y="283552"/>
                  </a:lnTo>
                  <a:lnTo>
                    <a:pt x="1415122" y="274777"/>
                  </a:lnTo>
                  <a:lnTo>
                    <a:pt x="1416240" y="264769"/>
                  </a:lnTo>
                  <a:lnTo>
                    <a:pt x="1417955" y="253758"/>
                  </a:lnTo>
                  <a:lnTo>
                    <a:pt x="1350683" y="264769"/>
                  </a:lnTo>
                  <a:lnTo>
                    <a:pt x="1348206" y="283552"/>
                  </a:lnTo>
                  <a:lnTo>
                    <a:pt x="1347368" y="300088"/>
                  </a:lnTo>
                  <a:lnTo>
                    <a:pt x="1347406" y="302133"/>
                  </a:lnTo>
                  <a:lnTo>
                    <a:pt x="1354442" y="341376"/>
                  </a:lnTo>
                  <a:lnTo>
                    <a:pt x="1387881" y="372935"/>
                  </a:lnTo>
                  <a:lnTo>
                    <a:pt x="1431493" y="379958"/>
                  </a:lnTo>
                  <a:lnTo>
                    <a:pt x="1445552" y="379222"/>
                  </a:lnTo>
                  <a:lnTo>
                    <a:pt x="1484033" y="368058"/>
                  </a:lnTo>
                  <a:lnTo>
                    <a:pt x="1515478" y="345097"/>
                  </a:lnTo>
                  <a:lnTo>
                    <a:pt x="1532610" y="322364"/>
                  </a:lnTo>
                  <a:lnTo>
                    <a:pt x="1537728" y="312801"/>
                  </a:lnTo>
                  <a:lnTo>
                    <a:pt x="1542516" y="300697"/>
                  </a:lnTo>
                  <a:lnTo>
                    <a:pt x="1545945" y="287985"/>
                  </a:lnTo>
                  <a:lnTo>
                    <a:pt x="1548765" y="269773"/>
                  </a:lnTo>
                  <a:lnTo>
                    <a:pt x="1549171" y="253009"/>
                  </a:lnTo>
                  <a:lnTo>
                    <a:pt x="1547202" y="237921"/>
                  </a:lnTo>
                  <a:lnTo>
                    <a:pt x="1529727" y="199847"/>
                  </a:lnTo>
                  <a:lnTo>
                    <a:pt x="1482255" y="145415"/>
                  </a:lnTo>
                  <a:lnTo>
                    <a:pt x="1476260" y="138633"/>
                  </a:lnTo>
                  <a:lnTo>
                    <a:pt x="1459547" y="104813"/>
                  </a:lnTo>
                  <a:lnTo>
                    <a:pt x="1459687" y="96304"/>
                  </a:lnTo>
                  <a:lnTo>
                    <a:pt x="1477784" y="58648"/>
                  </a:lnTo>
                  <a:lnTo>
                    <a:pt x="1485074" y="55372"/>
                  </a:lnTo>
                  <a:lnTo>
                    <a:pt x="1502143" y="55372"/>
                  </a:lnTo>
                  <a:lnTo>
                    <a:pt x="1507744" y="57797"/>
                  </a:lnTo>
                  <a:lnTo>
                    <a:pt x="1510830" y="62661"/>
                  </a:lnTo>
                  <a:lnTo>
                    <a:pt x="1514005" y="67525"/>
                  </a:lnTo>
                  <a:lnTo>
                    <a:pt x="1515338" y="74218"/>
                  </a:lnTo>
                  <a:lnTo>
                    <a:pt x="1514843" y="82753"/>
                  </a:lnTo>
                  <a:lnTo>
                    <a:pt x="1514411" y="89420"/>
                  </a:lnTo>
                  <a:lnTo>
                    <a:pt x="1513751" y="96304"/>
                  </a:lnTo>
                  <a:lnTo>
                    <a:pt x="1512773" y="104292"/>
                  </a:lnTo>
                  <a:lnTo>
                    <a:pt x="1511566" y="112522"/>
                  </a:lnTo>
                  <a:lnTo>
                    <a:pt x="1578089" y="102844"/>
                  </a:lnTo>
                  <a:lnTo>
                    <a:pt x="1579321" y="93903"/>
                  </a:lnTo>
                  <a:lnTo>
                    <a:pt x="1580172" y="84950"/>
                  </a:lnTo>
                  <a:lnTo>
                    <a:pt x="1580667" y="75971"/>
                  </a:lnTo>
                  <a:lnTo>
                    <a:pt x="1580769" y="66979"/>
                  </a:lnTo>
                  <a:close/>
                </a:path>
                <a:path w="3609975" h="438150">
                  <a:moveTo>
                    <a:pt x="3609975" y="14884"/>
                  </a:moveTo>
                  <a:lnTo>
                    <a:pt x="3588245" y="14884"/>
                  </a:lnTo>
                  <a:lnTo>
                    <a:pt x="3587800" y="437565"/>
                  </a:lnTo>
                  <a:lnTo>
                    <a:pt x="3609975" y="437565"/>
                  </a:lnTo>
                  <a:lnTo>
                    <a:pt x="3609975" y="14884"/>
                  </a:lnTo>
                  <a:close/>
                </a:path>
              </a:pathLst>
            </a:custGeom>
            <a:solidFill>
              <a:srgbClr val="AE7A51"/>
            </a:solidFill>
          </p:spPr>
          <p:txBody>
            <a:bodyPr wrap="square" lIns="0" tIns="0" rIns="0" bIns="0" rtlCol="0"/>
            <a:lstStyle/>
            <a:p>
              <a:endParaRPr/>
            </a:p>
          </p:txBody>
        </p:sp>
        <p:pic>
          <p:nvPicPr>
            <p:cNvPr id="4" name="object 4"/>
            <p:cNvPicPr/>
            <p:nvPr/>
          </p:nvPicPr>
          <p:blipFill>
            <a:blip r:embed="rId2" cstate="print"/>
            <a:stretch>
              <a:fillRect/>
            </a:stretch>
          </p:blipFill>
          <p:spPr>
            <a:xfrm>
              <a:off x="5142679" y="850424"/>
              <a:ext cx="3319543" cy="252263"/>
            </a:xfrm>
            <a:prstGeom prst="rect">
              <a:avLst/>
            </a:prstGeom>
          </p:spPr>
        </p:pic>
      </p:grpSp>
      <p:pic>
        <p:nvPicPr>
          <p:cNvPr id="54" name="Picture 53">
            <a:extLst>
              <a:ext uri="{FF2B5EF4-FFF2-40B4-BE49-F238E27FC236}">
                <a16:creationId xmlns:a16="http://schemas.microsoft.com/office/drawing/2014/main" id="{14E14441-AF0E-4B2D-AC81-37F1E88918E9}"/>
              </a:ext>
            </a:extLst>
          </p:cNvPr>
          <p:cNvPicPr>
            <a:picLocks noChangeAspect="1"/>
          </p:cNvPicPr>
          <p:nvPr/>
        </p:nvPicPr>
        <p:blipFill rotWithShape="1">
          <a:blip r:embed="rId3"/>
          <a:srcRect l="29166" t="53818" r="36153" b="7712"/>
          <a:stretch/>
        </p:blipFill>
        <p:spPr>
          <a:xfrm>
            <a:off x="919636" y="724814"/>
            <a:ext cx="7614763" cy="2913736"/>
          </a:xfrm>
          <a:prstGeom prst="rect">
            <a:avLst/>
          </a:prstGeom>
        </p:spPr>
      </p:pic>
      <p:pic>
        <p:nvPicPr>
          <p:cNvPr id="55" name="Picture 54">
            <a:extLst>
              <a:ext uri="{FF2B5EF4-FFF2-40B4-BE49-F238E27FC236}">
                <a16:creationId xmlns:a16="http://schemas.microsoft.com/office/drawing/2014/main" id="{083980DA-2386-427B-BF23-26D2BE7D575B}"/>
              </a:ext>
            </a:extLst>
          </p:cNvPr>
          <p:cNvPicPr>
            <a:picLocks noChangeAspect="1"/>
          </p:cNvPicPr>
          <p:nvPr/>
        </p:nvPicPr>
        <p:blipFill rotWithShape="1">
          <a:blip r:embed="rId3"/>
          <a:srcRect l="29166" t="53818" r="36153" b="7712"/>
          <a:stretch/>
        </p:blipFill>
        <p:spPr>
          <a:xfrm>
            <a:off x="864876" y="514350"/>
            <a:ext cx="7614763" cy="29137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932700" y="724814"/>
              <a:ext cx="3609975" cy="438150"/>
            </a:xfrm>
            <a:custGeom>
              <a:avLst/>
              <a:gdLst/>
              <a:ahLst/>
              <a:cxnLst/>
              <a:rect l="l" t="t" r="r" b="b"/>
              <a:pathLst>
                <a:path w="3609975" h="438150">
                  <a:moveTo>
                    <a:pt x="277152" y="67525"/>
                  </a:moveTo>
                  <a:lnTo>
                    <a:pt x="275818" y="55816"/>
                  </a:lnTo>
                  <a:lnTo>
                    <a:pt x="275704" y="54762"/>
                  </a:lnTo>
                  <a:lnTo>
                    <a:pt x="271907" y="43014"/>
                  </a:lnTo>
                  <a:lnTo>
                    <a:pt x="237236" y="13106"/>
                  </a:lnTo>
                  <a:lnTo>
                    <a:pt x="204393" y="6286"/>
                  </a:lnTo>
                  <a:lnTo>
                    <a:pt x="204393" y="84950"/>
                  </a:lnTo>
                  <a:lnTo>
                    <a:pt x="204330" y="89420"/>
                  </a:lnTo>
                  <a:lnTo>
                    <a:pt x="194627" y="131965"/>
                  </a:lnTo>
                  <a:lnTo>
                    <a:pt x="166497" y="159029"/>
                  </a:lnTo>
                  <a:lnTo>
                    <a:pt x="142722" y="162382"/>
                  </a:lnTo>
                  <a:lnTo>
                    <a:pt x="120700" y="162382"/>
                  </a:lnTo>
                  <a:lnTo>
                    <a:pt x="143319" y="55816"/>
                  </a:lnTo>
                  <a:lnTo>
                    <a:pt x="168922" y="55816"/>
                  </a:lnTo>
                  <a:lnTo>
                    <a:pt x="203441" y="76822"/>
                  </a:lnTo>
                  <a:lnTo>
                    <a:pt x="204393" y="84950"/>
                  </a:lnTo>
                  <a:lnTo>
                    <a:pt x="204393" y="6286"/>
                  </a:lnTo>
                  <a:lnTo>
                    <a:pt x="192773" y="5143"/>
                  </a:lnTo>
                  <a:lnTo>
                    <a:pt x="174866" y="4622"/>
                  </a:lnTo>
                  <a:lnTo>
                    <a:pt x="78727" y="4622"/>
                  </a:lnTo>
                  <a:lnTo>
                    <a:pt x="0" y="374904"/>
                  </a:lnTo>
                  <a:lnTo>
                    <a:pt x="75450" y="374904"/>
                  </a:lnTo>
                  <a:lnTo>
                    <a:pt x="111175" y="207175"/>
                  </a:lnTo>
                  <a:lnTo>
                    <a:pt x="137668" y="207175"/>
                  </a:lnTo>
                  <a:lnTo>
                    <a:pt x="144513" y="374904"/>
                  </a:lnTo>
                  <a:lnTo>
                    <a:pt x="221754" y="374904"/>
                  </a:lnTo>
                  <a:lnTo>
                    <a:pt x="209854" y="207175"/>
                  </a:lnTo>
                  <a:lnTo>
                    <a:pt x="208953" y="194373"/>
                  </a:lnTo>
                  <a:lnTo>
                    <a:pt x="240957" y="173545"/>
                  </a:lnTo>
                  <a:lnTo>
                    <a:pt x="250113" y="162382"/>
                  </a:lnTo>
                  <a:lnTo>
                    <a:pt x="252323" y="159346"/>
                  </a:lnTo>
                  <a:lnTo>
                    <a:pt x="268046" y="124167"/>
                  </a:lnTo>
                  <a:lnTo>
                    <a:pt x="276593" y="84455"/>
                  </a:lnTo>
                  <a:lnTo>
                    <a:pt x="277025" y="74218"/>
                  </a:lnTo>
                  <a:lnTo>
                    <a:pt x="277152" y="67525"/>
                  </a:lnTo>
                  <a:close/>
                </a:path>
                <a:path w="3609975" h="438150">
                  <a:moveTo>
                    <a:pt x="505383" y="4622"/>
                  </a:moveTo>
                  <a:lnTo>
                    <a:pt x="343903" y="4622"/>
                  </a:lnTo>
                  <a:lnTo>
                    <a:pt x="265176" y="374904"/>
                  </a:lnTo>
                  <a:lnTo>
                    <a:pt x="427545" y="374904"/>
                  </a:lnTo>
                  <a:lnTo>
                    <a:pt x="438416" y="323710"/>
                  </a:lnTo>
                  <a:lnTo>
                    <a:pt x="351497" y="323710"/>
                  </a:lnTo>
                  <a:lnTo>
                    <a:pt x="376199" y="207619"/>
                  </a:lnTo>
                  <a:lnTo>
                    <a:pt x="442582" y="207619"/>
                  </a:lnTo>
                  <a:lnTo>
                    <a:pt x="453745" y="154940"/>
                  </a:lnTo>
                  <a:lnTo>
                    <a:pt x="387362" y="154940"/>
                  </a:lnTo>
                  <a:lnTo>
                    <a:pt x="408203" y="56705"/>
                  </a:lnTo>
                  <a:lnTo>
                    <a:pt x="494220" y="56705"/>
                  </a:lnTo>
                  <a:lnTo>
                    <a:pt x="505383" y="4622"/>
                  </a:lnTo>
                  <a:close/>
                </a:path>
                <a:path w="3609975" h="438150">
                  <a:moveTo>
                    <a:pt x="709803" y="66979"/>
                  </a:moveTo>
                  <a:lnTo>
                    <a:pt x="709447" y="59207"/>
                  </a:lnTo>
                  <a:lnTo>
                    <a:pt x="709345" y="57797"/>
                  </a:lnTo>
                  <a:lnTo>
                    <a:pt x="708990" y="55372"/>
                  </a:lnTo>
                  <a:lnTo>
                    <a:pt x="708164" y="49644"/>
                  </a:lnTo>
                  <a:lnTo>
                    <a:pt x="688162" y="14160"/>
                  </a:lnTo>
                  <a:lnTo>
                    <a:pt x="650201" y="584"/>
                  </a:lnTo>
                  <a:lnTo>
                    <a:pt x="637032" y="0"/>
                  </a:lnTo>
                  <a:lnTo>
                    <a:pt x="614654" y="1536"/>
                  </a:lnTo>
                  <a:lnTo>
                    <a:pt x="575360" y="13817"/>
                  </a:lnTo>
                  <a:lnTo>
                    <a:pt x="543839" y="38100"/>
                  </a:lnTo>
                  <a:lnTo>
                    <a:pt x="523011" y="73139"/>
                  </a:lnTo>
                  <a:lnTo>
                    <a:pt x="513842" y="123977"/>
                  </a:lnTo>
                  <a:lnTo>
                    <a:pt x="513905" y="124802"/>
                  </a:lnTo>
                  <a:lnTo>
                    <a:pt x="528866" y="169443"/>
                  </a:lnTo>
                  <a:lnTo>
                    <a:pt x="574814" y="221310"/>
                  </a:lnTo>
                  <a:lnTo>
                    <a:pt x="581888" y="229260"/>
                  </a:lnTo>
                  <a:lnTo>
                    <a:pt x="602386" y="270687"/>
                  </a:lnTo>
                  <a:lnTo>
                    <a:pt x="602284" y="280949"/>
                  </a:lnTo>
                  <a:lnTo>
                    <a:pt x="585978" y="319341"/>
                  </a:lnTo>
                  <a:lnTo>
                    <a:pt x="578739" y="322364"/>
                  </a:lnTo>
                  <a:lnTo>
                    <a:pt x="561073" y="322364"/>
                  </a:lnTo>
                  <a:lnTo>
                    <a:pt x="543661" y="283552"/>
                  </a:lnTo>
                  <a:lnTo>
                    <a:pt x="544156" y="274777"/>
                  </a:lnTo>
                  <a:lnTo>
                    <a:pt x="545274" y="264769"/>
                  </a:lnTo>
                  <a:lnTo>
                    <a:pt x="546989" y="253758"/>
                  </a:lnTo>
                  <a:lnTo>
                    <a:pt x="479717" y="264769"/>
                  </a:lnTo>
                  <a:lnTo>
                    <a:pt x="477240" y="283552"/>
                  </a:lnTo>
                  <a:lnTo>
                    <a:pt x="476389" y="300088"/>
                  </a:lnTo>
                  <a:lnTo>
                    <a:pt x="476440" y="302133"/>
                  </a:lnTo>
                  <a:lnTo>
                    <a:pt x="483476" y="341376"/>
                  </a:lnTo>
                  <a:lnTo>
                    <a:pt x="516915" y="372935"/>
                  </a:lnTo>
                  <a:lnTo>
                    <a:pt x="560527" y="379958"/>
                  </a:lnTo>
                  <a:lnTo>
                    <a:pt x="574586" y="379222"/>
                  </a:lnTo>
                  <a:lnTo>
                    <a:pt x="613067" y="368058"/>
                  </a:lnTo>
                  <a:lnTo>
                    <a:pt x="644512" y="345097"/>
                  </a:lnTo>
                  <a:lnTo>
                    <a:pt x="666762" y="312801"/>
                  </a:lnTo>
                  <a:lnTo>
                    <a:pt x="677799" y="269773"/>
                  </a:lnTo>
                  <a:lnTo>
                    <a:pt x="678205" y="253009"/>
                  </a:lnTo>
                  <a:lnTo>
                    <a:pt x="676236" y="237921"/>
                  </a:lnTo>
                  <a:lnTo>
                    <a:pt x="658761" y="199847"/>
                  </a:lnTo>
                  <a:lnTo>
                    <a:pt x="611276" y="145415"/>
                  </a:lnTo>
                  <a:lnTo>
                    <a:pt x="605294" y="138633"/>
                  </a:lnTo>
                  <a:lnTo>
                    <a:pt x="588581" y="104813"/>
                  </a:lnTo>
                  <a:lnTo>
                    <a:pt x="588721" y="96304"/>
                  </a:lnTo>
                  <a:lnTo>
                    <a:pt x="606818" y="58648"/>
                  </a:lnTo>
                  <a:lnTo>
                    <a:pt x="614108" y="55372"/>
                  </a:lnTo>
                  <a:lnTo>
                    <a:pt x="631177" y="55372"/>
                  </a:lnTo>
                  <a:lnTo>
                    <a:pt x="636778" y="57797"/>
                  </a:lnTo>
                  <a:lnTo>
                    <a:pt x="639851" y="62661"/>
                  </a:lnTo>
                  <a:lnTo>
                    <a:pt x="643026" y="67525"/>
                  </a:lnTo>
                  <a:lnTo>
                    <a:pt x="644372" y="74218"/>
                  </a:lnTo>
                  <a:lnTo>
                    <a:pt x="643877" y="82753"/>
                  </a:lnTo>
                  <a:lnTo>
                    <a:pt x="643445" y="89420"/>
                  </a:lnTo>
                  <a:lnTo>
                    <a:pt x="642785" y="96304"/>
                  </a:lnTo>
                  <a:lnTo>
                    <a:pt x="641807" y="104292"/>
                  </a:lnTo>
                  <a:lnTo>
                    <a:pt x="640600" y="112522"/>
                  </a:lnTo>
                  <a:lnTo>
                    <a:pt x="707123" y="102844"/>
                  </a:lnTo>
                  <a:lnTo>
                    <a:pt x="708355" y="93903"/>
                  </a:lnTo>
                  <a:lnTo>
                    <a:pt x="709206" y="84950"/>
                  </a:lnTo>
                  <a:lnTo>
                    <a:pt x="709688" y="75971"/>
                  </a:lnTo>
                  <a:lnTo>
                    <a:pt x="709803" y="66979"/>
                  </a:lnTo>
                  <a:close/>
                </a:path>
                <a:path w="3609975" h="438150">
                  <a:moveTo>
                    <a:pt x="986828" y="4622"/>
                  </a:moveTo>
                  <a:lnTo>
                    <a:pt x="912266" y="4622"/>
                  </a:lnTo>
                  <a:lnTo>
                    <a:pt x="856157" y="268338"/>
                  </a:lnTo>
                  <a:lnTo>
                    <a:pt x="854621" y="275170"/>
                  </a:lnTo>
                  <a:lnTo>
                    <a:pt x="840981" y="311404"/>
                  </a:lnTo>
                  <a:lnTo>
                    <a:pt x="835025" y="316865"/>
                  </a:lnTo>
                  <a:lnTo>
                    <a:pt x="829170" y="322313"/>
                  </a:lnTo>
                  <a:lnTo>
                    <a:pt x="821232" y="325043"/>
                  </a:lnTo>
                  <a:lnTo>
                    <a:pt x="801484" y="325043"/>
                  </a:lnTo>
                  <a:lnTo>
                    <a:pt x="794842" y="322313"/>
                  </a:lnTo>
                  <a:lnTo>
                    <a:pt x="787692" y="311404"/>
                  </a:lnTo>
                  <a:lnTo>
                    <a:pt x="786155" y="304253"/>
                  </a:lnTo>
                  <a:lnTo>
                    <a:pt x="786650" y="295427"/>
                  </a:lnTo>
                  <a:lnTo>
                    <a:pt x="846480" y="4622"/>
                  </a:lnTo>
                  <a:lnTo>
                    <a:pt x="771918" y="4622"/>
                  </a:lnTo>
                  <a:lnTo>
                    <a:pt x="718045" y="257924"/>
                  </a:lnTo>
                  <a:lnTo>
                    <a:pt x="714692" y="276618"/>
                  </a:lnTo>
                  <a:lnTo>
                    <a:pt x="712800" y="293865"/>
                  </a:lnTo>
                  <a:lnTo>
                    <a:pt x="712381" y="309664"/>
                  </a:lnTo>
                  <a:lnTo>
                    <a:pt x="713435" y="324002"/>
                  </a:lnTo>
                  <a:lnTo>
                    <a:pt x="737247" y="365531"/>
                  </a:lnTo>
                  <a:lnTo>
                    <a:pt x="779907" y="379056"/>
                  </a:lnTo>
                  <a:lnTo>
                    <a:pt x="799604" y="379958"/>
                  </a:lnTo>
                  <a:lnTo>
                    <a:pt x="819607" y="379056"/>
                  </a:lnTo>
                  <a:lnTo>
                    <a:pt x="867918" y="365531"/>
                  </a:lnTo>
                  <a:lnTo>
                    <a:pt x="901293" y="336753"/>
                  </a:lnTo>
                  <a:lnTo>
                    <a:pt x="923023" y="293865"/>
                  </a:lnTo>
                  <a:lnTo>
                    <a:pt x="932954" y="257924"/>
                  </a:lnTo>
                  <a:lnTo>
                    <a:pt x="986828" y="4622"/>
                  </a:lnTo>
                  <a:close/>
                </a:path>
                <a:path w="3609975" h="438150">
                  <a:moveTo>
                    <a:pt x="1133817" y="323710"/>
                  </a:moveTo>
                  <a:lnTo>
                    <a:pt x="1046899" y="323710"/>
                  </a:lnTo>
                  <a:lnTo>
                    <a:pt x="1114767" y="4622"/>
                  </a:lnTo>
                  <a:lnTo>
                    <a:pt x="1039304" y="4622"/>
                  </a:lnTo>
                  <a:lnTo>
                    <a:pt x="960577" y="374904"/>
                  </a:lnTo>
                  <a:lnTo>
                    <a:pt x="1122946" y="374904"/>
                  </a:lnTo>
                  <a:lnTo>
                    <a:pt x="1133817" y="323710"/>
                  </a:lnTo>
                  <a:close/>
                </a:path>
                <a:path w="3609975" h="438150">
                  <a:moveTo>
                    <a:pt x="1381861" y="4622"/>
                  </a:moveTo>
                  <a:lnTo>
                    <a:pt x="1192555" y="4622"/>
                  </a:lnTo>
                  <a:lnTo>
                    <a:pt x="1180490" y="60871"/>
                  </a:lnTo>
                  <a:lnTo>
                    <a:pt x="1237640" y="60871"/>
                  </a:lnTo>
                  <a:lnTo>
                    <a:pt x="1170965" y="374904"/>
                  </a:lnTo>
                  <a:lnTo>
                    <a:pt x="1246873" y="374904"/>
                  </a:lnTo>
                  <a:lnTo>
                    <a:pt x="1313548" y="60871"/>
                  </a:lnTo>
                  <a:lnTo>
                    <a:pt x="1369809" y="60871"/>
                  </a:lnTo>
                  <a:lnTo>
                    <a:pt x="1381861" y="4622"/>
                  </a:lnTo>
                  <a:close/>
                </a:path>
                <a:path w="3609975" h="438150">
                  <a:moveTo>
                    <a:pt x="1580769" y="66979"/>
                  </a:moveTo>
                  <a:lnTo>
                    <a:pt x="1570367" y="26365"/>
                  </a:lnTo>
                  <a:lnTo>
                    <a:pt x="1532851" y="2311"/>
                  </a:lnTo>
                  <a:lnTo>
                    <a:pt x="1507998" y="0"/>
                  </a:lnTo>
                  <a:lnTo>
                    <a:pt x="1485620" y="1536"/>
                  </a:lnTo>
                  <a:lnTo>
                    <a:pt x="1446326" y="13817"/>
                  </a:lnTo>
                  <a:lnTo>
                    <a:pt x="1414805" y="38100"/>
                  </a:lnTo>
                  <a:lnTo>
                    <a:pt x="1393977" y="73139"/>
                  </a:lnTo>
                  <a:lnTo>
                    <a:pt x="1384808" y="124167"/>
                  </a:lnTo>
                  <a:lnTo>
                    <a:pt x="1386154" y="137045"/>
                  </a:lnTo>
                  <a:lnTo>
                    <a:pt x="1406652" y="178993"/>
                  </a:lnTo>
                  <a:lnTo>
                    <a:pt x="1445780" y="221310"/>
                  </a:lnTo>
                  <a:lnTo>
                    <a:pt x="1452854" y="229260"/>
                  </a:lnTo>
                  <a:lnTo>
                    <a:pt x="1473352" y="270687"/>
                  </a:lnTo>
                  <a:lnTo>
                    <a:pt x="1473250" y="280949"/>
                  </a:lnTo>
                  <a:lnTo>
                    <a:pt x="1456944" y="319341"/>
                  </a:lnTo>
                  <a:lnTo>
                    <a:pt x="1449705" y="322364"/>
                  </a:lnTo>
                  <a:lnTo>
                    <a:pt x="1432039" y="322364"/>
                  </a:lnTo>
                  <a:lnTo>
                    <a:pt x="1414627" y="283552"/>
                  </a:lnTo>
                  <a:lnTo>
                    <a:pt x="1415122" y="274777"/>
                  </a:lnTo>
                  <a:lnTo>
                    <a:pt x="1416240" y="264769"/>
                  </a:lnTo>
                  <a:lnTo>
                    <a:pt x="1417955" y="253758"/>
                  </a:lnTo>
                  <a:lnTo>
                    <a:pt x="1350683" y="264769"/>
                  </a:lnTo>
                  <a:lnTo>
                    <a:pt x="1348206" y="283552"/>
                  </a:lnTo>
                  <a:lnTo>
                    <a:pt x="1347368" y="300088"/>
                  </a:lnTo>
                  <a:lnTo>
                    <a:pt x="1347406" y="302133"/>
                  </a:lnTo>
                  <a:lnTo>
                    <a:pt x="1354442" y="341376"/>
                  </a:lnTo>
                  <a:lnTo>
                    <a:pt x="1387881" y="372935"/>
                  </a:lnTo>
                  <a:lnTo>
                    <a:pt x="1431493" y="379958"/>
                  </a:lnTo>
                  <a:lnTo>
                    <a:pt x="1445552" y="379222"/>
                  </a:lnTo>
                  <a:lnTo>
                    <a:pt x="1484033" y="368058"/>
                  </a:lnTo>
                  <a:lnTo>
                    <a:pt x="1515478" y="345097"/>
                  </a:lnTo>
                  <a:lnTo>
                    <a:pt x="1532610" y="322364"/>
                  </a:lnTo>
                  <a:lnTo>
                    <a:pt x="1537728" y="312801"/>
                  </a:lnTo>
                  <a:lnTo>
                    <a:pt x="1542516" y="300697"/>
                  </a:lnTo>
                  <a:lnTo>
                    <a:pt x="1545945" y="287985"/>
                  </a:lnTo>
                  <a:lnTo>
                    <a:pt x="1548765" y="269773"/>
                  </a:lnTo>
                  <a:lnTo>
                    <a:pt x="1549171" y="253009"/>
                  </a:lnTo>
                  <a:lnTo>
                    <a:pt x="1547202" y="237921"/>
                  </a:lnTo>
                  <a:lnTo>
                    <a:pt x="1529727" y="199847"/>
                  </a:lnTo>
                  <a:lnTo>
                    <a:pt x="1482255" y="145415"/>
                  </a:lnTo>
                  <a:lnTo>
                    <a:pt x="1476260" y="138633"/>
                  </a:lnTo>
                  <a:lnTo>
                    <a:pt x="1459547" y="104813"/>
                  </a:lnTo>
                  <a:lnTo>
                    <a:pt x="1459687" y="96304"/>
                  </a:lnTo>
                  <a:lnTo>
                    <a:pt x="1477784" y="58648"/>
                  </a:lnTo>
                  <a:lnTo>
                    <a:pt x="1485074" y="55372"/>
                  </a:lnTo>
                  <a:lnTo>
                    <a:pt x="1502143" y="55372"/>
                  </a:lnTo>
                  <a:lnTo>
                    <a:pt x="1507744" y="57797"/>
                  </a:lnTo>
                  <a:lnTo>
                    <a:pt x="1510830" y="62661"/>
                  </a:lnTo>
                  <a:lnTo>
                    <a:pt x="1514005" y="67525"/>
                  </a:lnTo>
                  <a:lnTo>
                    <a:pt x="1515338" y="74218"/>
                  </a:lnTo>
                  <a:lnTo>
                    <a:pt x="1514843" y="82753"/>
                  </a:lnTo>
                  <a:lnTo>
                    <a:pt x="1514411" y="89420"/>
                  </a:lnTo>
                  <a:lnTo>
                    <a:pt x="1513751" y="96304"/>
                  </a:lnTo>
                  <a:lnTo>
                    <a:pt x="1512773" y="104292"/>
                  </a:lnTo>
                  <a:lnTo>
                    <a:pt x="1511566" y="112522"/>
                  </a:lnTo>
                  <a:lnTo>
                    <a:pt x="1578089" y="102844"/>
                  </a:lnTo>
                  <a:lnTo>
                    <a:pt x="1579321" y="93903"/>
                  </a:lnTo>
                  <a:lnTo>
                    <a:pt x="1580172" y="84950"/>
                  </a:lnTo>
                  <a:lnTo>
                    <a:pt x="1580667" y="75971"/>
                  </a:lnTo>
                  <a:lnTo>
                    <a:pt x="1580769" y="66979"/>
                  </a:lnTo>
                  <a:close/>
                </a:path>
                <a:path w="3609975" h="438150">
                  <a:moveTo>
                    <a:pt x="3609975" y="14884"/>
                  </a:moveTo>
                  <a:lnTo>
                    <a:pt x="3588245" y="14884"/>
                  </a:lnTo>
                  <a:lnTo>
                    <a:pt x="3587800" y="437565"/>
                  </a:lnTo>
                  <a:lnTo>
                    <a:pt x="3609975" y="437565"/>
                  </a:lnTo>
                  <a:lnTo>
                    <a:pt x="3609975" y="14884"/>
                  </a:lnTo>
                  <a:close/>
                </a:path>
              </a:pathLst>
            </a:custGeom>
            <a:solidFill>
              <a:srgbClr val="AE7A51"/>
            </a:solidFill>
          </p:spPr>
          <p:txBody>
            <a:bodyPr wrap="square" lIns="0" tIns="0" rIns="0" bIns="0" rtlCol="0"/>
            <a:lstStyle/>
            <a:p>
              <a:endParaRPr/>
            </a:p>
          </p:txBody>
        </p:sp>
        <p:pic>
          <p:nvPicPr>
            <p:cNvPr id="4" name="object 4"/>
            <p:cNvPicPr/>
            <p:nvPr/>
          </p:nvPicPr>
          <p:blipFill>
            <a:blip r:embed="rId2" cstate="print"/>
            <a:stretch>
              <a:fillRect/>
            </a:stretch>
          </p:blipFill>
          <p:spPr>
            <a:xfrm>
              <a:off x="5142679" y="850424"/>
              <a:ext cx="3319543" cy="252263"/>
            </a:xfrm>
            <a:prstGeom prst="rect">
              <a:avLst/>
            </a:prstGeom>
          </p:spPr>
        </p:pic>
      </p:grpSp>
      <p:pic>
        <p:nvPicPr>
          <p:cNvPr id="6" name="Picture 5">
            <a:extLst>
              <a:ext uri="{FF2B5EF4-FFF2-40B4-BE49-F238E27FC236}">
                <a16:creationId xmlns:a16="http://schemas.microsoft.com/office/drawing/2014/main" id="{0F29D768-DD79-405E-B80F-3E23ED6FA4C5}"/>
              </a:ext>
            </a:extLst>
          </p:cNvPr>
          <p:cNvPicPr>
            <a:picLocks noChangeAspect="1"/>
          </p:cNvPicPr>
          <p:nvPr/>
        </p:nvPicPr>
        <p:blipFill rotWithShape="1">
          <a:blip r:embed="rId3"/>
          <a:srcRect l="5000" t="41111" r="48333" b="20370"/>
          <a:stretch/>
        </p:blipFill>
        <p:spPr>
          <a:xfrm>
            <a:off x="304800" y="514350"/>
            <a:ext cx="8534400" cy="3505200"/>
          </a:xfrm>
          <a:prstGeom prst="rect">
            <a:avLst/>
          </a:prstGeom>
        </p:spPr>
      </p:pic>
    </p:spTree>
    <p:extLst>
      <p:ext uri="{BB962C8B-B14F-4D97-AF65-F5344CB8AC3E}">
        <p14:creationId xmlns:p14="http://schemas.microsoft.com/office/powerpoint/2010/main" val="192307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947303" y="724813"/>
              <a:ext cx="2582475" cy="379730"/>
            </a:xfrm>
            <a:prstGeom prst="rect">
              <a:avLst/>
            </a:prstGeom>
          </p:spPr>
        </p:pic>
        <p:sp>
          <p:nvSpPr>
            <p:cNvPr id="4" name="object 4"/>
            <p:cNvSpPr/>
            <p:nvPr/>
          </p:nvSpPr>
          <p:spPr>
            <a:xfrm>
              <a:off x="4520505" y="739696"/>
              <a:ext cx="22225" cy="422909"/>
            </a:xfrm>
            <a:custGeom>
              <a:avLst/>
              <a:gdLst/>
              <a:ahLst/>
              <a:cxnLst/>
              <a:rect l="l" t="t" r="r" b="b"/>
              <a:pathLst>
                <a:path w="22225" h="422909">
                  <a:moveTo>
                    <a:pt x="22175" y="422671"/>
                  </a:moveTo>
                  <a:lnTo>
                    <a:pt x="0" y="422671"/>
                  </a:lnTo>
                  <a:lnTo>
                    <a:pt x="446" y="0"/>
                  </a:lnTo>
                  <a:lnTo>
                    <a:pt x="22175" y="0"/>
                  </a:lnTo>
                  <a:lnTo>
                    <a:pt x="22175" y="422671"/>
                  </a:lnTo>
                  <a:close/>
                </a:path>
              </a:pathLst>
            </a:custGeom>
            <a:solidFill>
              <a:srgbClr val="AE7A51"/>
            </a:solidFill>
          </p:spPr>
          <p:txBody>
            <a:bodyPr wrap="square" lIns="0" tIns="0" rIns="0" bIns="0" rtlCol="0"/>
            <a:lstStyle/>
            <a:p>
              <a:endParaRPr/>
            </a:p>
          </p:txBody>
        </p:sp>
        <p:pic>
          <p:nvPicPr>
            <p:cNvPr id="5" name="object 5"/>
            <p:cNvPicPr/>
            <p:nvPr/>
          </p:nvPicPr>
          <p:blipFill>
            <a:blip r:embed="rId3" cstate="print"/>
            <a:stretch>
              <a:fillRect/>
            </a:stretch>
          </p:blipFill>
          <p:spPr>
            <a:xfrm>
              <a:off x="5148930" y="791042"/>
              <a:ext cx="2207238" cy="381000"/>
            </a:xfrm>
            <a:prstGeom prst="rect">
              <a:avLst/>
            </a:prstGeom>
          </p:spPr>
        </p:pic>
      </p:grpSp>
      <p:sp>
        <p:nvSpPr>
          <p:cNvPr id="11" name="Text Placeholder 10">
            <a:extLst>
              <a:ext uri="{FF2B5EF4-FFF2-40B4-BE49-F238E27FC236}">
                <a16:creationId xmlns:a16="http://schemas.microsoft.com/office/drawing/2014/main" id="{A48B432D-4580-4908-AEA1-B4D4B918EC3C}"/>
              </a:ext>
            </a:extLst>
          </p:cNvPr>
          <p:cNvSpPr>
            <a:spLocks noGrp="1"/>
          </p:cNvSpPr>
          <p:nvPr>
            <p:ph type="body" idx="1"/>
          </p:nvPr>
        </p:nvSpPr>
        <p:spPr>
          <a:xfrm>
            <a:off x="228600" y="1733550"/>
            <a:ext cx="7602608" cy="1846659"/>
          </a:xfrm>
        </p:spPr>
        <p:txBody>
          <a:bodyPr/>
          <a:lstStyle/>
          <a:p>
            <a:r>
              <a:rPr lang="en-US" sz="2000" b="0" i="0" dirty="0">
                <a:solidFill>
                  <a:srgbClr val="0070C0"/>
                </a:solidFill>
                <a:effectLst/>
                <a:latin typeface="-apple-system"/>
              </a:rPr>
              <a:t>conclusion, the optimal advertising strategy is to target the ten stations with the highest exit rates. The poster advertisements should be placed near the exits at these locations and push notifications should be sent out between 8 AM and 12 PM. Finally, we recommend that </a:t>
            </a:r>
            <a:r>
              <a:rPr lang="en-US" sz="2000" b="0" i="0" dirty="0" err="1">
                <a:solidFill>
                  <a:srgbClr val="0070C0"/>
                </a:solidFill>
                <a:effectLst/>
                <a:latin typeface="-apple-system"/>
              </a:rPr>
              <a:t>turnstils</a:t>
            </a:r>
            <a:r>
              <a:rPr lang="en-US" sz="2000" b="0" i="0" dirty="0">
                <a:solidFill>
                  <a:srgbClr val="0070C0"/>
                </a:solidFill>
                <a:effectLst/>
                <a:latin typeface="-apple-system"/>
              </a:rPr>
              <a:t> should be </a:t>
            </a:r>
            <a:r>
              <a:rPr lang="en-US" sz="2000" b="0" i="0" dirty="0" err="1">
                <a:solidFill>
                  <a:srgbClr val="0070C0"/>
                </a:solidFill>
                <a:effectLst/>
                <a:latin typeface="-apple-system"/>
              </a:rPr>
              <a:t>distrubitis</a:t>
            </a:r>
            <a:r>
              <a:rPr lang="en-US" sz="2000" b="0" i="0" dirty="0">
                <a:solidFill>
                  <a:srgbClr val="0070C0"/>
                </a:solidFill>
                <a:effectLst/>
                <a:latin typeface="-apple-system"/>
              </a:rPr>
              <a:t> next to  </a:t>
            </a:r>
            <a:r>
              <a:rPr lang="en-US" sz="2000" dirty="0">
                <a:solidFill>
                  <a:srgbClr val="0070C0"/>
                </a:solidFill>
                <a:latin typeface="-apple-system"/>
              </a:rPr>
              <a:t>the </a:t>
            </a:r>
            <a:r>
              <a:rPr lang="en-US" sz="2000" b="0" i="0" dirty="0">
                <a:solidFill>
                  <a:srgbClr val="0070C0"/>
                </a:solidFill>
                <a:effectLst/>
                <a:latin typeface="-apple-system"/>
              </a:rPr>
              <a:t>coffee shops which has </a:t>
            </a:r>
            <a:r>
              <a:rPr lang="en-US" sz="2000" dirty="0">
                <a:solidFill>
                  <a:srgbClr val="0070C0"/>
                </a:solidFill>
                <a:latin typeface="-apple-system"/>
              </a:rPr>
              <a:t>the </a:t>
            </a:r>
            <a:r>
              <a:rPr lang="en-US" sz="2000" b="0" i="0" dirty="0">
                <a:solidFill>
                  <a:srgbClr val="0070C0"/>
                </a:solidFill>
                <a:effectLst/>
                <a:latin typeface="-apple-system"/>
              </a:rPr>
              <a:t>highest number of  </a:t>
            </a:r>
            <a:r>
              <a:rPr lang="en-US" sz="2000" b="0" i="0" dirty="0" err="1">
                <a:solidFill>
                  <a:srgbClr val="0070C0"/>
                </a:solidFill>
                <a:effectLst/>
                <a:latin typeface="-apple-system"/>
              </a:rPr>
              <a:t>coustomer</a:t>
            </a:r>
            <a:r>
              <a:rPr lang="en-US" sz="2000" b="0" i="0" dirty="0">
                <a:solidFill>
                  <a:srgbClr val="0070C0"/>
                </a:solidFill>
                <a:effectLst/>
                <a:latin typeface="-apple-system"/>
              </a:rPr>
              <a:t> .</a:t>
            </a:r>
            <a:endParaRPr lang="ar-SA" sz="2000" dirty="0">
              <a:solidFill>
                <a:srgbClr val="0070C0"/>
              </a:solidFill>
            </a:endParaRPr>
          </a:p>
        </p:txBody>
      </p:sp>
      <p:pic>
        <p:nvPicPr>
          <p:cNvPr id="14" name="object 5">
            <a:extLst>
              <a:ext uri="{FF2B5EF4-FFF2-40B4-BE49-F238E27FC236}">
                <a16:creationId xmlns:a16="http://schemas.microsoft.com/office/drawing/2014/main" id="{63A89C98-F720-4E34-B6A5-A20CF93DC8C5}"/>
              </a:ext>
            </a:extLst>
          </p:cNvPr>
          <p:cNvPicPr/>
          <p:nvPr/>
        </p:nvPicPr>
        <p:blipFill>
          <a:blip r:embed="rId4" cstate="print"/>
          <a:stretch>
            <a:fillRect/>
          </a:stretch>
        </p:blipFill>
        <p:spPr>
          <a:xfrm>
            <a:off x="5029200" y="361950"/>
            <a:ext cx="2735333" cy="114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0348" y="2046503"/>
            <a:ext cx="3398520" cy="939800"/>
          </a:xfrm>
          <a:prstGeom prst="rect">
            <a:avLst/>
          </a:prstGeom>
        </p:spPr>
        <p:txBody>
          <a:bodyPr vert="horz" wrap="square" lIns="0" tIns="12700" rIns="0" bIns="0" rtlCol="0">
            <a:spAutoFit/>
          </a:bodyPr>
          <a:lstStyle/>
          <a:p>
            <a:pPr marL="12700">
              <a:lnSpc>
                <a:spcPct val="100000"/>
              </a:lnSpc>
              <a:spcBef>
                <a:spcPts val="100"/>
              </a:spcBef>
            </a:pPr>
            <a:r>
              <a:rPr sz="6000" spc="-480" dirty="0">
                <a:solidFill>
                  <a:srgbClr val="AE7A51"/>
                </a:solidFill>
              </a:rPr>
              <a:t>Thank</a:t>
            </a:r>
            <a:r>
              <a:rPr sz="6000" spc="-275" dirty="0">
                <a:solidFill>
                  <a:srgbClr val="AE7A51"/>
                </a:solidFill>
              </a:rPr>
              <a:t> </a:t>
            </a:r>
            <a:r>
              <a:rPr sz="6000" spc="-550" dirty="0">
                <a:solidFill>
                  <a:srgbClr val="AE7A51"/>
                </a:solidFill>
              </a:rPr>
              <a:t>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0" y="0"/>
            <a:ext cx="9144564" cy="5143529"/>
            <a:chOff x="0" y="0"/>
            <a:chExt cx="9144564" cy="5143529"/>
          </a:xfrm>
        </p:grpSpPr>
        <p:sp>
          <p:nvSpPr>
            <p:cNvPr id="3" name="object 3"/>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5" name="object 5"/>
            <p:cNvPicPr/>
            <p:nvPr/>
          </p:nvPicPr>
          <p:blipFill>
            <a:blip r:embed="rId2" cstate="print"/>
            <a:stretch>
              <a:fillRect/>
            </a:stretch>
          </p:blipFill>
          <p:spPr>
            <a:xfrm>
              <a:off x="0" y="0"/>
              <a:ext cx="9143999" cy="5143499"/>
            </a:xfrm>
            <a:prstGeom prst="rect">
              <a:avLst/>
            </a:prstGeom>
          </p:spPr>
        </p:pic>
        <p:sp>
          <p:nvSpPr>
            <p:cNvPr id="6" name="object 6"/>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EEEEEE"/>
            </a:solidFill>
          </p:spPr>
          <p:txBody>
            <a:bodyPr wrap="square" lIns="0" tIns="0" rIns="0" bIns="0" rtlCol="0"/>
            <a:lstStyle/>
            <a:p>
              <a:endParaRPr dirty="0"/>
            </a:p>
          </p:txBody>
        </p:sp>
        <p:pic>
          <p:nvPicPr>
            <p:cNvPr id="7" name="object 7"/>
            <p:cNvPicPr/>
            <p:nvPr/>
          </p:nvPicPr>
          <p:blipFill>
            <a:blip r:embed="rId3" cstate="print"/>
            <a:stretch>
              <a:fillRect/>
            </a:stretch>
          </p:blipFill>
          <p:spPr>
            <a:xfrm>
              <a:off x="555425" y="4074500"/>
              <a:ext cx="8033148" cy="879874"/>
            </a:xfrm>
            <a:prstGeom prst="rect">
              <a:avLst/>
            </a:prstGeom>
          </p:spPr>
        </p:pic>
        <p:sp>
          <p:nvSpPr>
            <p:cNvPr id="8" name="object 8"/>
            <p:cNvSpPr/>
            <p:nvPr/>
          </p:nvSpPr>
          <p:spPr>
            <a:xfrm>
              <a:off x="933742" y="724814"/>
              <a:ext cx="3609340" cy="438150"/>
            </a:xfrm>
            <a:custGeom>
              <a:avLst/>
              <a:gdLst/>
              <a:ahLst/>
              <a:cxnLst/>
              <a:rect l="l" t="t" r="r" b="b"/>
              <a:pathLst>
                <a:path w="3609340" h="438150">
                  <a:moveTo>
                    <a:pt x="153593" y="4622"/>
                  </a:moveTo>
                  <a:lnTo>
                    <a:pt x="78727" y="4622"/>
                  </a:lnTo>
                  <a:lnTo>
                    <a:pt x="0" y="374904"/>
                  </a:lnTo>
                  <a:lnTo>
                    <a:pt x="74853" y="374904"/>
                  </a:lnTo>
                  <a:lnTo>
                    <a:pt x="153593" y="4622"/>
                  </a:lnTo>
                  <a:close/>
                </a:path>
                <a:path w="3609340" h="438150">
                  <a:moveTo>
                    <a:pt x="407327" y="4622"/>
                  </a:moveTo>
                  <a:lnTo>
                    <a:pt x="345262" y="4622"/>
                  </a:lnTo>
                  <a:lnTo>
                    <a:pt x="304190" y="197497"/>
                  </a:lnTo>
                  <a:lnTo>
                    <a:pt x="298335" y="170116"/>
                  </a:lnTo>
                  <a:lnTo>
                    <a:pt x="262966" y="4622"/>
                  </a:lnTo>
                  <a:lnTo>
                    <a:pt x="210273" y="4622"/>
                  </a:lnTo>
                  <a:lnTo>
                    <a:pt x="131546" y="374904"/>
                  </a:lnTo>
                  <a:lnTo>
                    <a:pt x="196138" y="374904"/>
                  </a:lnTo>
                  <a:lnTo>
                    <a:pt x="239598" y="170116"/>
                  </a:lnTo>
                  <a:lnTo>
                    <a:pt x="278434" y="374904"/>
                  </a:lnTo>
                  <a:lnTo>
                    <a:pt x="328599" y="374904"/>
                  </a:lnTo>
                  <a:lnTo>
                    <a:pt x="366318" y="197497"/>
                  </a:lnTo>
                  <a:lnTo>
                    <a:pt x="407327" y="4622"/>
                  </a:lnTo>
                  <a:close/>
                </a:path>
                <a:path w="3609340" h="438150">
                  <a:moveTo>
                    <a:pt x="630555" y="4622"/>
                  </a:moveTo>
                  <a:lnTo>
                    <a:pt x="441236" y="4622"/>
                  </a:lnTo>
                  <a:lnTo>
                    <a:pt x="429183" y="60871"/>
                  </a:lnTo>
                  <a:lnTo>
                    <a:pt x="486333" y="60871"/>
                  </a:lnTo>
                  <a:lnTo>
                    <a:pt x="419658" y="374904"/>
                  </a:lnTo>
                  <a:lnTo>
                    <a:pt x="495566" y="374904"/>
                  </a:lnTo>
                  <a:lnTo>
                    <a:pt x="562241" y="60871"/>
                  </a:lnTo>
                  <a:lnTo>
                    <a:pt x="618490" y="60871"/>
                  </a:lnTo>
                  <a:lnTo>
                    <a:pt x="630555" y="4622"/>
                  </a:lnTo>
                  <a:close/>
                </a:path>
                <a:path w="3609340" h="438150">
                  <a:moveTo>
                    <a:pt x="862355" y="68580"/>
                  </a:moveTo>
                  <a:lnTo>
                    <a:pt x="860907" y="55816"/>
                  </a:lnTo>
                  <a:lnTo>
                    <a:pt x="860793" y="54762"/>
                  </a:lnTo>
                  <a:lnTo>
                    <a:pt x="856996" y="43014"/>
                  </a:lnTo>
                  <a:lnTo>
                    <a:pt x="822325" y="13106"/>
                  </a:lnTo>
                  <a:lnTo>
                    <a:pt x="789584" y="6299"/>
                  </a:lnTo>
                  <a:lnTo>
                    <a:pt x="789584" y="85801"/>
                  </a:lnTo>
                  <a:lnTo>
                    <a:pt x="789127" y="96316"/>
                  </a:lnTo>
                  <a:lnTo>
                    <a:pt x="776478" y="138417"/>
                  </a:lnTo>
                  <a:lnTo>
                    <a:pt x="744486" y="160883"/>
                  </a:lnTo>
                  <a:lnTo>
                    <a:pt x="727811" y="162382"/>
                  </a:lnTo>
                  <a:lnTo>
                    <a:pt x="705789" y="162382"/>
                  </a:lnTo>
                  <a:lnTo>
                    <a:pt x="728408" y="55816"/>
                  </a:lnTo>
                  <a:lnTo>
                    <a:pt x="754011" y="55816"/>
                  </a:lnTo>
                  <a:lnTo>
                    <a:pt x="788543" y="76822"/>
                  </a:lnTo>
                  <a:lnTo>
                    <a:pt x="789584" y="85801"/>
                  </a:lnTo>
                  <a:lnTo>
                    <a:pt x="789584" y="6299"/>
                  </a:lnTo>
                  <a:lnTo>
                    <a:pt x="777862" y="5143"/>
                  </a:lnTo>
                  <a:lnTo>
                    <a:pt x="759968" y="4622"/>
                  </a:lnTo>
                  <a:lnTo>
                    <a:pt x="663816" y="4622"/>
                  </a:lnTo>
                  <a:lnTo>
                    <a:pt x="585089" y="374904"/>
                  </a:lnTo>
                  <a:lnTo>
                    <a:pt x="660539" y="374904"/>
                  </a:lnTo>
                  <a:lnTo>
                    <a:pt x="696264" y="207175"/>
                  </a:lnTo>
                  <a:lnTo>
                    <a:pt x="722757" y="207175"/>
                  </a:lnTo>
                  <a:lnTo>
                    <a:pt x="729602" y="374904"/>
                  </a:lnTo>
                  <a:lnTo>
                    <a:pt x="806843" y="374904"/>
                  </a:lnTo>
                  <a:lnTo>
                    <a:pt x="794956" y="207175"/>
                  </a:lnTo>
                  <a:lnTo>
                    <a:pt x="794042" y="194373"/>
                  </a:lnTo>
                  <a:lnTo>
                    <a:pt x="803351" y="190119"/>
                  </a:lnTo>
                  <a:lnTo>
                    <a:pt x="835202" y="162382"/>
                  </a:lnTo>
                  <a:lnTo>
                    <a:pt x="853198" y="123977"/>
                  </a:lnTo>
                  <a:lnTo>
                    <a:pt x="861682" y="84455"/>
                  </a:lnTo>
                  <a:lnTo>
                    <a:pt x="862355" y="68580"/>
                  </a:lnTo>
                  <a:close/>
                </a:path>
                <a:path w="3609340" h="438150">
                  <a:moveTo>
                    <a:pt x="1121003" y="68465"/>
                  </a:moveTo>
                  <a:lnTo>
                    <a:pt x="1119682" y="56108"/>
                  </a:lnTo>
                  <a:lnTo>
                    <a:pt x="1119568" y="55372"/>
                  </a:lnTo>
                  <a:lnTo>
                    <a:pt x="1119174" y="53886"/>
                  </a:lnTo>
                  <a:lnTo>
                    <a:pt x="1116279" y="42900"/>
                  </a:lnTo>
                  <a:lnTo>
                    <a:pt x="1082268" y="8128"/>
                  </a:lnTo>
                  <a:lnTo>
                    <a:pt x="1045946" y="673"/>
                  </a:lnTo>
                  <a:lnTo>
                    <a:pt x="1045946" y="70942"/>
                  </a:lnTo>
                  <a:lnTo>
                    <a:pt x="1045832" y="86499"/>
                  </a:lnTo>
                  <a:lnTo>
                    <a:pt x="1006157" y="276682"/>
                  </a:lnTo>
                  <a:lnTo>
                    <a:pt x="998461" y="301078"/>
                  </a:lnTo>
                  <a:lnTo>
                    <a:pt x="995387" y="308521"/>
                  </a:lnTo>
                  <a:lnTo>
                    <a:pt x="991120" y="314477"/>
                  </a:lnTo>
                  <a:lnTo>
                    <a:pt x="985672" y="318947"/>
                  </a:lnTo>
                  <a:lnTo>
                    <a:pt x="980211" y="323303"/>
                  </a:lnTo>
                  <a:lnTo>
                    <a:pt x="972616" y="325488"/>
                  </a:lnTo>
                  <a:lnTo>
                    <a:pt x="953376" y="325488"/>
                  </a:lnTo>
                  <a:lnTo>
                    <a:pt x="946772" y="323303"/>
                  </a:lnTo>
                  <a:lnTo>
                    <a:pt x="943102" y="318947"/>
                  </a:lnTo>
                  <a:lnTo>
                    <a:pt x="939431" y="314477"/>
                  </a:lnTo>
                  <a:lnTo>
                    <a:pt x="937691" y="308521"/>
                  </a:lnTo>
                  <a:lnTo>
                    <a:pt x="937895" y="301078"/>
                  </a:lnTo>
                  <a:lnTo>
                    <a:pt x="938187" y="293649"/>
                  </a:lnTo>
                  <a:lnTo>
                    <a:pt x="939279" y="285661"/>
                  </a:lnTo>
                  <a:lnTo>
                    <a:pt x="941171" y="277126"/>
                  </a:lnTo>
                  <a:lnTo>
                    <a:pt x="978369" y="101981"/>
                  </a:lnTo>
                  <a:lnTo>
                    <a:pt x="992911" y="65049"/>
                  </a:lnTo>
                  <a:lnTo>
                    <a:pt x="1011364" y="53886"/>
                  </a:lnTo>
                  <a:lnTo>
                    <a:pt x="1030211" y="53886"/>
                  </a:lnTo>
                  <a:lnTo>
                    <a:pt x="1036866" y="56108"/>
                  </a:lnTo>
                  <a:lnTo>
                    <a:pt x="1040434" y="60579"/>
                  </a:lnTo>
                  <a:lnTo>
                    <a:pt x="1044105" y="65049"/>
                  </a:lnTo>
                  <a:lnTo>
                    <a:pt x="1045946" y="70942"/>
                  </a:lnTo>
                  <a:lnTo>
                    <a:pt x="1045946" y="673"/>
                  </a:lnTo>
                  <a:lnTo>
                    <a:pt x="1031951" y="0"/>
                  </a:lnTo>
                  <a:lnTo>
                    <a:pt x="1012431" y="889"/>
                  </a:lnTo>
                  <a:lnTo>
                    <a:pt x="964387" y="14147"/>
                  </a:lnTo>
                  <a:lnTo>
                    <a:pt x="930363" y="42633"/>
                  </a:lnTo>
                  <a:lnTo>
                    <a:pt x="907719" y="85064"/>
                  </a:lnTo>
                  <a:lnTo>
                    <a:pt x="868235" y="258368"/>
                  </a:lnTo>
                  <a:lnTo>
                    <a:pt x="863282" y="301078"/>
                  </a:lnTo>
                  <a:lnTo>
                    <a:pt x="863219" y="309270"/>
                  </a:lnTo>
                  <a:lnTo>
                    <a:pt x="864666" y="323557"/>
                  </a:lnTo>
                  <a:lnTo>
                    <a:pt x="889825" y="365379"/>
                  </a:lnTo>
                  <a:lnTo>
                    <a:pt x="932154" y="379056"/>
                  </a:lnTo>
                  <a:lnTo>
                    <a:pt x="951293" y="379958"/>
                  </a:lnTo>
                  <a:lnTo>
                    <a:pt x="970953" y="379056"/>
                  </a:lnTo>
                  <a:lnTo>
                    <a:pt x="1019454" y="365379"/>
                  </a:lnTo>
                  <a:lnTo>
                    <a:pt x="1053947" y="336334"/>
                  </a:lnTo>
                  <a:lnTo>
                    <a:pt x="1076680" y="293649"/>
                  </a:lnTo>
                  <a:lnTo>
                    <a:pt x="1116190" y="120256"/>
                  </a:lnTo>
                  <a:lnTo>
                    <a:pt x="1120927" y="86499"/>
                  </a:lnTo>
                  <a:lnTo>
                    <a:pt x="1121003" y="68465"/>
                  </a:lnTo>
                  <a:close/>
                </a:path>
                <a:path w="3609340" h="438150">
                  <a:moveTo>
                    <a:pt x="1383449" y="80225"/>
                  </a:moveTo>
                  <a:lnTo>
                    <a:pt x="1377581" y="42545"/>
                  </a:lnTo>
                  <a:lnTo>
                    <a:pt x="1339011" y="11404"/>
                  </a:lnTo>
                  <a:lnTo>
                    <a:pt x="1306766" y="5740"/>
                  </a:lnTo>
                  <a:lnTo>
                    <a:pt x="1306766" y="86499"/>
                  </a:lnTo>
                  <a:lnTo>
                    <a:pt x="1306207" y="93726"/>
                  </a:lnTo>
                  <a:lnTo>
                    <a:pt x="1270889" y="263880"/>
                  </a:lnTo>
                  <a:lnTo>
                    <a:pt x="1258290" y="304800"/>
                  </a:lnTo>
                  <a:lnTo>
                    <a:pt x="1214932" y="322364"/>
                  </a:lnTo>
                  <a:lnTo>
                    <a:pt x="1198854" y="322364"/>
                  </a:lnTo>
                  <a:lnTo>
                    <a:pt x="1255115" y="57607"/>
                  </a:lnTo>
                  <a:lnTo>
                    <a:pt x="1270749" y="57607"/>
                  </a:lnTo>
                  <a:lnTo>
                    <a:pt x="1306461" y="72478"/>
                  </a:lnTo>
                  <a:lnTo>
                    <a:pt x="1306766" y="86499"/>
                  </a:lnTo>
                  <a:lnTo>
                    <a:pt x="1306766" y="5740"/>
                  </a:lnTo>
                  <a:lnTo>
                    <a:pt x="1303667" y="5372"/>
                  </a:lnTo>
                  <a:lnTo>
                    <a:pt x="1281607" y="4622"/>
                  </a:lnTo>
                  <a:lnTo>
                    <a:pt x="1190967" y="4622"/>
                  </a:lnTo>
                  <a:lnTo>
                    <a:pt x="1112240" y="374904"/>
                  </a:lnTo>
                  <a:lnTo>
                    <a:pt x="1204658" y="374904"/>
                  </a:lnTo>
                  <a:lnTo>
                    <a:pt x="1246378" y="371779"/>
                  </a:lnTo>
                  <a:lnTo>
                    <a:pt x="1292771" y="355206"/>
                  </a:lnTo>
                  <a:lnTo>
                    <a:pt x="1324432" y="323303"/>
                  </a:lnTo>
                  <a:lnTo>
                    <a:pt x="1344955" y="275234"/>
                  </a:lnTo>
                  <a:lnTo>
                    <a:pt x="1378496" y="120700"/>
                  </a:lnTo>
                  <a:lnTo>
                    <a:pt x="1383347" y="85534"/>
                  </a:lnTo>
                  <a:lnTo>
                    <a:pt x="1383449" y="80225"/>
                  </a:lnTo>
                  <a:close/>
                </a:path>
                <a:path w="3609340" h="438150">
                  <a:moveTo>
                    <a:pt x="1664728" y="4622"/>
                  </a:moveTo>
                  <a:lnTo>
                    <a:pt x="1590167" y="4622"/>
                  </a:lnTo>
                  <a:lnTo>
                    <a:pt x="1534058" y="268338"/>
                  </a:lnTo>
                  <a:lnTo>
                    <a:pt x="1532521" y="275170"/>
                  </a:lnTo>
                  <a:lnTo>
                    <a:pt x="1518881" y="311404"/>
                  </a:lnTo>
                  <a:lnTo>
                    <a:pt x="1512925" y="316865"/>
                  </a:lnTo>
                  <a:lnTo>
                    <a:pt x="1507070" y="322313"/>
                  </a:lnTo>
                  <a:lnTo>
                    <a:pt x="1499133" y="325043"/>
                  </a:lnTo>
                  <a:lnTo>
                    <a:pt x="1479384" y="325043"/>
                  </a:lnTo>
                  <a:lnTo>
                    <a:pt x="1472742" y="322313"/>
                  </a:lnTo>
                  <a:lnTo>
                    <a:pt x="1465592" y="311404"/>
                  </a:lnTo>
                  <a:lnTo>
                    <a:pt x="1464056" y="304253"/>
                  </a:lnTo>
                  <a:lnTo>
                    <a:pt x="1464551" y="295478"/>
                  </a:lnTo>
                  <a:lnTo>
                    <a:pt x="1524381" y="4622"/>
                  </a:lnTo>
                  <a:lnTo>
                    <a:pt x="1449819" y="4622"/>
                  </a:lnTo>
                  <a:lnTo>
                    <a:pt x="1395945" y="257924"/>
                  </a:lnTo>
                  <a:lnTo>
                    <a:pt x="1390345" y="307390"/>
                  </a:lnTo>
                  <a:lnTo>
                    <a:pt x="1390408" y="311404"/>
                  </a:lnTo>
                  <a:lnTo>
                    <a:pt x="1406067" y="357517"/>
                  </a:lnTo>
                  <a:lnTo>
                    <a:pt x="1440853" y="376351"/>
                  </a:lnTo>
                  <a:lnTo>
                    <a:pt x="1477505" y="379958"/>
                  </a:lnTo>
                  <a:lnTo>
                    <a:pt x="1497507" y="379056"/>
                  </a:lnTo>
                  <a:lnTo>
                    <a:pt x="1545818" y="365531"/>
                  </a:lnTo>
                  <a:lnTo>
                    <a:pt x="1579194" y="336753"/>
                  </a:lnTo>
                  <a:lnTo>
                    <a:pt x="1600923" y="293865"/>
                  </a:lnTo>
                  <a:lnTo>
                    <a:pt x="1610855" y="257924"/>
                  </a:lnTo>
                  <a:lnTo>
                    <a:pt x="1664728" y="4622"/>
                  </a:lnTo>
                  <a:close/>
                </a:path>
                <a:path w="3609340" h="438150">
                  <a:moveTo>
                    <a:pt x="1906181" y="76949"/>
                  </a:moveTo>
                  <a:lnTo>
                    <a:pt x="1906143" y="63373"/>
                  </a:lnTo>
                  <a:lnTo>
                    <a:pt x="1905076" y="53886"/>
                  </a:lnTo>
                  <a:lnTo>
                    <a:pt x="1904733" y="50761"/>
                  </a:lnTo>
                  <a:lnTo>
                    <a:pt x="1880628" y="13246"/>
                  </a:lnTo>
                  <a:lnTo>
                    <a:pt x="1839709" y="838"/>
                  </a:lnTo>
                  <a:lnTo>
                    <a:pt x="1821091" y="0"/>
                  </a:lnTo>
                  <a:lnTo>
                    <a:pt x="1801355" y="952"/>
                  </a:lnTo>
                  <a:lnTo>
                    <a:pt x="1752625" y="15189"/>
                  </a:lnTo>
                  <a:lnTo>
                    <a:pt x="1718525" y="44843"/>
                  </a:lnTo>
                  <a:lnTo>
                    <a:pt x="1696453" y="88150"/>
                  </a:lnTo>
                  <a:lnTo>
                    <a:pt x="1658277" y="256882"/>
                  </a:lnTo>
                  <a:lnTo>
                    <a:pt x="1653082" y="301536"/>
                  </a:lnTo>
                  <a:lnTo>
                    <a:pt x="1653197" y="309664"/>
                  </a:lnTo>
                  <a:lnTo>
                    <a:pt x="1669237" y="355917"/>
                  </a:lnTo>
                  <a:lnTo>
                    <a:pt x="1704340" y="376097"/>
                  </a:lnTo>
                  <a:lnTo>
                    <a:pt x="1740433" y="379958"/>
                  </a:lnTo>
                  <a:lnTo>
                    <a:pt x="1759788" y="379056"/>
                  </a:lnTo>
                  <a:lnTo>
                    <a:pt x="1806511" y="365531"/>
                  </a:lnTo>
                  <a:lnTo>
                    <a:pt x="1838490" y="338010"/>
                  </a:lnTo>
                  <a:lnTo>
                    <a:pt x="1858937" y="299453"/>
                  </a:lnTo>
                  <a:lnTo>
                    <a:pt x="1874227" y="238125"/>
                  </a:lnTo>
                  <a:lnTo>
                    <a:pt x="1800999" y="238125"/>
                  </a:lnTo>
                  <a:lnTo>
                    <a:pt x="1793405" y="274294"/>
                  </a:lnTo>
                  <a:lnTo>
                    <a:pt x="1791906" y="280835"/>
                  </a:lnTo>
                  <a:lnTo>
                    <a:pt x="1769592" y="323164"/>
                  </a:lnTo>
                  <a:lnTo>
                    <a:pt x="1762201" y="325488"/>
                  </a:lnTo>
                  <a:lnTo>
                    <a:pt x="1743646" y="325488"/>
                  </a:lnTo>
                  <a:lnTo>
                    <a:pt x="1727555" y="299377"/>
                  </a:lnTo>
                  <a:lnTo>
                    <a:pt x="1727695" y="295478"/>
                  </a:lnTo>
                  <a:lnTo>
                    <a:pt x="1766620" y="106121"/>
                  </a:lnTo>
                  <a:lnTo>
                    <a:pt x="1780857" y="66179"/>
                  </a:lnTo>
                  <a:lnTo>
                    <a:pt x="1799958" y="53886"/>
                  </a:lnTo>
                  <a:lnTo>
                    <a:pt x="1820100" y="53886"/>
                  </a:lnTo>
                  <a:lnTo>
                    <a:pt x="1826653" y="56261"/>
                  </a:lnTo>
                  <a:lnTo>
                    <a:pt x="1829727" y="61023"/>
                  </a:lnTo>
                  <a:lnTo>
                    <a:pt x="1832902" y="65786"/>
                  </a:lnTo>
                  <a:lnTo>
                    <a:pt x="1822284" y="138112"/>
                  </a:lnTo>
                  <a:lnTo>
                    <a:pt x="1895500" y="138112"/>
                  </a:lnTo>
                  <a:lnTo>
                    <a:pt x="1902206" y="107010"/>
                  </a:lnTo>
                  <a:lnTo>
                    <a:pt x="1904873" y="91503"/>
                  </a:lnTo>
                  <a:lnTo>
                    <a:pt x="1906181" y="76949"/>
                  </a:lnTo>
                  <a:close/>
                </a:path>
                <a:path w="3609340" h="438150">
                  <a:moveTo>
                    <a:pt x="2137029" y="4622"/>
                  </a:moveTo>
                  <a:lnTo>
                    <a:pt x="1947722" y="4622"/>
                  </a:lnTo>
                  <a:lnTo>
                    <a:pt x="1935657" y="60871"/>
                  </a:lnTo>
                  <a:lnTo>
                    <a:pt x="1992807" y="60871"/>
                  </a:lnTo>
                  <a:lnTo>
                    <a:pt x="1926132" y="374904"/>
                  </a:lnTo>
                  <a:lnTo>
                    <a:pt x="2002040" y="374904"/>
                  </a:lnTo>
                  <a:lnTo>
                    <a:pt x="2068715" y="60871"/>
                  </a:lnTo>
                  <a:lnTo>
                    <a:pt x="2124976" y="60871"/>
                  </a:lnTo>
                  <a:lnTo>
                    <a:pt x="2137029" y="4622"/>
                  </a:lnTo>
                  <a:close/>
                </a:path>
                <a:path w="3609340" h="438150">
                  <a:moveTo>
                    <a:pt x="2246198" y="4622"/>
                  </a:moveTo>
                  <a:lnTo>
                    <a:pt x="2171344" y="4622"/>
                  </a:lnTo>
                  <a:lnTo>
                    <a:pt x="2092604" y="374904"/>
                  </a:lnTo>
                  <a:lnTo>
                    <a:pt x="2167471" y="374904"/>
                  </a:lnTo>
                  <a:lnTo>
                    <a:pt x="2246198" y="4622"/>
                  </a:lnTo>
                  <a:close/>
                </a:path>
                <a:path w="3609340" h="438150">
                  <a:moveTo>
                    <a:pt x="2496375" y="69532"/>
                  </a:moveTo>
                  <a:lnTo>
                    <a:pt x="2494940" y="56108"/>
                  </a:lnTo>
                  <a:lnTo>
                    <a:pt x="2494838" y="55372"/>
                  </a:lnTo>
                  <a:lnTo>
                    <a:pt x="2494445" y="53886"/>
                  </a:lnTo>
                  <a:lnTo>
                    <a:pt x="2491536" y="42900"/>
                  </a:lnTo>
                  <a:lnTo>
                    <a:pt x="2457526" y="8128"/>
                  </a:lnTo>
                  <a:lnTo>
                    <a:pt x="2421204" y="673"/>
                  </a:lnTo>
                  <a:lnTo>
                    <a:pt x="2421204" y="70942"/>
                  </a:lnTo>
                  <a:lnTo>
                    <a:pt x="2421204" y="85534"/>
                  </a:lnTo>
                  <a:lnTo>
                    <a:pt x="2381415" y="276682"/>
                  </a:lnTo>
                  <a:lnTo>
                    <a:pt x="2373731" y="301078"/>
                  </a:lnTo>
                  <a:lnTo>
                    <a:pt x="2370645" y="308521"/>
                  </a:lnTo>
                  <a:lnTo>
                    <a:pt x="2366378" y="314477"/>
                  </a:lnTo>
                  <a:lnTo>
                    <a:pt x="2360930" y="318947"/>
                  </a:lnTo>
                  <a:lnTo>
                    <a:pt x="2355469" y="323303"/>
                  </a:lnTo>
                  <a:lnTo>
                    <a:pt x="2347874" y="325488"/>
                  </a:lnTo>
                  <a:lnTo>
                    <a:pt x="2328634" y="325488"/>
                  </a:lnTo>
                  <a:lnTo>
                    <a:pt x="2322030" y="323303"/>
                  </a:lnTo>
                  <a:lnTo>
                    <a:pt x="2318359" y="318947"/>
                  </a:lnTo>
                  <a:lnTo>
                    <a:pt x="2314689" y="314477"/>
                  </a:lnTo>
                  <a:lnTo>
                    <a:pt x="2312949" y="308521"/>
                  </a:lnTo>
                  <a:lnTo>
                    <a:pt x="2313152" y="301078"/>
                  </a:lnTo>
                  <a:lnTo>
                    <a:pt x="2313457" y="293649"/>
                  </a:lnTo>
                  <a:lnTo>
                    <a:pt x="2314537" y="285661"/>
                  </a:lnTo>
                  <a:lnTo>
                    <a:pt x="2316429" y="277126"/>
                  </a:lnTo>
                  <a:lnTo>
                    <a:pt x="2353627" y="101981"/>
                  </a:lnTo>
                  <a:lnTo>
                    <a:pt x="2368169" y="65049"/>
                  </a:lnTo>
                  <a:lnTo>
                    <a:pt x="2386622" y="53886"/>
                  </a:lnTo>
                  <a:lnTo>
                    <a:pt x="2405481" y="53886"/>
                  </a:lnTo>
                  <a:lnTo>
                    <a:pt x="2412123" y="56108"/>
                  </a:lnTo>
                  <a:lnTo>
                    <a:pt x="2415692" y="60579"/>
                  </a:lnTo>
                  <a:lnTo>
                    <a:pt x="2419362" y="65049"/>
                  </a:lnTo>
                  <a:lnTo>
                    <a:pt x="2421204" y="70942"/>
                  </a:lnTo>
                  <a:lnTo>
                    <a:pt x="2421204" y="673"/>
                  </a:lnTo>
                  <a:lnTo>
                    <a:pt x="2407208" y="0"/>
                  </a:lnTo>
                  <a:lnTo>
                    <a:pt x="2387701" y="889"/>
                  </a:lnTo>
                  <a:lnTo>
                    <a:pt x="2339644" y="14147"/>
                  </a:lnTo>
                  <a:lnTo>
                    <a:pt x="2305634" y="42633"/>
                  </a:lnTo>
                  <a:lnTo>
                    <a:pt x="2282977" y="85064"/>
                  </a:lnTo>
                  <a:lnTo>
                    <a:pt x="2243505" y="258368"/>
                  </a:lnTo>
                  <a:lnTo>
                    <a:pt x="2238476" y="309270"/>
                  </a:lnTo>
                  <a:lnTo>
                    <a:pt x="2239924" y="323557"/>
                  </a:lnTo>
                  <a:lnTo>
                    <a:pt x="2265083" y="365379"/>
                  </a:lnTo>
                  <a:lnTo>
                    <a:pt x="2307412" y="379056"/>
                  </a:lnTo>
                  <a:lnTo>
                    <a:pt x="2326551" y="379958"/>
                  </a:lnTo>
                  <a:lnTo>
                    <a:pt x="2346210" y="379056"/>
                  </a:lnTo>
                  <a:lnTo>
                    <a:pt x="2394712" y="365379"/>
                  </a:lnTo>
                  <a:lnTo>
                    <a:pt x="2429205" y="336334"/>
                  </a:lnTo>
                  <a:lnTo>
                    <a:pt x="2451938" y="293649"/>
                  </a:lnTo>
                  <a:lnTo>
                    <a:pt x="2491448" y="120256"/>
                  </a:lnTo>
                  <a:lnTo>
                    <a:pt x="2496286" y="85534"/>
                  </a:lnTo>
                  <a:lnTo>
                    <a:pt x="2496375" y="69532"/>
                  </a:lnTo>
                  <a:close/>
                </a:path>
                <a:path w="3609340" h="438150">
                  <a:moveTo>
                    <a:pt x="2763278" y="4622"/>
                  </a:moveTo>
                  <a:lnTo>
                    <a:pt x="2701213" y="4622"/>
                  </a:lnTo>
                  <a:lnTo>
                    <a:pt x="2660142" y="197497"/>
                  </a:lnTo>
                  <a:lnTo>
                    <a:pt x="2654287" y="170116"/>
                  </a:lnTo>
                  <a:lnTo>
                    <a:pt x="2618917" y="4622"/>
                  </a:lnTo>
                  <a:lnTo>
                    <a:pt x="2566238" y="4622"/>
                  </a:lnTo>
                  <a:lnTo>
                    <a:pt x="2487498" y="374904"/>
                  </a:lnTo>
                  <a:lnTo>
                    <a:pt x="2552090" y="374904"/>
                  </a:lnTo>
                  <a:lnTo>
                    <a:pt x="2595549" y="170116"/>
                  </a:lnTo>
                  <a:lnTo>
                    <a:pt x="2634399" y="374904"/>
                  </a:lnTo>
                  <a:lnTo>
                    <a:pt x="2684551" y="374904"/>
                  </a:lnTo>
                  <a:lnTo>
                    <a:pt x="2722270" y="197497"/>
                  </a:lnTo>
                  <a:lnTo>
                    <a:pt x="2763278" y="4622"/>
                  </a:lnTo>
                  <a:close/>
                </a:path>
                <a:path w="3609340" h="438150">
                  <a:moveTo>
                    <a:pt x="3608933" y="14884"/>
                  </a:moveTo>
                  <a:lnTo>
                    <a:pt x="3587204" y="14884"/>
                  </a:lnTo>
                  <a:lnTo>
                    <a:pt x="3586759" y="437565"/>
                  </a:lnTo>
                  <a:lnTo>
                    <a:pt x="3608933" y="437565"/>
                  </a:lnTo>
                  <a:lnTo>
                    <a:pt x="3608933" y="14884"/>
                  </a:lnTo>
                  <a:close/>
                </a:path>
              </a:pathLst>
            </a:custGeom>
            <a:solidFill>
              <a:srgbClr val="AE7A51"/>
            </a:solidFill>
          </p:spPr>
          <p:txBody>
            <a:bodyPr wrap="square" lIns="0" tIns="0" rIns="0" bIns="0" rtlCol="0"/>
            <a:lstStyle/>
            <a:p>
              <a:endParaRPr/>
            </a:p>
          </p:txBody>
        </p:sp>
      </p:grpSp>
      <p:sp>
        <p:nvSpPr>
          <p:cNvPr id="10" name="object 10"/>
          <p:cNvSpPr txBox="1"/>
          <p:nvPr/>
        </p:nvSpPr>
        <p:spPr>
          <a:xfrm>
            <a:off x="762000" y="1376772"/>
            <a:ext cx="3255425" cy="485389"/>
          </a:xfrm>
          <a:prstGeom prst="rect">
            <a:avLst/>
          </a:prstGeom>
        </p:spPr>
        <p:txBody>
          <a:bodyPr vert="horz" wrap="square" lIns="0" tIns="53975" rIns="0" bIns="0" rtlCol="0">
            <a:spAutoFit/>
          </a:bodyPr>
          <a:lstStyle/>
          <a:p>
            <a:pPr marL="12700">
              <a:lnSpc>
                <a:spcPct val="100000"/>
              </a:lnSpc>
              <a:spcBef>
                <a:spcPts val="425"/>
              </a:spcBef>
              <a:tabLst>
                <a:tab pos="339090" algn="l"/>
              </a:tabLst>
            </a:pPr>
            <a:r>
              <a:rPr lang="en-US" sz="2800" b="1" u="heavy" spc="-190" dirty="0">
                <a:solidFill>
                  <a:srgbClr val="434343"/>
                </a:solidFill>
                <a:uFill>
                  <a:solidFill>
                    <a:srgbClr val="434343"/>
                  </a:solidFill>
                </a:uFill>
                <a:latin typeface="Trebuchet MS"/>
                <a:cs typeface="Trebuchet MS"/>
              </a:rPr>
              <a:t>OBJECTIVE</a:t>
            </a:r>
            <a:endParaRPr sz="2800" b="1" dirty="0">
              <a:latin typeface="Abadi Extra Light" panose="020B0604020202020204" pitchFamily="34" charset="0"/>
              <a:cs typeface="Trebuchet MS"/>
            </a:endParaRPr>
          </a:p>
        </p:txBody>
      </p:sp>
      <p:sp>
        <p:nvSpPr>
          <p:cNvPr id="11" name="object 11"/>
          <p:cNvSpPr txBox="1"/>
          <p:nvPr/>
        </p:nvSpPr>
        <p:spPr>
          <a:xfrm>
            <a:off x="1566215" y="2130502"/>
            <a:ext cx="24765" cy="116839"/>
          </a:xfrm>
          <a:prstGeom prst="rect">
            <a:avLst/>
          </a:prstGeom>
        </p:spPr>
        <p:txBody>
          <a:bodyPr vert="horz" wrap="square" lIns="0" tIns="12700" rIns="0" bIns="0" rtlCol="0">
            <a:spAutoFit/>
          </a:bodyPr>
          <a:lstStyle/>
          <a:p>
            <a:pPr>
              <a:lnSpc>
                <a:spcPct val="100000"/>
              </a:lnSpc>
              <a:spcBef>
                <a:spcPts val="100"/>
              </a:spcBef>
            </a:pPr>
            <a:r>
              <a:rPr sz="600" spc="-30" dirty="0">
                <a:solidFill>
                  <a:srgbClr val="FFFFFF"/>
                </a:solidFill>
                <a:latin typeface="Trebuchet MS"/>
                <a:cs typeface="Trebuchet MS"/>
              </a:rPr>
              <a:t>-</a:t>
            </a:r>
            <a:endParaRPr sz="600">
              <a:latin typeface="Trebuchet MS"/>
              <a:cs typeface="Trebuchet MS"/>
            </a:endParaRPr>
          </a:p>
        </p:txBody>
      </p:sp>
      <p:sp>
        <p:nvSpPr>
          <p:cNvPr id="13" name="Rectangle 12">
            <a:extLst>
              <a:ext uri="{FF2B5EF4-FFF2-40B4-BE49-F238E27FC236}">
                <a16:creationId xmlns:a16="http://schemas.microsoft.com/office/drawing/2014/main" id="{06A931C4-B4C9-4D70-B858-182607F0F611}"/>
              </a:ext>
            </a:extLst>
          </p:cNvPr>
          <p:cNvSpPr/>
          <p:nvPr/>
        </p:nvSpPr>
        <p:spPr>
          <a:xfrm>
            <a:off x="885020" y="2247341"/>
            <a:ext cx="4829980" cy="1584000"/>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r>
              <a:rPr lang="en-US" dirty="0"/>
              <a:t>I conducted this study :</a:t>
            </a:r>
          </a:p>
          <a:p>
            <a:r>
              <a:rPr lang="en-US" dirty="0"/>
              <a:t> 1-Busiest subway entrances</a:t>
            </a:r>
          </a:p>
          <a:p>
            <a:r>
              <a:rPr lang="en-US" dirty="0"/>
              <a:t> 2- Busiest days and times </a:t>
            </a:r>
          </a:p>
          <a:p>
            <a:r>
              <a:rPr lang="en-US" dirty="0"/>
              <a:t> 3-Areas where people are more likely to crowded</a:t>
            </a:r>
            <a:endParaRPr lang="ar-S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53515" y="2130502"/>
            <a:ext cx="50165" cy="116839"/>
          </a:xfrm>
          <a:prstGeom prst="rect">
            <a:avLst/>
          </a:prstGeom>
        </p:spPr>
        <p:txBody>
          <a:bodyPr vert="horz" wrap="square" lIns="0" tIns="12700" rIns="0" bIns="0" rtlCol="0">
            <a:spAutoFit/>
          </a:bodyPr>
          <a:lstStyle/>
          <a:p>
            <a:pPr marL="12700">
              <a:lnSpc>
                <a:spcPct val="100000"/>
              </a:lnSpc>
              <a:spcBef>
                <a:spcPts val="100"/>
              </a:spcBef>
            </a:pPr>
            <a:r>
              <a:rPr sz="600" spc="-30" dirty="0">
                <a:solidFill>
                  <a:srgbClr val="FFFFFF"/>
                </a:solidFill>
                <a:latin typeface="Trebuchet MS"/>
                <a:cs typeface="Trebuchet MS"/>
              </a:rPr>
              <a:t>-</a:t>
            </a:r>
            <a:endParaRPr sz="600">
              <a:latin typeface="Trebuchet MS"/>
              <a:cs typeface="Trebuchet MS"/>
            </a:endParaRPr>
          </a:p>
        </p:txBody>
      </p:sp>
      <p:sp>
        <p:nvSpPr>
          <p:cNvPr id="7" name="Title 6">
            <a:extLst>
              <a:ext uri="{FF2B5EF4-FFF2-40B4-BE49-F238E27FC236}">
                <a16:creationId xmlns:a16="http://schemas.microsoft.com/office/drawing/2014/main" id="{03638B5D-E3DE-46E9-B3A1-97D404D9632E}"/>
              </a:ext>
            </a:extLst>
          </p:cNvPr>
          <p:cNvSpPr>
            <a:spLocks noGrp="1"/>
          </p:cNvSpPr>
          <p:nvPr>
            <p:ph type="title"/>
          </p:nvPr>
        </p:nvSpPr>
        <p:spPr>
          <a:xfrm>
            <a:off x="892175" y="1353388"/>
            <a:ext cx="5376545" cy="492443"/>
          </a:xfrm>
        </p:spPr>
        <p:txBody>
          <a:bodyPr/>
          <a:lstStyle/>
          <a:p>
            <a:r>
              <a:rPr lang="en-US" sz="3200" u="heavy" spc="-190" dirty="0">
                <a:solidFill>
                  <a:srgbClr val="434343"/>
                </a:solidFill>
                <a:uFill>
                  <a:solidFill>
                    <a:srgbClr val="434343"/>
                  </a:solidFill>
                </a:uFill>
              </a:rPr>
              <a:t>goals</a:t>
            </a:r>
            <a:endParaRPr lang="ar-SA" sz="3200" dirty="0"/>
          </a:p>
        </p:txBody>
      </p:sp>
      <p:sp>
        <p:nvSpPr>
          <p:cNvPr id="8" name="Rectangle 7">
            <a:extLst>
              <a:ext uri="{FF2B5EF4-FFF2-40B4-BE49-F238E27FC236}">
                <a16:creationId xmlns:a16="http://schemas.microsoft.com/office/drawing/2014/main" id="{98C84180-BC9D-443E-BAC9-036A9ECF5897}"/>
              </a:ext>
            </a:extLst>
          </p:cNvPr>
          <p:cNvSpPr/>
          <p:nvPr/>
        </p:nvSpPr>
        <p:spPr>
          <a:xfrm>
            <a:off x="892175" y="2130502"/>
            <a:ext cx="4594225" cy="15080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r>
              <a:rPr lang="en-US" dirty="0"/>
              <a:t>1-encourage ridership during the peak hours. </a:t>
            </a:r>
          </a:p>
          <a:p>
            <a:r>
              <a:rPr lang="en-US" dirty="0"/>
              <a:t>2-generate revenue .</a:t>
            </a:r>
          </a:p>
          <a:p>
            <a:r>
              <a:rPr lang="en-US" dirty="0"/>
              <a:t>3-satisfy our customers</a:t>
            </a:r>
            <a:endParaRPr lang="ar-SA" dirty="0"/>
          </a:p>
        </p:txBody>
      </p:sp>
      <p:sp>
        <p:nvSpPr>
          <p:cNvPr id="9" name="Rectangle 8">
            <a:extLst>
              <a:ext uri="{FF2B5EF4-FFF2-40B4-BE49-F238E27FC236}">
                <a16:creationId xmlns:a16="http://schemas.microsoft.com/office/drawing/2014/main" id="{29193552-E67C-4AC8-84F5-F5782D0F9592}"/>
              </a:ext>
            </a:extLst>
          </p:cNvPr>
          <p:cNvSpPr/>
          <p:nvPr/>
        </p:nvSpPr>
        <p:spPr>
          <a:xfrm>
            <a:off x="5105400" y="742951"/>
            <a:ext cx="2133600" cy="4179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pic>
        <p:nvPicPr>
          <p:cNvPr id="10" name="object 5">
            <a:extLst>
              <a:ext uri="{FF2B5EF4-FFF2-40B4-BE49-F238E27FC236}">
                <a16:creationId xmlns:a16="http://schemas.microsoft.com/office/drawing/2014/main" id="{9B681B2F-E010-4AE3-9287-4438D538CF25}"/>
              </a:ext>
            </a:extLst>
          </p:cNvPr>
          <p:cNvPicPr/>
          <p:nvPr/>
        </p:nvPicPr>
        <p:blipFill>
          <a:blip r:embed="rId2" cstate="print"/>
          <a:stretch>
            <a:fillRect/>
          </a:stretch>
        </p:blipFill>
        <p:spPr>
          <a:xfrm>
            <a:off x="5105400" y="478624"/>
            <a:ext cx="1931203" cy="11801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1354" y="724814"/>
            <a:ext cx="5902960" cy="438150"/>
          </a:xfrm>
          <a:custGeom>
            <a:avLst/>
            <a:gdLst/>
            <a:ahLst/>
            <a:cxnLst/>
            <a:rect l="l" t="t" r="r" b="b"/>
            <a:pathLst>
              <a:path w="5902959" h="438150">
                <a:moveTo>
                  <a:pt x="337096" y="4622"/>
                </a:moveTo>
                <a:lnTo>
                  <a:pt x="259854" y="4622"/>
                </a:lnTo>
                <a:lnTo>
                  <a:pt x="161188" y="238125"/>
                </a:lnTo>
                <a:lnTo>
                  <a:pt x="163182" y="122047"/>
                </a:lnTo>
                <a:lnTo>
                  <a:pt x="165201" y="4622"/>
                </a:lnTo>
                <a:lnTo>
                  <a:pt x="85140" y="4622"/>
                </a:lnTo>
                <a:lnTo>
                  <a:pt x="0" y="374904"/>
                </a:lnTo>
                <a:lnTo>
                  <a:pt x="55372" y="374904"/>
                </a:lnTo>
                <a:lnTo>
                  <a:pt x="114160" y="122047"/>
                </a:lnTo>
                <a:lnTo>
                  <a:pt x="109689" y="374904"/>
                </a:lnTo>
                <a:lnTo>
                  <a:pt x="156870" y="374904"/>
                </a:lnTo>
                <a:lnTo>
                  <a:pt x="211594" y="238125"/>
                </a:lnTo>
                <a:lnTo>
                  <a:pt x="257327" y="123825"/>
                </a:lnTo>
                <a:lnTo>
                  <a:pt x="209854" y="374904"/>
                </a:lnTo>
                <a:lnTo>
                  <a:pt x="264769" y="374904"/>
                </a:lnTo>
                <a:lnTo>
                  <a:pt x="313817" y="123825"/>
                </a:lnTo>
                <a:lnTo>
                  <a:pt x="337096" y="4622"/>
                </a:lnTo>
                <a:close/>
              </a:path>
              <a:path w="5902959" h="438150">
                <a:moveTo>
                  <a:pt x="555193" y="4622"/>
                </a:moveTo>
                <a:lnTo>
                  <a:pt x="393712" y="4622"/>
                </a:lnTo>
                <a:lnTo>
                  <a:pt x="314985" y="374904"/>
                </a:lnTo>
                <a:lnTo>
                  <a:pt x="477354" y="374904"/>
                </a:lnTo>
                <a:lnTo>
                  <a:pt x="488226" y="323710"/>
                </a:lnTo>
                <a:lnTo>
                  <a:pt x="401307" y="323710"/>
                </a:lnTo>
                <a:lnTo>
                  <a:pt x="426008" y="207619"/>
                </a:lnTo>
                <a:lnTo>
                  <a:pt x="492391" y="207619"/>
                </a:lnTo>
                <a:lnTo>
                  <a:pt x="503555" y="154940"/>
                </a:lnTo>
                <a:lnTo>
                  <a:pt x="437172" y="154940"/>
                </a:lnTo>
                <a:lnTo>
                  <a:pt x="458012" y="56705"/>
                </a:lnTo>
                <a:lnTo>
                  <a:pt x="544029" y="56705"/>
                </a:lnTo>
                <a:lnTo>
                  <a:pt x="555193" y="4622"/>
                </a:lnTo>
                <a:close/>
              </a:path>
              <a:path w="5902959" h="438150">
                <a:moveTo>
                  <a:pt x="760958" y="4622"/>
                </a:moveTo>
                <a:lnTo>
                  <a:pt x="571639" y="4622"/>
                </a:lnTo>
                <a:lnTo>
                  <a:pt x="559587" y="60871"/>
                </a:lnTo>
                <a:lnTo>
                  <a:pt x="616737" y="60871"/>
                </a:lnTo>
                <a:lnTo>
                  <a:pt x="550062" y="374904"/>
                </a:lnTo>
                <a:lnTo>
                  <a:pt x="625970" y="374904"/>
                </a:lnTo>
                <a:lnTo>
                  <a:pt x="692645" y="60871"/>
                </a:lnTo>
                <a:lnTo>
                  <a:pt x="748893" y="60871"/>
                </a:lnTo>
                <a:lnTo>
                  <a:pt x="760958" y="4622"/>
                </a:lnTo>
                <a:close/>
              </a:path>
              <a:path w="5902959" h="438150">
                <a:moveTo>
                  <a:pt x="1011516" y="4622"/>
                </a:moveTo>
                <a:lnTo>
                  <a:pt x="936053" y="4622"/>
                </a:lnTo>
                <a:lnTo>
                  <a:pt x="903617" y="156870"/>
                </a:lnTo>
                <a:lnTo>
                  <a:pt x="838123" y="156870"/>
                </a:lnTo>
                <a:lnTo>
                  <a:pt x="870572" y="4622"/>
                </a:lnTo>
                <a:lnTo>
                  <a:pt x="795261" y="4622"/>
                </a:lnTo>
                <a:lnTo>
                  <a:pt x="716534" y="374904"/>
                </a:lnTo>
                <a:lnTo>
                  <a:pt x="791845" y="374904"/>
                </a:lnTo>
                <a:lnTo>
                  <a:pt x="826668" y="210743"/>
                </a:lnTo>
                <a:lnTo>
                  <a:pt x="892149" y="210743"/>
                </a:lnTo>
                <a:lnTo>
                  <a:pt x="857326" y="374904"/>
                </a:lnTo>
                <a:lnTo>
                  <a:pt x="932776" y="374904"/>
                </a:lnTo>
                <a:lnTo>
                  <a:pt x="967689" y="210743"/>
                </a:lnTo>
                <a:lnTo>
                  <a:pt x="979144" y="156870"/>
                </a:lnTo>
                <a:lnTo>
                  <a:pt x="1011516" y="4622"/>
                </a:lnTo>
                <a:close/>
              </a:path>
              <a:path w="5902959" h="438150">
                <a:moveTo>
                  <a:pt x="1261922" y="68465"/>
                </a:moveTo>
                <a:lnTo>
                  <a:pt x="1261110" y="60871"/>
                </a:lnTo>
                <a:lnTo>
                  <a:pt x="1260487" y="55372"/>
                </a:lnTo>
                <a:lnTo>
                  <a:pt x="1260094" y="53886"/>
                </a:lnTo>
                <a:lnTo>
                  <a:pt x="1257198" y="42900"/>
                </a:lnTo>
                <a:lnTo>
                  <a:pt x="1223187" y="8128"/>
                </a:lnTo>
                <a:lnTo>
                  <a:pt x="1186865" y="673"/>
                </a:lnTo>
                <a:lnTo>
                  <a:pt x="1186865" y="70942"/>
                </a:lnTo>
                <a:lnTo>
                  <a:pt x="1186751" y="86499"/>
                </a:lnTo>
                <a:lnTo>
                  <a:pt x="1147076" y="276682"/>
                </a:lnTo>
                <a:lnTo>
                  <a:pt x="1139380" y="301078"/>
                </a:lnTo>
                <a:lnTo>
                  <a:pt x="1136307" y="308521"/>
                </a:lnTo>
                <a:lnTo>
                  <a:pt x="1132039" y="314477"/>
                </a:lnTo>
                <a:lnTo>
                  <a:pt x="1126591" y="318947"/>
                </a:lnTo>
                <a:lnTo>
                  <a:pt x="1121130" y="323303"/>
                </a:lnTo>
                <a:lnTo>
                  <a:pt x="1113536" y="325488"/>
                </a:lnTo>
                <a:lnTo>
                  <a:pt x="1094295" y="325488"/>
                </a:lnTo>
                <a:lnTo>
                  <a:pt x="1087691" y="323303"/>
                </a:lnTo>
                <a:lnTo>
                  <a:pt x="1084021" y="318947"/>
                </a:lnTo>
                <a:lnTo>
                  <a:pt x="1080350" y="314477"/>
                </a:lnTo>
                <a:lnTo>
                  <a:pt x="1078611" y="308521"/>
                </a:lnTo>
                <a:lnTo>
                  <a:pt x="1078814" y="301078"/>
                </a:lnTo>
                <a:lnTo>
                  <a:pt x="1079106" y="293649"/>
                </a:lnTo>
                <a:lnTo>
                  <a:pt x="1080198" y="285661"/>
                </a:lnTo>
                <a:lnTo>
                  <a:pt x="1082090" y="277126"/>
                </a:lnTo>
                <a:lnTo>
                  <a:pt x="1119289" y="101981"/>
                </a:lnTo>
                <a:lnTo>
                  <a:pt x="1133830" y="65049"/>
                </a:lnTo>
                <a:lnTo>
                  <a:pt x="1152283" y="53886"/>
                </a:lnTo>
                <a:lnTo>
                  <a:pt x="1171130" y="53886"/>
                </a:lnTo>
                <a:lnTo>
                  <a:pt x="1177785" y="56108"/>
                </a:lnTo>
                <a:lnTo>
                  <a:pt x="1181354" y="60579"/>
                </a:lnTo>
                <a:lnTo>
                  <a:pt x="1185024" y="65049"/>
                </a:lnTo>
                <a:lnTo>
                  <a:pt x="1186865" y="70942"/>
                </a:lnTo>
                <a:lnTo>
                  <a:pt x="1186865" y="673"/>
                </a:lnTo>
                <a:lnTo>
                  <a:pt x="1172870" y="0"/>
                </a:lnTo>
                <a:lnTo>
                  <a:pt x="1153363" y="889"/>
                </a:lnTo>
                <a:lnTo>
                  <a:pt x="1105306" y="14147"/>
                </a:lnTo>
                <a:lnTo>
                  <a:pt x="1071283" y="42633"/>
                </a:lnTo>
                <a:lnTo>
                  <a:pt x="1048639" y="85064"/>
                </a:lnTo>
                <a:lnTo>
                  <a:pt x="1009167" y="258368"/>
                </a:lnTo>
                <a:lnTo>
                  <a:pt x="1004201" y="301078"/>
                </a:lnTo>
                <a:lnTo>
                  <a:pt x="1004138" y="309270"/>
                </a:lnTo>
                <a:lnTo>
                  <a:pt x="1005586" y="323557"/>
                </a:lnTo>
                <a:lnTo>
                  <a:pt x="1030744" y="365379"/>
                </a:lnTo>
                <a:lnTo>
                  <a:pt x="1073073" y="379056"/>
                </a:lnTo>
                <a:lnTo>
                  <a:pt x="1092212" y="379958"/>
                </a:lnTo>
                <a:lnTo>
                  <a:pt x="1111872" y="379056"/>
                </a:lnTo>
                <a:lnTo>
                  <a:pt x="1160373" y="365379"/>
                </a:lnTo>
                <a:lnTo>
                  <a:pt x="1194866" y="336334"/>
                </a:lnTo>
                <a:lnTo>
                  <a:pt x="1217599" y="293649"/>
                </a:lnTo>
                <a:lnTo>
                  <a:pt x="1257109" y="120256"/>
                </a:lnTo>
                <a:lnTo>
                  <a:pt x="1261846" y="86499"/>
                </a:lnTo>
                <a:lnTo>
                  <a:pt x="1261922" y="68465"/>
                </a:lnTo>
                <a:close/>
              </a:path>
              <a:path w="5902959" h="438150">
                <a:moveTo>
                  <a:pt x="1524368" y="80225"/>
                </a:moveTo>
                <a:lnTo>
                  <a:pt x="1518500" y="42545"/>
                </a:lnTo>
                <a:lnTo>
                  <a:pt x="1479931" y="11404"/>
                </a:lnTo>
                <a:lnTo>
                  <a:pt x="1447685" y="5740"/>
                </a:lnTo>
                <a:lnTo>
                  <a:pt x="1447685" y="86499"/>
                </a:lnTo>
                <a:lnTo>
                  <a:pt x="1447126" y="93726"/>
                </a:lnTo>
                <a:lnTo>
                  <a:pt x="1411808" y="263880"/>
                </a:lnTo>
                <a:lnTo>
                  <a:pt x="1399209" y="304800"/>
                </a:lnTo>
                <a:lnTo>
                  <a:pt x="1355852" y="322364"/>
                </a:lnTo>
                <a:lnTo>
                  <a:pt x="1339773" y="322364"/>
                </a:lnTo>
                <a:lnTo>
                  <a:pt x="1396034" y="57607"/>
                </a:lnTo>
                <a:lnTo>
                  <a:pt x="1411668" y="57607"/>
                </a:lnTo>
                <a:lnTo>
                  <a:pt x="1447380" y="72478"/>
                </a:lnTo>
                <a:lnTo>
                  <a:pt x="1447685" y="86499"/>
                </a:lnTo>
                <a:lnTo>
                  <a:pt x="1447685" y="5740"/>
                </a:lnTo>
                <a:lnTo>
                  <a:pt x="1444586" y="5372"/>
                </a:lnTo>
                <a:lnTo>
                  <a:pt x="1422527" y="4622"/>
                </a:lnTo>
                <a:lnTo>
                  <a:pt x="1331887" y="4622"/>
                </a:lnTo>
                <a:lnTo>
                  <a:pt x="1253159" y="374904"/>
                </a:lnTo>
                <a:lnTo>
                  <a:pt x="1345577" y="374904"/>
                </a:lnTo>
                <a:lnTo>
                  <a:pt x="1387297" y="371779"/>
                </a:lnTo>
                <a:lnTo>
                  <a:pt x="1433690" y="355206"/>
                </a:lnTo>
                <a:lnTo>
                  <a:pt x="1465351" y="323303"/>
                </a:lnTo>
                <a:lnTo>
                  <a:pt x="1485874" y="275234"/>
                </a:lnTo>
                <a:lnTo>
                  <a:pt x="1519415" y="120700"/>
                </a:lnTo>
                <a:lnTo>
                  <a:pt x="1524266" y="85534"/>
                </a:lnTo>
                <a:lnTo>
                  <a:pt x="1524368" y="80225"/>
                </a:lnTo>
                <a:close/>
              </a:path>
              <a:path w="5902959" h="438150">
                <a:moveTo>
                  <a:pt x="1787359" y="69532"/>
                </a:moveTo>
                <a:lnTo>
                  <a:pt x="1777149" y="31851"/>
                </a:lnTo>
                <a:lnTo>
                  <a:pt x="1734248" y="3619"/>
                </a:lnTo>
                <a:lnTo>
                  <a:pt x="1712188" y="673"/>
                </a:lnTo>
                <a:lnTo>
                  <a:pt x="1712188" y="70942"/>
                </a:lnTo>
                <a:lnTo>
                  <a:pt x="1712188" y="85534"/>
                </a:lnTo>
                <a:lnTo>
                  <a:pt x="1672399" y="276682"/>
                </a:lnTo>
                <a:lnTo>
                  <a:pt x="1664716" y="301078"/>
                </a:lnTo>
                <a:lnTo>
                  <a:pt x="1661629" y="308521"/>
                </a:lnTo>
                <a:lnTo>
                  <a:pt x="1657362" y="314477"/>
                </a:lnTo>
                <a:lnTo>
                  <a:pt x="1651914" y="318947"/>
                </a:lnTo>
                <a:lnTo>
                  <a:pt x="1646453" y="323303"/>
                </a:lnTo>
                <a:lnTo>
                  <a:pt x="1638858" y="325488"/>
                </a:lnTo>
                <a:lnTo>
                  <a:pt x="1619618" y="325488"/>
                </a:lnTo>
                <a:lnTo>
                  <a:pt x="1613014" y="323303"/>
                </a:lnTo>
                <a:lnTo>
                  <a:pt x="1609344" y="318947"/>
                </a:lnTo>
                <a:lnTo>
                  <a:pt x="1605673" y="314477"/>
                </a:lnTo>
                <a:lnTo>
                  <a:pt x="1603933" y="308521"/>
                </a:lnTo>
                <a:lnTo>
                  <a:pt x="1604137" y="301078"/>
                </a:lnTo>
                <a:lnTo>
                  <a:pt x="1604429" y="293649"/>
                </a:lnTo>
                <a:lnTo>
                  <a:pt x="1605521" y="285661"/>
                </a:lnTo>
                <a:lnTo>
                  <a:pt x="1607413" y="277126"/>
                </a:lnTo>
                <a:lnTo>
                  <a:pt x="1644611" y="101981"/>
                </a:lnTo>
                <a:lnTo>
                  <a:pt x="1659153" y="65049"/>
                </a:lnTo>
                <a:lnTo>
                  <a:pt x="1677606" y="53886"/>
                </a:lnTo>
                <a:lnTo>
                  <a:pt x="1696466" y="53886"/>
                </a:lnTo>
                <a:lnTo>
                  <a:pt x="1703108" y="56108"/>
                </a:lnTo>
                <a:lnTo>
                  <a:pt x="1706676" y="60579"/>
                </a:lnTo>
                <a:lnTo>
                  <a:pt x="1710347" y="65049"/>
                </a:lnTo>
                <a:lnTo>
                  <a:pt x="1712188" y="70942"/>
                </a:lnTo>
                <a:lnTo>
                  <a:pt x="1712188" y="673"/>
                </a:lnTo>
                <a:lnTo>
                  <a:pt x="1698193" y="0"/>
                </a:lnTo>
                <a:lnTo>
                  <a:pt x="1678686" y="889"/>
                </a:lnTo>
                <a:lnTo>
                  <a:pt x="1630629" y="14147"/>
                </a:lnTo>
                <a:lnTo>
                  <a:pt x="1596605" y="42633"/>
                </a:lnTo>
                <a:lnTo>
                  <a:pt x="1573961" y="85064"/>
                </a:lnTo>
                <a:lnTo>
                  <a:pt x="1534490" y="258368"/>
                </a:lnTo>
                <a:lnTo>
                  <a:pt x="1529461" y="309270"/>
                </a:lnTo>
                <a:lnTo>
                  <a:pt x="1530883" y="323303"/>
                </a:lnTo>
                <a:lnTo>
                  <a:pt x="1556067" y="365379"/>
                </a:lnTo>
                <a:lnTo>
                  <a:pt x="1598396" y="379056"/>
                </a:lnTo>
                <a:lnTo>
                  <a:pt x="1617535" y="379958"/>
                </a:lnTo>
                <a:lnTo>
                  <a:pt x="1637195" y="379056"/>
                </a:lnTo>
                <a:lnTo>
                  <a:pt x="1685696" y="365379"/>
                </a:lnTo>
                <a:lnTo>
                  <a:pt x="1720189" y="336334"/>
                </a:lnTo>
                <a:lnTo>
                  <a:pt x="1742922" y="293649"/>
                </a:lnTo>
                <a:lnTo>
                  <a:pt x="1782432" y="120256"/>
                </a:lnTo>
                <a:lnTo>
                  <a:pt x="1787258" y="85534"/>
                </a:lnTo>
                <a:lnTo>
                  <a:pt x="1787359" y="69532"/>
                </a:lnTo>
                <a:close/>
              </a:path>
              <a:path w="5902959" h="438150">
                <a:moveTo>
                  <a:pt x="1951723" y="323710"/>
                </a:moveTo>
                <a:lnTo>
                  <a:pt x="1864804" y="323710"/>
                </a:lnTo>
                <a:lnTo>
                  <a:pt x="1932673" y="4622"/>
                </a:lnTo>
                <a:lnTo>
                  <a:pt x="1857209" y="4622"/>
                </a:lnTo>
                <a:lnTo>
                  <a:pt x="1778482" y="374904"/>
                </a:lnTo>
                <a:lnTo>
                  <a:pt x="1940852" y="374904"/>
                </a:lnTo>
                <a:lnTo>
                  <a:pt x="1951723" y="323710"/>
                </a:lnTo>
                <a:close/>
              </a:path>
              <a:path w="5902959" h="438150">
                <a:moveTo>
                  <a:pt x="2243188" y="69532"/>
                </a:moveTo>
                <a:lnTo>
                  <a:pt x="2241753" y="56108"/>
                </a:lnTo>
                <a:lnTo>
                  <a:pt x="2241651" y="55372"/>
                </a:lnTo>
                <a:lnTo>
                  <a:pt x="2241258" y="53886"/>
                </a:lnTo>
                <a:lnTo>
                  <a:pt x="2238349" y="42900"/>
                </a:lnTo>
                <a:lnTo>
                  <a:pt x="2204339" y="8128"/>
                </a:lnTo>
                <a:lnTo>
                  <a:pt x="2168017" y="673"/>
                </a:lnTo>
                <a:lnTo>
                  <a:pt x="2168017" y="70942"/>
                </a:lnTo>
                <a:lnTo>
                  <a:pt x="2168017" y="85534"/>
                </a:lnTo>
                <a:lnTo>
                  <a:pt x="2128228" y="276682"/>
                </a:lnTo>
                <a:lnTo>
                  <a:pt x="2120544" y="301078"/>
                </a:lnTo>
                <a:lnTo>
                  <a:pt x="2117458" y="308521"/>
                </a:lnTo>
                <a:lnTo>
                  <a:pt x="2113191" y="314477"/>
                </a:lnTo>
                <a:lnTo>
                  <a:pt x="2107742" y="318947"/>
                </a:lnTo>
                <a:lnTo>
                  <a:pt x="2102281" y="323303"/>
                </a:lnTo>
                <a:lnTo>
                  <a:pt x="2094687" y="325488"/>
                </a:lnTo>
                <a:lnTo>
                  <a:pt x="2075446" y="325488"/>
                </a:lnTo>
                <a:lnTo>
                  <a:pt x="2068842" y="323303"/>
                </a:lnTo>
                <a:lnTo>
                  <a:pt x="2065172" y="318947"/>
                </a:lnTo>
                <a:lnTo>
                  <a:pt x="2061502" y="314477"/>
                </a:lnTo>
                <a:lnTo>
                  <a:pt x="2059762" y="308521"/>
                </a:lnTo>
                <a:lnTo>
                  <a:pt x="2059965" y="301078"/>
                </a:lnTo>
                <a:lnTo>
                  <a:pt x="2060257" y="293649"/>
                </a:lnTo>
                <a:lnTo>
                  <a:pt x="2061349" y="285661"/>
                </a:lnTo>
                <a:lnTo>
                  <a:pt x="2063242" y="277126"/>
                </a:lnTo>
                <a:lnTo>
                  <a:pt x="2100440" y="101981"/>
                </a:lnTo>
                <a:lnTo>
                  <a:pt x="2114981" y="65049"/>
                </a:lnTo>
                <a:lnTo>
                  <a:pt x="2133435" y="53886"/>
                </a:lnTo>
                <a:lnTo>
                  <a:pt x="2152294" y="53886"/>
                </a:lnTo>
                <a:lnTo>
                  <a:pt x="2158936" y="56108"/>
                </a:lnTo>
                <a:lnTo>
                  <a:pt x="2162505" y="60579"/>
                </a:lnTo>
                <a:lnTo>
                  <a:pt x="2166175" y="65049"/>
                </a:lnTo>
                <a:lnTo>
                  <a:pt x="2168017" y="70942"/>
                </a:lnTo>
                <a:lnTo>
                  <a:pt x="2168017" y="673"/>
                </a:lnTo>
                <a:lnTo>
                  <a:pt x="2154021" y="0"/>
                </a:lnTo>
                <a:lnTo>
                  <a:pt x="2134514" y="889"/>
                </a:lnTo>
                <a:lnTo>
                  <a:pt x="2086457" y="14147"/>
                </a:lnTo>
                <a:lnTo>
                  <a:pt x="2052447" y="42633"/>
                </a:lnTo>
                <a:lnTo>
                  <a:pt x="2029790" y="85064"/>
                </a:lnTo>
                <a:lnTo>
                  <a:pt x="1990318" y="258368"/>
                </a:lnTo>
                <a:lnTo>
                  <a:pt x="1985289" y="309270"/>
                </a:lnTo>
                <a:lnTo>
                  <a:pt x="1986737" y="323557"/>
                </a:lnTo>
                <a:lnTo>
                  <a:pt x="2011895" y="365379"/>
                </a:lnTo>
                <a:lnTo>
                  <a:pt x="2054225" y="379056"/>
                </a:lnTo>
                <a:lnTo>
                  <a:pt x="2073363" y="379958"/>
                </a:lnTo>
                <a:lnTo>
                  <a:pt x="2093023" y="379056"/>
                </a:lnTo>
                <a:lnTo>
                  <a:pt x="2141524" y="365379"/>
                </a:lnTo>
                <a:lnTo>
                  <a:pt x="2176018" y="336334"/>
                </a:lnTo>
                <a:lnTo>
                  <a:pt x="2198751" y="293649"/>
                </a:lnTo>
                <a:lnTo>
                  <a:pt x="2238260" y="120256"/>
                </a:lnTo>
                <a:lnTo>
                  <a:pt x="2243099" y="85534"/>
                </a:lnTo>
                <a:lnTo>
                  <a:pt x="2243188" y="69532"/>
                </a:lnTo>
                <a:close/>
              </a:path>
              <a:path w="5902959" h="438150">
                <a:moveTo>
                  <a:pt x="2503932" y="77990"/>
                </a:moveTo>
                <a:lnTo>
                  <a:pt x="2503881" y="70446"/>
                </a:lnTo>
                <a:lnTo>
                  <a:pt x="2503767" y="63449"/>
                </a:lnTo>
                <a:lnTo>
                  <a:pt x="2502471" y="53886"/>
                </a:lnTo>
                <a:lnTo>
                  <a:pt x="2502052" y="50761"/>
                </a:lnTo>
                <a:lnTo>
                  <a:pt x="2476906" y="13246"/>
                </a:lnTo>
                <a:lnTo>
                  <a:pt x="2435580" y="838"/>
                </a:lnTo>
                <a:lnTo>
                  <a:pt x="2416924" y="0"/>
                </a:lnTo>
                <a:lnTo>
                  <a:pt x="2397188" y="977"/>
                </a:lnTo>
                <a:lnTo>
                  <a:pt x="2348471" y="15633"/>
                </a:lnTo>
                <a:lnTo>
                  <a:pt x="2314054" y="46380"/>
                </a:lnTo>
                <a:lnTo>
                  <a:pt x="2291613" y="91465"/>
                </a:lnTo>
                <a:lnTo>
                  <a:pt x="2281339" y="128447"/>
                </a:lnTo>
                <a:lnTo>
                  <a:pt x="2254999" y="252412"/>
                </a:lnTo>
                <a:lnTo>
                  <a:pt x="2249081" y="304736"/>
                </a:lnTo>
                <a:lnTo>
                  <a:pt x="2249944" y="319836"/>
                </a:lnTo>
                <a:lnTo>
                  <a:pt x="2263330" y="355917"/>
                </a:lnTo>
                <a:lnTo>
                  <a:pt x="2310206" y="379425"/>
                </a:lnTo>
                <a:lnTo>
                  <a:pt x="2327783" y="380415"/>
                </a:lnTo>
                <a:lnTo>
                  <a:pt x="2339644" y="379717"/>
                </a:lnTo>
                <a:lnTo>
                  <a:pt x="2377617" y="363524"/>
                </a:lnTo>
                <a:lnTo>
                  <a:pt x="2397429" y="341566"/>
                </a:lnTo>
                <a:lnTo>
                  <a:pt x="2394902" y="374904"/>
                </a:lnTo>
                <a:lnTo>
                  <a:pt x="2444165" y="374904"/>
                </a:lnTo>
                <a:lnTo>
                  <a:pt x="2451252" y="341566"/>
                </a:lnTo>
                <a:lnTo>
                  <a:pt x="2454681" y="325488"/>
                </a:lnTo>
                <a:lnTo>
                  <a:pt x="2484640" y="184696"/>
                </a:lnTo>
                <a:lnTo>
                  <a:pt x="2380462" y="184696"/>
                </a:lnTo>
                <a:lnTo>
                  <a:pt x="2370645" y="230390"/>
                </a:lnTo>
                <a:lnTo>
                  <a:pt x="2406802" y="230390"/>
                </a:lnTo>
                <a:lnTo>
                  <a:pt x="2398471" y="269684"/>
                </a:lnTo>
                <a:lnTo>
                  <a:pt x="2385618" y="306743"/>
                </a:lnTo>
                <a:lnTo>
                  <a:pt x="2374366" y="318198"/>
                </a:lnTo>
                <a:lnTo>
                  <a:pt x="2368207" y="323062"/>
                </a:lnTo>
                <a:lnTo>
                  <a:pt x="2360422" y="325488"/>
                </a:lnTo>
                <a:lnTo>
                  <a:pt x="2341575" y="325488"/>
                </a:lnTo>
                <a:lnTo>
                  <a:pt x="2324392" y="298411"/>
                </a:lnTo>
                <a:lnTo>
                  <a:pt x="2324570" y="293077"/>
                </a:lnTo>
                <a:lnTo>
                  <a:pt x="2362606" y="107454"/>
                </a:lnTo>
                <a:lnTo>
                  <a:pt x="2377046" y="66929"/>
                </a:lnTo>
                <a:lnTo>
                  <a:pt x="2382697" y="61772"/>
                </a:lnTo>
                <a:lnTo>
                  <a:pt x="2388349" y="56515"/>
                </a:lnTo>
                <a:lnTo>
                  <a:pt x="2396236" y="53886"/>
                </a:lnTo>
                <a:lnTo>
                  <a:pt x="2416086" y="53886"/>
                </a:lnTo>
                <a:lnTo>
                  <a:pt x="2422677" y="56019"/>
                </a:lnTo>
                <a:lnTo>
                  <a:pt x="2426157" y="60286"/>
                </a:lnTo>
                <a:lnTo>
                  <a:pt x="2429726" y="64541"/>
                </a:lnTo>
                <a:lnTo>
                  <a:pt x="2431313" y="70446"/>
                </a:lnTo>
                <a:lnTo>
                  <a:pt x="2430957" y="77279"/>
                </a:lnTo>
                <a:lnTo>
                  <a:pt x="2430526" y="83781"/>
                </a:lnTo>
                <a:lnTo>
                  <a:pt x="2429802" y="90004"/>
                </a:lnTo>
                <a:lnTo>
                  <a:pt x="2428735" y="96659"/>
                </a:lnTo>
                <a:lnTo>
                  <a:pt x="2427351" y="103733"/>
                </a:lnTo>
                <a:lnTo>
                  <a:pt x="2421839" y="129781"/>
                </a:lnTo>
                <a:lnTo>
                  <a:pt x="2495359" y="129781"/>
                </a:lnTo>
                <a:lnTo>
                  <a:pt x="2499969" y="108356"/>
                </a:lnTo>
                <a:lnTo>
                  <a:pt x="2502725" y="92252"/>
                </a:lnTo>
                <a:lnTo>
                  <a:pt x="2503932" y="77990"/>
                </a:lnTo>
                <a:close/>
              </a:path>
              <a:path w="5902959" h="438150">
                <a:moveTo>
                  <a:pt x="2761208" y="4622"/>
                </a:moveTo>
                <a:lnTo>
                  <a:pt x="2692590" y="4622"/>
                </a:lnTo>
                <a:lnTo>
                  <a:pt x="2627858" y="134848"/>
                </a:lnTo>
                <a:lnTo>
                  <a:pt x="2615793" y="4622"/>
                </a:lnTo>
                <a:lnTo>
                  <a:pt x="2544953" y="4622"/>
                </a:lnTo>
                <a:lnTo>
                  <a:pt x="2569667" y="228155"/>
                </a:lnTo>
                <a:lnTo>
                  <a:pt x="2538412" y="374904"/>
                </a:lnTo>
                <a:lnTo>
                  <a:pt x="2611031" y="374904"/>
                </a:lnTo>
                <a:lnTo>
                  <a:pt x="2642285" y="228155"/>
                </a:lnTo>
                <a:lnTo>
                  <a:pt x="2691930" y="134848"/>
                </a:lnTo>
                <a:lnTo>
                  <a:pt x="2761208" y="4622"/>
                </a:lnTo>
                <a:close/>
              </a:path>
              <a:path w="5902959" h="438150">
                <a:moveTo>
                  <a:pt x="3611321" y="14884"/>
                </a:moveTo>
                <a:lnTo>
                  <a:pt x="3589591" y="14884"/>
                </a:lnTo>
                <a:lnTo>
                  <a:pt x="3589147" y="437565"/>
                </a:lnTo>
                <a:lnTo>
                  <a:pt x="3611321" y="437565"/>
                </a:lnTo>
                <a:lnTo>
                  <a:pt x="3611321" y="14884"/>
                </a:lnTo>
                <a:close/>
              </a:path>
              <a:path w="5902959" h="438150">
                <a:moveTo>
                  <a:pt x="4343031" y="198094"/>
                </a:moveTo>
                <a:lnTo>
                  <a:pt x="4332516" y="160540"/>
                </a:lnTo>
                <a:lnTo>
                  <a:pt x="4327550" y="156870"/>
                </a:lnTo>
                <a:lnTo>
                  <a:pt x="4322597" y="153098"/>
                </a:lnTo>
                <a:lnTo>
                  <a:pt x="4316438" y="151218"/>
                </a:lnTo>
                <a:lnTo>
                  <a:pt x="4309097" y="151218"/>
                </a:lnTo>
                <a:lnTo>
                  <a:pt x="4266946" y="167182"/>
                </a:lnTo>
                <a:lnTo>
                  <a:pt x="4255376" y="177850"/>
                </a:lnTo>
                <a:lnTo>
                  <a:pt x="4255376" y="66230"/>
                </a:lnTo>
                <a:lnTo>
                  <a:pt x="4227538" y="66230"/>
                </a:lnTo>
                <a:lnTo>
                  <a:pt x="4227538" y="374904"/>
                </a:lnTo>
                <a:lnTo>
                  <a:pt x="4255376" y="374904"/>
                </a:lnTo>
                <a:lnTo>
                  <a:pt x="4255376" y="193929"/>
                </a:lnTo>
                <a:lnTo>
                  <a:pt x="4261231" y="187871"/>
                </a:lnTo>
                <a:lnTo>
                  <a:pt x="4267479" y="182867"/>
                </a:lnTo>
                <a:lnTo>
                  <a:pt x="4275899" y="177850"/>
                </a:lnTo>
                <a:lnTo>
                  <a:pt x="4280865" y="174929"/>
                </a:lnTo>
                <a:lnTo>
                  <a:pt x="4287418" y="172948"/>
                </a:lnTo>
                <a:lnTo>
                  <a:pt x="4300918" y="172948"/>
                </a:lnTo>
                <a:lnTo>
                  <a:pt x="4306176" y="175323"/>
                </a:lnTo>
                <a:lnTo>
                  <a:pt x="4309542" y="180086"/>
                </a:lnTo>
                <a:lnTo>
                  <a:pt x="4313021" y="184746"/>
                </a:lnTo>
                <a:lnTo>
                  <a:pt x="4314749" y="192786"/>
                </a:lnTo>
                <a:lnTo>
                  <a:pt x="4314749" y="374904"/>
                </a:lnTo>
                <a:lnTo>
                  <a:pt x="4343031" y="374904"/>
                </a:lnTo>
                <a:lnTo>
                  <a:pt x="4343031" y="198094"/>
                </a:lnTo>
                <a:close/>
              </a:path>
              <a:path w="5902959" h="438150">
                <a:moveTo>
                  <a:pt x="4497578" y="232778"/>
                </a:moveTo>
                <a:lnTo>
                  <a:pt x="4492269" y="189166"/>
                </a:lnTo>
                <a:lnTo>
                  <a:pt x="4469396" y="157937"/>
                </a:lnTo>
                <a:lnTo>
                  <a:pt x="4469396" y="224116"/>
                </a:lnTo>
                <a:lnTo>
                  <a:pt x="4469282" y="308089"/>
                </a:lnTo>
                <a:lnTo>
                  <a:pt x="4459668" y="349758"/>
                </a:lnTo>
                <a:lnTo>
                  <a:pt x="4455299" y="354812"/>
                </a:lnTo>
                <a:lnTo>
                  <a:pt x="4448264" y="357339"/>
                </a:lnTo>
                <a:lnTo>
                  <a:pt x="4428909" y="357339"/>
                </a:lnTo>
                <a:lnTo>
                  <a:pt x="4409008" y="321106"/>
                </a:lnTo>
                <a:lnTo>
                  <a:pt x="4408271" y="224116"/>
                </a:lnTo>
                <a:lnTo>
                  <a:pt x="4408551" y="215988"/>
                </a:lnTo>
                <a:lnTo>
                  <a:pt x="4421924" y="174828"/>
                </a:lnTo>
                <a:lnTo>
                  <a:pt x="4428909" y="172199"/>
                </a:lnTo>
                <a:lnTo>
                  <a:pt x="4448264" y="172199"/>
                </a:lnTo>
                <a:lnTo>
                  <a:pt x="4455299" y="174828"/>
                </a:lnTo>
                <a:lnTo>
                  <a:pt x="4459668" y="180086"/>
                </a:lnTo>
                <a:lnTo>
                  <a:pt x="4464139" y="185242"/>
                </a:lnTo>
                <a:lnTo>
                  <a:pt x="4469396" y="224116"/>
                </a:lnTo>
                <a:lnTo>
                  <a:pt x="4469396" y="157937"/>
                </a:lnTo>
                <a:lnTo>
                  <a:pt x="4467479" y="156743"/>
                </a:lnTo>
                <a:lnTo>
                  <a:pt x="4459186" y="153670"/>
                </a:lnTo>
                <a:lnTo>
                  <a:pt x="4449546" y="151828"/>
                </a:lnTo>
                <a:lnTo>
                  <a:pt x="4438535" y="151218"/>
                </a:lnTo>
                <a:lnTo>
                  <a:pt x="4427906" y="151828"/>
                </a:lnTo>
                <a:lnTo>
                  <a:pt x="4392434" y="172910"/>
                </a:lnTo>
                <a:lnTo>
                  <a:pt x="4381233" y="209664"/>
                </a:lnTo>
                <a:lnTo>
                  <a:pt x="4379938" y="232778"/>
                </a:lnTo>
                <a:lnTo>
                  <a:pt x="4379938" y="296773"/>
                </a:lnTo>
                <a:lnTo>
                  <a:pt x="4385259" y="340372"/>
                </a:lnTo>
                <a:lnTo>
                  <a:pt x="4410265" y="372884"/>
                </a:lnTo>
                <a:lnTo>
                  <a:pt x="4438535" y="378333"/>
                </a:lnTo>
                <a:lnTo>
                  <a:pt x="4449546" y="377723"/>
                </a:lnTo>
                <a:lnTo>
                  <a:pt x="4484687" y="357339"/>
                </a:lnTo>
                <a:lnTo>
                  <a:pt x="4485195" y="356666"/>
                </a:lnTo>
                <a:lnTo>
                  <a:pt x="4496282" y="319874"/>
                </a:lnTo>
                <a:lnTo>
                  <a:pt x="4497578" y="296773"/>
                </a:lnTo>
                <a:lnTo>
                  <a:pt x="4497578" y="232778"/>
                </a:lnTo>
                <a:close/>
              </a:path>
              <a:path w="5902959" h="438150">
                <a:moveTo>
                  <a:pt x="4720602" y="154635"/>
                </a:moveTo>
                <a:lnTo>
                  <a:pt x="4696485" y="154635"/>
                </a:lnTo>
                <a:lnTo>
                  <a:pt x="4670298" y="337997"/>
                </a:lnTo>
                <a:lnTo>
                  <a:pt x="4643069" y="195859"/>
                </a:lnTo>
                <a:lnTo>
                  <a:pt x="4635170" y="154635"/>
                </a:lnTo>
                <a:lnTo>
                  <a:pt x="4611205" y="154635"/>
                </a:lnTo>
                <a:lnTo>
                  <a:pt x="4576534" y="338734"/>
                </a:lnTo>
                <a:lnTo>
                  <a:pt x="4549152" y="154635"/>
                </a:lnTo>
                <a:lnTo>
                  <a:pt x="4525035" y="154635"/>
                </a:lnTo>
                <a:lnTo>
                  <a:pt x="4560900" y="374904"/>
                </a:lnTo>
                <a:lnTo>
                  <a:pt x="4589030" y="374904"/>
                </a:lnTo>
                <a:lnTo>
                  <a:pt x="4595977" y="338734"/>
                </a:lnTo>
                <a:lnTo>
                  <a:pt x="4623409" y="195859"/>
                </a:lnTo>
                <a:lnTo>
                  <a:pt x="4658830" y="374904"/>
                </a:lnTo>
                <a:lnTo>
                  <a:pt x="4684725" y="374904"/>
                </a:lnTo>
                <a:lnTo>
                  <a:pt x="4690745" y="337997"/>
                </a:lnTo>
                <a:lnTo>
                  <a:pt x="4720602" y="154635"/>
                </a:lnTo>
                <a:close/>
              </a:path>
              <a:path w="5902959" h="438150">
                <a:moveTo>
                  <a:pt x="5017008" y="154635"/>
                </a:moveTo>
                <a:lnTo>
                  <a:pt x="4992903" y="154635"/>
                </a:lnTo>
                <a:lnTo>
                  <a:pt x="4966716" y="337997"/>
                </a:lnTo>
                <a:lnTo>
                  <a:pt x="4939487" y="195859"/>
                </a:lnTo>
                <a:lnTo>
                  <a:pt x="4931588" y="154635"/>
                </a:lnTo>
                <a:lnTo>
                  <a:pt x="4907623" y="154635"/>
                </a:lnTo>
                <a:lnTo>
                  <a:pt x="4872952" y="338734"/>
                </a:lnTo>
                <a:lnTo>
                  <a:pt x="4845558" y="154635"/>
                </a:lnTo>
                <a:lnTo>
                  <a:pt x="4821453" y="154635"/>
                </a:lnTo>
                <a:lnTo>
                  <a:pt x="4857318" y="374904"/>
                </a:lnTo>
                <a:lnTo>
                  <a:pt x="4885448" y="374904"/>
                </a:lnTo>
                <a:lnTo>
                  <a:pt x="4892395" y="338734"/>
                </a:lnTo>
                <a:lnTo>
                  <a:pt x="4919827" y="195859"/>
                </a:lnTo>
                <a:lnTo>
                  <a:pt x="4955248" y="374904"/>
                </a:lnTo>
                <a:lnTo>
                  <a:pt x="4981143" y="374904"/>
                </a:lnTo>
                <a:lnTo>
                  <a:pt x="4987163" y="337997"/>
                </a:lnTo>
                <a:lnTo>
                  <a:pt x="5017008" y="154635"/>
                </a:lnTo>
                <a:close/>
              </a:path>
              <a:path w="5902959" h="438150">
                <a:moveTo>
                  <a:pt x="5162486" y="246164"/>
                </a:moveTo>
                <a:lnTo>
                  <a:pt x="5159807" y="201777"/>
                </a:lnTo>
                <a:lnTo>
                  <a:pt x="5140757" y="161188"/>
                </a:lnTo>
                <a:lnTo>
                  <a:pt x="5135105" y="157556"/>
                </a:lnTo>
                <a:lnTo>
                  <a:pt x="5135105" y="246164"/>
                </a:lnTo>
                <a:lnTo>
                  <a:pt x="5073332" y="246164"/>
                </a:lnTo>
                <a:lnTo>
                  <a:pt x="5075009" y="201980"/>
                </a:lnTo>
                <a:lnTo>
                  <a:pt x="5097399" y="172199"/>
                </a:lnTo>
                <a:lnTo>
                  <a:pt x="5114163" y="172199"/>
                </a:lnTo>
                <a:lnTo>
                  <a:pt x="5134610" y="211607"/>
                </a:lnTo>
                <a:lnTo>
                  <a:pt x="5135105" y="246164"/>
                </a:lnTo>
                <a:lnTo>
                  <a:pt x="5135105" y="157556"/>
                </a:lnTo>
                <a:lnTo>
                  <a:pt x="5133962" y="156819"/>
                </a:lnTo>
                <a:lnTo>
                  <a:pt x="5125796" y="153708"/>
                </a:lnTo>
                <a:lnTo>
                  <a:pt x="5116258" y="151841"/>
                </a:lnTo>
                <a:lnTo>
                  <a:pt x="5105336" y="151218"/>
                </a:lnTo>
                <a:lnTo>
                  <a:pt x="5095646" y="151714"/>
                </a:lnTo>
                <a:lnTo>
                  <a:pt x="5060124" y="169557"/>
                </a:lnTo>
                <a:lnTo>
                  <a:pt x="5047107" y="207467"/>
                </a:lnTo>
                <a:lnTo>
                  <a:pt x="5045507" y="236639"/>
                </a:lnTo>
                <a:lnTo>
                  <a:pt x="5045507" y="292150"/>
                </a:lnTo>
                <a:lnTo>
                  <a:pt x="5049024" y="332587"/>
                </a:lnTo>
                <a:lnTo>
                  <a:pt x="5071249" y="370141"/>
                </a:lnTo>
                <a:lnTo>
                  <a:pt x="5105031" y="378333"/>
                </a:lnTo>
                <a:lnTo>
                  <a:pt x="5119941" y="377202"/>
                </a:lnTo>
                <a:lnTo>
                  <a:pt x="5155158" y="350494"/>
                </a:lnTo>
                <a:lnTo>
                  <a:pt x="5162181" y="312102"/>
                </a:lnTo>
                <a:lnTo>
                  <a:pt x="5162181" y="299897"/>
                </a:lnTo>
                <a:lnTo>
                  <a:pt x="5135105" y="299897"/>
                </a:lnTo>
                <a:lnTo>
                  <a:pt x="5135105" y="315074"/>
                </a:lnTo>
                <a:lnTo>
                  <a:pt x="5134851" y="323151"/>
                </a:lnTo>
                <a:lnTo>
                  <a:pt x="5115649" y="356298"/>
                </a:lnTo>
                <a:lnTo>
                  <a:pt x="5110594" y="357339"/>
                </a:lnTo>
                <a:lnTo>
                  <a:pt x="5097589" y="357339"/>
                </a:lnTo>
                <a:lnTo>
                  <a:pt x="5074158" y="319722"/>
                </a:lnTo>
                <a:lnTo>
                  <a:pt x="5073332" y="300634"/>
                </a:lnTo>
                <a:lnTo>
                  <a:pt x="5073332" y="262089"/>
                </a:lnTo>
                <a:lnTo>
                  <a:pt x="5162486" y="262089"/>
                </a:lnTo>
                <a:lnTo>
                  <a:pt x="5162486" y="246164"/>
                </a:lnTo>
                <a:close/>
              </a:path>
              <a:path w="5902959" h="438150">
                <a:moveTo>
                  <a:pt x="5392191" y="66230"/>
                </a:moveTo>
                <a:lnTo>
                  <a:pt x="5364365" y="66230"/>
                </a:lnTo>
                <a:lnTo>
                  <a:pt x="5364365" y="170268"/>
                </a:lnTo>
                <a:lnTo>
                  <a:pt x="5364365" y="188569"/>
                </a:lnTo>
                <a:lnTo>
                  <a:pt x="5364365" y="341718"/>
                </a:lnTo>
                <a:lnTo>
                  <a:pt x="5360098" y="345782"/>
                </a:lnTo>
                <a:lnTo>
                  <a:pt x="5355234" y="349250"/>
                </a:lnTo>
                <a:lnTo>
                  <a:pt x="5349773" y="352132"/>
                </a:lnTo>
                <a:lnTo>
                  <a:pt x="5344312" y="354914"/>
                </a:lnTo>
                <a:lnTo>
                  <a:pt x="5338508" y="356298"/>
                </a:lnTo>
                <a:lnTo>
                  <a:pt x="5324030" y="356298"/>
                </a:lnTo>
                <a:lnTo>
                  <a:pt x="5302897" y="317703"/>
                </a:lnTo>
                <a:lnTo>
                  <a:pt x="5301551" y="288429"/>
                </a:lnTo>
                <a:lnTo>
                  <a:pt x="5301678" y="231419"/>
                </a:lnTo>
                <a:lnTo>
                  <a:pt x="5307355" y="189166"/>
                </a:lnTo>
                <a:lnTo>
                  <a:pt x="5331612" y="172948"/>
                </a:lnTo>
                <a:lnTo>
                  <a:pt x="5338470" y="172948"/>
                </a:lnTo>
                <a:lnTo>
                  <a:pt x="5344668" y="174675"/>
                </a:lnTo>
                <a:lnTo>
                  <a:pt x="5350218" y="178155"/>
                </a:lnTo>
                <a:lnTo>
                  <a:pt x="5355882" y="181521"/>
                </a:lnTo>
                <a:lnTo>
                  <a:pt x="5360594" y="185000"/>
                </a:lnTo>
                <a:lnTo>
                  <a:pt x="5364365" y="188569"/>
                </a:lnTo>
                <a:lnTo>
                  <a:pt x="5364365" y="170268"/>
                </a:lnTo>
                <a:lnTo>
                  <a:pt x="5360098" y="165506"/>
                </a:lnTo>
                <a:lnTo>
                  <a:pt x="5354688" y="161137"/>
                </a:lnTo>
                <a:lnTo>
                  <a:pt x="5341683" y="153200"/>
                </a:lnTo>
                <a:lnTo>
                  <a:pt x="5334152" y="151218"/>
                </a:lnTo>
                <a:lnTo>
                  <a:pt x="5325516" y="151218"/>
                </a:lnTo>
                <a:lnTo>
                  <a:pt x="5288216" y="169214"/>
                </a:lnTo>
                <a:lnTo>
                  <a:pt x="5276062" y="206413"/>
                </a:lnTo>
                <a:lnTo>
                  <a:pt x="5273726" y="245427"/>
                </a:lnTo>
                <a:lnTo>
                  <a:pt x="5273802" y="288429"/>
                </a:lnTo>
                <a:lnTo>
                  <a:pt x="5276812" y="328612"/>
                </a:lnTo>
                <a:lnTo>
                  <a:pt x="5293309" y="366356"/>
                </a:lnTo>
                <a:lnTo>
                  <a:pt x="5326710" y="378333"/>
                </a:lnTo>
                <a:lnTo>
                  <a:pt x="5335143" y="378333"/>
                </a:lnTo>
                <a:lnTo>
                  <a:pt x="5342433" y="376389"/>
                </a:lnTo>
                <a:lnTo>
                  <a:pt x="5354840" y="368554"/>
                </a:lnTo>
                <a:lnTo>
                  <a:pt x="5360098" y="364134"/>
                </a:lnTo>
                <a:lnTo>
                  <a:pt x="5364365" y="359283"/>
                </a:lnTo>
                <a:lnTo>
                  <a:pt x="5364365" y="374904"/>
                </a:lnTo>
                <a:lnTo>
                  <a:pt x="5392191" y="374904"/>
                </a:lnTo>
                <a:lnTo>
                  <a:pt x="5392191" y="359283"/>
                </a:lnTo>
                <a:lnTo>
                  <a:pt x="5392191" y="356298"/>
                </a:lnTo>
                <a:lnTo>
                  <a:pt x="5392191" y="172948"/>
                </a:lnTo>
                <a:lnTo>
                  <a:pt x="5392191" y="170268"/>
                </a:lnTo>
                <a:lnTo>
                  <a:pt x="5392191" y="66230"/>
                </a:lnTo>
                <a:close/>
              </a:path>
              <a:path w="5902959" h="438150">
                <a:moveTo>
                  <a:pt x="5466207" y="154635"/>
                </a:moveTo>
                <a:lnTo>
                  <a:pt x="5438368" y="154635"/>
                </a:lnTo>
                <a:lnTo>
                  <a:pt x="5438368" y="374904"/>
                </a:lnTo>
                <a:lnTo>
                  <a:pt x="5466207" y="374904"/>
                </a:lnTo>
                <a:lnTo>
                  <a:pt x="5466207" y="154635"/>
                </a:lnTo>
                <a:close/>
              </a:path>
              <a:path w="5902959" h="438150">
                <a:moveTo>
                  <a:pt x="5466207" y="86474"/>
                </a:moveTo>
                <a:lnTo>
                  <a:pt x="5438368" y="86474"/>
                </a:lnTo>
                <a:lnTo>
                  <a:pt x="5438368" y="124282"/>
                </a:lnTo>
                <a:lnTo>
                  <a:pt x="5466207" y="124282"/>
                </a:lnTo>
                <a:lnTo>
                  <a:pt x="5466207" y="86474"/>
                </a:lnTo>
                <a:close/>
              </a:path>
              <a:path w="5902959" h="438150">
                <a:moveTo>
                  <a:pt x="5627268" y="66230"/>
                </a:moveTo>
                <a:lnTo>
                  <a:pt x="5599442" y="66230"/>
                </a:lnTo>
                <a:lnTo>
                  <a:pt x="5599442" y="170268"/>
                </a:lnTo>
                <a:lnTo>
                  <a:pt x="5599442" y="188569"/>
                </a:lnTo>
                <a:lnTo>
                  <a:pt x="5599442" y="341718"/>
                </a:lnTo>
                <a:lnTo>
                  <a:pt x="5595175" y="345782"/>
                </a:lnTo>
                <a:lnTo>
                  <a:pt x="5590311" y="349250"/>
                </a:lnTo>
                <a:lnTo>
                  <a:pt x="5584850" y="352132"/>
                </a:lnTo>
                <a:lnTo>
                  <a:pt x="5579389" y="354914"/>
                </a:lnTo>
                <a:lnTo>
                  <a:pt x="5573585" y="356298"/>
                </a:lnTo>
                <a:lnTo>
                  <a:pt x="5559107" y="356298"/>
                </a:lnTo>
                <a:lnTo>
                  <a:pt x="5537974" y="317703"/>
                </a:lnTo>
                <a:lnTo>
                  <a:pt x="5536628" y="288429"/>
                </a:lnTo>
                <a:lnTo>
                  <a:pt x="5536755" y="231419"/>
                </a:lnTo>
                <a:lnTo>
                  <a:pt x="5542432" y="189166"/>
                </a:lnTo>
                <a:lnTo>
                  <a:pt x="5566689" y="172948"/>
                </a:lnTo>
                <a:lnTo>
                  <a:pt x="5573534" y="172948"/>
                </a:lnTo>
                <a:lnTo>
                  <a:pt x="5579745" y="174675"/>
                </a:lnTo>
                <a:lnTo>
                  <a:pt x="5585295" y="178155"/>
                </a:lnTo>
                <a:lnTo>
                  <a:pt x="5590959" y="181521"/>
                </a:lnTo>
                <a:lnTo>
                  <a:pt x="5595671" y="185000"/>
                </a:lnTo>
                <a:lnTo>
                  <a:pt x="5599442" y="188569"/>
                </a:lnTo>
                <a:lnTo>
                  <a:pt x="5599442" y="170268"/>
                </a:lnTo>
                <a:lnTo>
                  <a:pt x="5595175" y="165506"/>
                </a:lnTo>
                <a:lnTo>
                  <a:pt x="5589765" y="161137"/>
                </a:lnTo>
                <a:lnTo>
                  <a:pt x="5576760" y="153200"/>
                </a:lnTo>
                <a:lnTo>
                  <a:pt x="5569229" y="151218"/>
                </a:lnTo>
                <a:lnTo>
                  <a:pt x="5560593" y="151218"/>
                </a:lnTo>
                <a:lnTo>
                  <a:pt x="5523293" y="169214"/>
                </a:lnTo>
                <a:lnTo>
                  <a:pt x="5511139" y="206413"/>
                </a:lnTo>
                <a:lnTo>
                  <a:pt x="5508803" y="245427"/>
                </a:lnTo>
                <a:lnTo>
                  <a:pt x="5508879" y="288429"/>
                </a:lnTo>
                <a:lnTo>
                  <a:pt x="5511889" y="328612"/>
                </a:lnTo>
                <a:lnTo>
                  <a:pt x="5528386" y="366356"/>
                </a:lnTo>
                <a:lnTo>
                  <a:pt x="5561787" y="378333"/>
                </a:lnTo>
                <a:lnTo>
                  <a:pt x="5570220" y="378333"/>
                </a:lnTo>
                <a:lnTo>
                  <a:pt x="5577510" y="376389"/>
                </a:lnTo>
                <a:lnTo>
                  <a:pt x="5589917" y="368554"/>
                </a:lnTo>
                <a:lnTo>
                  <a:pt x="5595175" y="364134"/>
                </a:lnTo>
                <a:lnTo>
                  <a:pt x="5599442" y="359283"/>
                </a:lnTo>
                <a:lnTo>
                  <a:pt x="5599442" y="374904"/>
                </a:lnTo>
                <a:lnTo>
                  <a:pt x="5627268" y="374904"/>
                </a:lnTo>
                <a:lnTo>
                  <a:pt x="5627268" y="359283"/>
                </a:lnTo>
                <a:lnTo>
                  <a:pt x="5627268" y="356298"/>
                </a:lnTo>
                <a:lnTo>
                  <a:pt x="5627268" y="172948"/>
                </a:lnTo>
                <a:lnTo>
                  <a:pt x="5627268" y="170268"/>
                </a:lnTo>
                <a:lnTo>
                  <a:pt x="5627268" y="66230"/>
                </a:lnTo>
                <a:close/>
              </a:path>
              <a:path w="5902959" h="438150">
                <a:moveTo>
                  <a:pt x="5778995" y="154635"/>
                </a:moveTo>
                <a:lnTo>
                  <a:pt x="5751169" y="154635"/>
                </a:lnTo>
                <a:lnTo>
                  <a:pt x="5751169" y="374904"/>
                </a:lnTo>
                <a:lnTo>
                  <a:pt x="5778995" y="374904"/>
                </a:lnTo>
                <a:lnTo>
                  <a:pt x="5778995" y="154635"/>
                </a:lnTo>
                <a:close/>
              </a:path>
              <a:path w="5902959" h="438150">
                <a:moveTo>
                  <a:pt x="5778995" y="86474"/>
                </a:moveTo>
                <a:lnTo>
                  <a:pt x="5751169" y="86474"/>
                </a:lnTo>
                <a:lnTo>
                  <a:pt x="5751169" y="124282"/>
                </a:lnTo>
                <a:lnTo>
                  <a:pt x="5778995" y="124282"/>
                </a:lnTo>
                <a:lnTo>
                  <a:pt x="5778995" y="86474"/>
                </a:lnTo>
                <a:close/>
              </a:path>
              <a:path w="5902959" h="438150">
                <a:moveTo>
                  <a:pt x="5902718" y="154635"/>
                </a:moveTo>
                <a:lnTo>
                  <a:pt x="5866244" y="154635"/>
                </a:lnTo>
                <a:lnTo>
                  <a:pt x="5866244" y="86474"/>
                </a:lnTo>
                <a:lnTo>
                  <a:pt x="5838418" y="86474"/>
                </a:lnTo>
                <a:lnTo>
                  <a:pt x="5838418" y="154635"/>
                </a:lnTo>
                <a:lnTo>
                  <a:pt x="5811329" y="154635"/>
                </a:lnTo>
                <a:lnTo>
                  <a:pt x="5811329" y="172948"/>
                </a:lnTo>
                <a:lnTo>
                  <a:pt x="5838418" y="172948"/>
                </a:lnTo>
                <a:lnTo>
                  <a:pt x="5838418" y="338645"/>
                </a:lnTo>
                <a:lnTo>
                  <a:pt x="5839460" y="346976"/>
                </a:lnTo>
                <a:lnTo>
                  <a:pt x="5867387" y="377583"/>
                </a:lnTo>
                <a:lnTo>
                  <a:pt x="5881776" y="377583"/>
                </a:lnTo>
                <a:lnTo>
                  <a:pt x="5885700" y="377380"/>
                </a:lnTo>
                <a:lnTo>
                  <a:pt x="5893828" y="376593"/>
                </a:lnTo>
                <a:lnTo>
                  <a:pt x="5897804" y="376047"/>
                </a:lnTo>
                <a:lnTo>
                  <a:pt x="5901677" y="375348"/>
                </a:lnTo>
                <a:lnTo>
                  <a:pt x="5901677" y="355854"/>
                </a:lnTo>
                <a:lnTo>
                  <a:pt x="5901677" y="353923"/>
                </a:lnTo>
                <a:lnTo>
                  <a:pt x="5899086" y="354418"/>
                </a:lnTo>
                <a:lnTo>
                  <a:pt x="5896318" y="354863"/>
                </a:lnTo>
                <a:lnTo>
                  <a:pt x="5890463" y="355650"/>
                </a:lnTo>
                <a:lnTo>
                  <a:pt x="5887885" y="355854"/>
                </a:lnTo>
                <a:lnTo>
                  <a:pt x="5877458" y="355854"/>
                </a:lnTo>
                <a:lnTo>
                  <a:pt x="5872200" y="353618"/>
                </a:lnTo>
                <a:lnTo>
                  <a:pt x="5867438" y="344690"/>
                </a:lnTo>
                <a:lnTo>
                  <a:pt x="5866244" y="337146"/>
                </a:lnTo>
                <a:lnTo>
                  <a:pt x="5866244" y="172948"/>
                </a:lnTo>
                <a:lnTo>
                  <a:pt x="5902718" y="172948"/>
                </a:lnTo>
                <a:lnTo>
                  <a:pt x="5902718" y="154635"/>
                </a:lnTo>
                <a:close/>
              </a:path>
            </a:pathLst>
          </a:custGeom>
          <a:solidFill>
            <a:srgbClr val="AE7A51"/>
          </a:solidFill>
        </p:spPr>
        <p:txBody>
          <a:bodyPr wrap="square" lIns="0" tIns="0" rIns="0" bIns="0" rtlCol="0"/>
          <a:lstStyle/>
          <a:p>
            <a:endParaRPr/>
          </a:p>
        </p:txBody>
      </p:sp>
      <p:sp>
        <p:nvSpPr>
          <p:cNvPr id="3" name="object 3"/>
          <p:cNvSpPr txBox="1">
            <a:spLocks noGrp="1"/>
          </p:cNvSpPr>
          <p:nvPr>
            <p:ph type="title"/>
          </p:nvPr>
        </p:nvSpPr>
        <p:spPr>
          <a:xfrm>
            <a:off x="609600" y="1270050"/>
            <a:ext cx="1319676" cy="443711"/>
          </a:xfrm>
          <a:prstGeom prst="rect">
            <a:avLst/>
          </a:prstGeom>
        </p:spPr>
        <p:txBody>
          <a:bodyPr vert="horz" wrap="square" lIns="0" tIns="12700" rIns="0" bIns="0" rtlCol="0">
            <a:spAutoFit/>
          </a:bodyPr>
          <a:lstStyle/>
          <a:p>
            <a:pPr marL="12700">
              <a:lnSpc>
                <a:spcPct val="100000"/>
              </a:lnSpc>
              <a:spcBef>
                <a:spcPts val="100"/>
              </a:spcBef>
            </a:pPr>
            <a:r>
              <a:rPr lang="en-US" sz="2800" u="heavy" spc="-90" dirty="0">
                <a:solidFill>
                  <a:srgbClr val="434343"/>
                </a:solidFill>
                <a:uFill>
                  <a:solidFill>
                    <a:srgbClr val="434343"/>
                  </a:solidFill>
                </a:uFill>
              </a:rPr>
              <a:t>Dataset</a:t>
            </a:r>
            <a:r>
              <a:rPr sz="700" b="0" spc="-120" dirty="0">
                <a:solidFill>
                  <a:srgbClr val="434343"/>
                </a:solidFill>
                <a:latin typeface="Trebuchet MS"/>
                <a:cs typeface="Trebuchet MS"/>
              </a:rPr>
              <a:t>:</a:t>
            </a:r>
            <a:endParaRPr sz="700" dirty="0">
              <a:latin typeface="Trebuchet MS"/>
              <a:cs typeface="Trebuchet MS"/>
            </a:endParaRPr>
          </a:p>
        </p:txBody>
      </p:sp>
      <p:pic>
        <p:nvPicPr>
          <p:cNvPr id="5" name="object 5"/>
          <p:cNvPicPr/>
          <p:nvPr/>
        </p:nvPicPr>
        <p:blipFill>
          <a:blip r:embed="rId2" cstate="print"/>
          <a:stretch>
            <a:fillRect/>
          </a:stretch>
        </p:blipFill>
        <p:spPr>
          <a:xfrm>
            <a:off x="5079197" y="324765"/>
            <a:ext cx="1931203" cy="1180186"/>
          </a:xfrm>
          <a:prstGeom prst="rect">
            <a:avLst/>
          </a:prstGeom>
        </p:spPr>
      </p:pic>
      <p:sp>
        <p:nvSpPr>
          <p:cNvPr id="6" name="Rectangle 5">
            <a:extLst>
              <a:ext uri="{FF2B5EF4-FFF2-40B4-BE49-F238E27FC236}">
                <a16:creationId xmlns:a16="http://schemas.microsoft.com/office/drawing/2014/main" id="{4C1B8277-F086-4F8D-9821-0023F9CB74FE}"/>
              </a:ext>
            </a:extLst>
          </p:cNvPr>
          <p:cNvSpPr/>
          <p:nvPr/>
        </p:nvSpPr>
        <p:spPr>
          <a:xfrm>
            <a:off x="1828800" y="1787363"/>
            <a:ext cx="4114800" cy="2003587"/>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marL="12700">
              <a:lnSpc>
                <a:spcPct val="100000"/>
              </a:lnSpc>
              <a:spcBef>
                <a:spcPts val="210"/>
              </a:spcBef>
            </a:pPr>
            <a:r>
              <a:rPr lang="en-US" sz="2000" spc="-150" dirty="0">
                <a:solidFill>
                  <a:srgbClr val="434343"/>
                </a:solidFill>
                <a:latin typeface="Trebuchet MS"/>
                <a:cs typeface="Trebuchet MS"/>
              </a:rPr>
              <a:t>MTA</a:t>
            </a:r>
            <a:r>
              <a:rPr lang="en-US" sz="2000" spc="-105" dirty="0">
                <a:solidFill>
                  <a:srgbClr val="434343"/>
                </a:solidFill>
                <a:latin typeface="Trebuchet MS"/>
                <a:cs typeface="Trebuchet MS"/>
              </a:rPr>
              <a:t> </a:t>
            </a:r>
            <a:r>
              <a:rPr lang="en-US" sz="2000" spc="-130" dirty="0">
                <a:solidFill>
                  <a:srgbClr val="434343"/>
                </a:solidFill>
                <a:latin typeface="Trebuchet MS"/>
                <a:cs typeface="Trebuchet MS"/>
              </a:rPr>
              <a:t>Turnstile</a:t>
            </a:r>
            <a:r>
              <a:rPr lang="en-US" sz="2000" spc="-105" dirty="0">
                <a:solidFill>
                  <a:srgbClr val="434343"/>
                </a:solidFill>
                <a:latin typeface="Trebuchet MS"/>
                <a:cs typeface="Trebuchet MS"/>
              </a:rPr>
              <a:t> </a:t>
            </a:r>
            <a:r>
              <a:rPr lang="en-US" sz="2000" spc="-145" dirty="0">
                <a:solidFill>
                  <a:srgbClr val="434343"/>
                </a:solidFill>
                <a:latin typeface="Trebuchet MS"/>
                <a:cs typeface="Trebuchet MS"/>
              </a:rPr>
              <a:t>data study this data for 3 months</a:t>
            </a:r>
            <a:r>
              <a:rPr lang="en-US" sz="2000" spc="-105" dirty="0">
                <a:solidFill>
                  <a:srgbClr val="434343"/>
                </a:solidFill>
                <a:latin typeface="Trebuchet MS"/>
                <a:cs typeface="Trebuchet MS"/>
              </a:rPr>
              <a:t> </a:t>
            </a:r>
            <a:r>
              <a:rPr lang="en-US" sz="2000" spc="-140" dirty="0">
                <a:solidFill>
                  <a:srgbClr val="434343"/>
                </a:solidFill>
                <a:latin typeface="Trebuchet MS"/>
                <a:cs typeface="Trebuchet MS"/>
              </a:rPr>
              <a:t>(May ,June, </a:t>
            </a:r>
            <a:r>
              <a:rPr lang="en-US" sz="2000" spc="-140" dirty="0" err="1">
                <a:solidFill>
                  <a:srgbClr val="434343"/>
                </a:solidFill>
                <a:latin typeface="Trebuchet MS"/>
                <a:cs typeface="Trebuchet MS"/>
              </a:rPr>
              <a:t>july</a:t>
            </a:r>
            <a:r>
              <a:rPr lang="en-US" sz="2000" spc="-90" dirty="0">
                <a:solidFill>
                  <a:srgbClr val="434343"/>
                </a:solidFill>
                <a:latin typeface="Trebuchet MS"/>
                <a:cs typeface="Trebuchet MS"/>
              </a:rPr>
              <a:t>)</a:t>
            </a:r>
            <a:endParaRPr lang="en-US" sz="20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1354" y="724814"/>
            <a:ext cx="5902960" cy="438150"/>
          </a:xfrm>
          <a:custGeom>
            <a:avLst/>
            <a:gdLst/>
            <a:ahLst/>
            <a:cxnLst/>
            <a:rect l="l" t="t" r="r" b="b"/>
            <a:pathLst>
              <a:path w="5902959" h="438150">
                <a:moveTo>
                  <a:pt x="337096" y="4622"/>
                </a:moveTo>
                <a:lnTo>
                  <a:pt x="259854" y="4622"/>
                </a:lnTo>
                <a:lnTo>
                  <a:pt x="161188" y="238125"/>
                </a:lnTo>
                <a:lnTo>
                  <a:pt x="163182" y="122047"/>
                </a:lnTo>
                <a:lnTo>
                  <a:pt x="165201" y="4622"/>
                </a:lnTo>
                <a:lnTo>
                  <a:pt x="85140" y="4622"/>
                </a:lnTo>
                <a:lnTo>
                  <a:pt x="0" y="374904"/>
                </a:lnTo>
                <a:lnTo>
                  <a:pt x="55372" y="374904"/>
                </a:lnTo>
                <a:lnTo>
                  <a:pt x="114160" y="122047"/>
                </a:lnTo>
                <a:lnTo>
                  <a:pt x="109689" y="374904"/>
                </a:lnTo>
                <a:lnTo>
                  <a:pt x="156870" y="374904"/>
                </a:lnTo>
                <a:lnTo>
                  <a:pt x="211594" y="238125"/>
                </a:lnTo>
                <a:lnTo>
                  <a:pt x="257327" y="123825"/>
                </a:lnTo>
                <a:lnTo>
                  <a:pt x="209854" y="374904"/>
                </a:lnTo>
                <a:lnTo>
                  <a:pt x="264769" y="374904"/>
                </a:lnTo>
                <a:lnTo>
                  <a:pt x="313817" y="123825"/>
                </a:lnTo>
                <a:lnTo>
                  <a:pt x="337096" y="4622"/>
                </a:lnTo>
                <a:close/>
              </a:path>
              <a:path w="5902959" h="438150">
                <a:moveTo>
                  <a:pt x="555193" y="4622"/>
                </a:moveTo>
                <a:lnTo>
                  <a:pt x="393712" y="4622"/>
                </a:lnTo>
                <a:lnTo>
                  <a:pt x="314985" y="374904"/>
                </a:lnTo>
                <a:lnTo>
                  <a:pt x="477354" y="374904"/>
                </a:lnTo>
                <a:lnTo>
                  <a:pt x="488226" y="323710"/>
                </a:lnTo>
                <a:lnTo>
                  <a:pt x="401307" y="323710"/>
                </a:lnTo>
                <a:lnTo>
                  <a:pt x="426008" y="207619"/>
                </a:lnTo>
                <a:lnTo>
                  <a:pt x="492391" y="207619"/>
                </a:lnTo>
                <a:lnTo>
                  <a:pt x="503555" y="154940"/>
                </a:lnTo>
                <a:lnTo>
                  <a:pt x="437172" y="154940"/>
                </a:lnTo>
                <a:lnTo>
                  <a:pt x="458012" y="56705"/>
                </a:lnTo>
                <a:lnTo>
                  <a:pt x="544029" y="56705"/>
                </a:lnTo>
                <a:lnTo>
                  <a:pt x="555193" y="4622"/>
                </a:lnTo>
                <a:close/>
              </a:path>
              <a:path w="5902959" h="438150">
                <a:moveTo>
                  <a:pt x="760958" y="4622"/>
                </a:moveTo>
                <a:lnTo>
                  <a:pt x="571639" y="4622"/>
                </a:lnTo>
                <a:lnTo>
                  <a:pt x="559587" y="60871"/>
                </a:lnTo>
                <a:lnTo>
                  <a:pt x="616737" y="60871"/>
                </a:lnTo>
                <a:lnTo>
                  <a:pt x="550062" y="374904"/>
                </a:lnTo>
                <a:lnTo>
                  <a:pt x="625970" y="374904"/>
                </a:lnTo>
                <a:lnTo>
                  <a:pt x="692645" y="60871"/>
                </a:lnTo>
                <a:lnTo>
                  <a:pt x="748893" y="60871"/>
                </a:lnTo>
                <a:lnTo>
                  <a:pt x="760958" y="4622"/>
                </a:lnTo>
                <a:close/>
              </a:path>
              <a:path w="5902959" h="438150">
                <a:moveTo>
                  <a:pt x="1011516" y="4622"/>
                </a:moveTo>
                <a:lnTo>
                  <a:pt x="936053" y="4622"/>
                </a:lnTo>
                <a:lnTo>
                  <a:pt x="903617" y="156870"/>
                </a:lnTo>
                <a:lnTo>
                  <a:pt x="838123" y="156870"/>
                </a:lnTo>
                <a:lnTo>
                  <a:pt x="870572" y="4622"/>
                </a:lnTo>
                <a:lnTo>
                  <a:pt x="795261" y="4622"/>
                </a:lnTo>
                <a:lnTo>
                  <a:pt x="716534" y="374904"/>
                </a:lnTo>
                <a:lnTo>
                  <a:pt x="791845" y="374904"/>
                </a:lnTo>
                <a:lnTo>
                  <a:pt x="826668" y="210743"/>
                </a:lnTo>
                <a:lnTo>
                  <a:pt x="892149" y="210743"/>
                </a:lnTo>
                <a:lnTo>
                  <a:pt x="857326" y="374904"/>
                </a:lnTo>
                <a:lnTo>
                  <a:pt x="932776" y="374904"/>
                </a:lnTo>
                <a:lnTo>
                  <a:pt x="967689" y="210743"/>
                </a:lnTo>
                <a:lnTo>
                  <a:pt x="979144" y="156870"/>
                </a:lnTo>
                <a:lnTo>
                  <a:pt x="1011516" y="4622"/>
                </a:lnTo>
                <a:close/>
              </a:path>
              <a:path w="5902959" h="438150">
                <a:moveTo>
                  <a:pt x="1261922" y="68465"/>
                </a:moveTo>
                <a:lnTo>
                  <a:pt x="1261110" y="60871"/>
                </a:lnTo>
                <a:lnTo>
                  <a:pt x="1260487" y="55372"/>
                </a:lnTo>
                <a:lnTo>
                  <a:pt x="1260094" y="53886"/>
                </a:lnTo>
                <a:lnTo>
                  <a:pt x="1257198" y="42900"/>
                </a:lnTo>
                <a:lnTo>
                  <a:pt x="1223187" y="8128"/>
                </a:lnTo>
                <a:lnTo>
                  <a:pt x="1186865" y="673"/>
                </a:lnTo>
                <a:lnTo>
                  <a:pt x="1186865" y="70942"/>
                </a:lnTo>
                <a:lnTo>
                  <a:pt x="1186751" y="86499"/>
                </a:lnTo>
                <a:lnTo>
                  <a:pt x="1147076" y="276682"/>
                </a:lnTo>
                <a:lnTo>
                  <a:pt x="1139380" y="301078"/>
                </a:lnTo>
                <a:lnTo>
                  <a:pt x="1136307" y="308521"/>
                </a:lnTo>
                <a:lnTo>
                  <a:pt x="1132039" y="314477"/>
                </a:lnTo>
                <a:lnTo>
                  <a:pt x="1126591" y="318947"/>
                </a:lnTo>
                <a:lnTo>
                  <a:pt x="1121130" y="323303"/>
                </a:lnTo>
                <a:lnTo>
                  <a:pt x="1113536" y="325488"/>
                </a:lnTo>
                <a:lnTo>
                  <a:pt x="1094295" y="325488"/>
                </a:lnTo>
                <a:lnTo>
                  <a:pt x="1087691" y="323303"/>
                </a:lnTo>
                <a:lnTo>
                  <a:pt x="1084021" y="318947"/>
                </a:lnTo>
                <a:lnTo>
                  <a:pt x="1080350" y="314477"/>
                </a:lnTo>
                <a:lnTo>
                  <a:pt x="1078611" y="308521"/>
                </a:lnTo>
                <a:lnTo>
                  <a:pt x="1078814" y="301078"/>
                </a:lnTo>
                <a:lnTo>
                  <a:pt x="1079106" y="293649"/>
                </a:lnTo>
                <a:lnTo>
                  <a:pt x="1080198" y="285661"/>
                </a:lnTo>
                <a:lnTo>
                  <a:pt x="1082090" y="277126"/>
                </a:lnTo>
                <a:lnTo>
                  <a:pt x="1119289" y="101981"/>
                </a:lnTo>
                <a:lnTo>
                  <a:pt x="1133830" y="65049"/>
                </a:lnTo>
                <a:lnTo>
                  <a:pt x="1152283" y="53886"/>
                </a:lnTo>
                <a:lnTo>
                  <a:pt x="1171130" y="53886"/>
                </a:lnTo>
                <a:lnTo>
                  <a:pt x="1177785" y="56108"/>
                </a:lnTo>
                <a:lnTo>
                  <a:pt x="1181354" y="60579"/>
                </a:lnTo>
                <a:lnTo>
                  <a:pt x="1185024" y="65049"/>
                </a:lnTo>
                <a:lnTo>
                  <a:pt x="1186865" y="70942"/>
                </a:lnTo>
                <a:lnTo>
                  <a:pt x="1186865" y="673"/>
                </a:lnTo>
                <a:lnTo>
                  <a:pt x="1172870" y="0"/>
                </a:lnTo>
                <a:lnTo>
                  <a:pt x="1153363" y="889"/>
                </a:lnTo>
                <a:lnTo>
                  <a:pt x="1105306" y="14147"/>
                </a:lnTo>
                <a:lnTo>
                  <a:pt x="1071283" y="42633"/>
                </a:lnTo>
                <a:lnTo>
                  <a:pt x="1048639" y="85064"/>
                </a:lnTo>
                <a:lnTo>
                  <a:pt x="1009167" y="258368"/>
                </a:lnTo>
                <a:lnTo>
                  <a:pt x="1004201" y="301078"/>
                </a:lnTo>
                <a:lnTo>
                  <a:pt x="1004138" y="309270"/>
                </a:lnTo>
                <a:lnTo>
                  <a:pt x="1005586" y="323557"/>
                </a:lnTo>
                <a:lnTo>
                  <a:pt x="1030744" y="365379"/>
                </a:lnTo>
                <a:lnTo>
                  <a:pt x="1073073" y="379056"/>
                </a:lnTo>
                <a:lnTo>
                  <a:pt x="1092212" y="379958"/>
                </a:lnTo>
                <a:lnTo>
                  <a:pt x="1111872" y="379056"/>
                </a:lnTo>
                <a:lnTo>
                  <a:pt x="1160373" y="365379"/>
                </a:lnTo>
                <a:lnTo>
                  <a:pt x="1194866" y="336334"/>
                </a:lnTo>
                <a:lnTo>
                  <a:pt x="1217599" y="293649"/>
                </a:lnTo>
                <a:lnTo>
                  <a:pt x="1257109" y="120256"/>
                </a:lnTo>
                <a:lnTo>
                  <a:pt x="1261846" y="86499"/>
                </a:lnTo>
                <a:lnTo>
                  <a:pt x="1261922" y="68465"/>
                </a:lnTo>
                <a:close/>
              </a:path>
              <a:path w="5902959" h="438150">
                <a:moveTo>
                  <a:pt x="1524368" y="80225"/>
                </a:moveTo>
                <a:lnTo>
                  <a:pt x="1518500" y="42545"/>
                </a:lnTo>
                <a:lnTo>
                  <a:pt x="1479931" y="11404"/>
                </a:lnTo>
                <a:lnTo>
                  <a:pt x="1447685" y="5740"/>
                </a:lnTo>
                <a:lnTo>
                  <a:pt x="1447685" y="86499"/>
                </a:lnTo>
                <a:lnTo>
                  <a:pt x="1447126" y="93726"/>
                </a:lnTo>
                <a:lnTo>
                  <a:pt x="1411808" y="263880"/>
                </a:lnTo>
                <a:lnTo>
                  <a:pt x="1399209" y="304800"/>
                </a:lnTo>
                <a:lnTo>
                  <a:pt x="1355852" y="322364"/>
                </a:lnTo>
                <a:lnTo>
                  <a:pt x="1339773" y="322364"/>
                </a:lnTo>
                <a:lnTo>
                  <a:pt x="1396034" y="57607"/>
                </a:lnTo>
                <a:lnTo>
                  <a:pt x="1411668" y="57607"/>
                </a:lnTo>
                <a:lnTo>
                  <a:pt x="1447380" y="72478"/>
                </a:lnTo>
                <a:lnTo>
                  <a:pt x="1447685" y="86499"/>
                </a:lnTo>
                <a:lnTo>
                  <a:pt x="1447685" y="5740"/>
                </a:lnTo>
                <a:lnTo>
                  <a:pt x="1444586" y="5372"/>
                </a:lnTo>
                <a:lnTo>
                  <a:pt x="1422527" y="4622"/>
                </a:lnTo>
                <a:lnTo>
                  <a:pt x="1331887" y="4622"/>
                </a:lnTo>
                <a:lnTo>
                  <a:pt x="1253159" y="374904"/>
                </a:lnTo>
                <a:lnTo>
                  <a:pt x="1345577" y="374904"/>
                </a:lnTo>
                <a:lnTo>
                  <a:pt x="1387297" y="371779"/>
                </a:lnTo>
                <a:lnTo>
                  <a:pt x="1433690" y="355206"/>
                </a:lnTo>
                <a:lnTo>
                  <a:pt x="1465351" y="323303"/>
                </a:lnTo>
                <a:lnTo>
                  <a:pt x="1485874" y="275234"/>
                </a:lnTo>
                <a:lnTo>
                  <a:pt x="1519415" y="120700"/>
                </a:lnTo>
                <a:lnTo>
                  <a:pt x="1524266" y="85534"/>
                </a:lnTo>
                <a:lnTo>
                  <a:pt x="1524368" y="80225"/>
                </a:lnTo>
                <a:close/>
              </a:path>
              <a:path w="5902959" h="438150">
                <a:moveTo>
                  <a:pt x="1787359" y="69532"/>
                </a:moveTo>
                <a:lnTo>
                  <a:pt x="1777149" y="31851"/>
                </a:lnTo>
                <a:lnTo>
                  <a:pt x="1734248" y="3619"/>
                </a:lnTo>
                <a:lnTo>
                  <a:pt x="1712188" y="673"/>
                </a:lnTo>
                <a:lnTo>
                  <a:pt x="1712188" y="70942"/>
                </a:lnTo>
                <a:lnTo>
                  <a:pt x="1712188" y="85534"/>
                </a:lnTo>
                <a:lnTo>
                  <a:pt x="1672399" y="276682"/>
                </a:lnTo>
                <a:lnTo>
                  <a:pt x="1664716" y="301078"/>
                </a:lnTo>
                <a:lnTo>
                  <a:pt x="1661629" y="308521"/>
                </a:lnTo>
                <a:lnTo>
                  <a:pt x="1657362" y="314477"/>
                </a:lnTo>
                <a:lnTo>
                  <a:pt x="1651914" y="318947"/>
                </a:lnTo>
                <a:lnTo>
                  <a:pt x="1646453" y="323303"/>
                </a:lnTo>
                <a:lnTo>
                  <a:pt x="1638858" y="325488"/>
                </a:lnTo>
                <a:lnTo>
                  <a:pt x="1619618" y="325488"/>
                </a:lnTo>
                <a:lnTo>
                  <a:pt x="1613014" y="323303"/>
                </a:lnTo>
                <a:lnTo>
                  <a:pt x="1609344" y="318947"/>
                </a:lnTo>
                <a:lnTo>
                  <a:pt x="1605673" y="314477"/>
                </a:lnTo>
                <a:lnTo>
                  <a:pt x="1603933" y="308521"/>
                </a:lnTo>
                <a:lnTo>
                  <a:pt x="1604137" y="301078"/>
                </a:lnTo>
                <a:lnTo>
                  <a:pt x="1604429" y="293649"/>
                </a:lnTo>
                <a:lnTo>
                  <a:pt x="1605521" y="285661"/>
                </a:lnTo>
                <a:lnTo>
                  <a:pt x="1607413" y="277126"/>
                </a:lnTo>
                <a:lnTo>
                  <a:pt x="1644611" y="101981"/>
                </a:lnTo>
                <a:lnTo>
                  <a:pt x="1659153" y="65049"/>
                </a:lnTo>
                <a:lnTo>
                  <a:pt x="1677606" y="53886"/>
                </a:lnTo>
                <a:lnTo>
                  <a:pt x="1696466" y="53886"/>
                </a:lnTo>
                <a:lnTo>
                  <a:pt x="1703108" y="56108"/>
                </a:lnTo>
                <a:lnTo>
                  <a:pt x="1706676" y="60579"/>
                </a:lnTo>
                <a:lnTo>
                  <a:pt x="1710347" y="65049"/>
                </a:lnTo>
                <a:lnTo>
                  <a:pt x="1712188" y="70942"/>
                </a:lnTo>
                <a:lnTo>
                  <a:pt x="1712188" y="673"/>
                </a:lnTo>
                <a:lnTo>
                  <a:pt x="1698193" y="0"/>
                </a:lnTo>
                <a:lnTo>
                  <a:pt x="1678686" y="889"/>
                </a:lnTo>
                <a:lnTo>
                  <a:pt x="1630629" y="14147"/>
                </a:lnTo>
                <a:lnTo>
                  <a:pt x="1596605" y="42633"/>
                </a:lnTo>
                <a:lnTo>
                  <a:pt x="1573961" y="85064"/>
                </a:lnTo>
                <a:lnTo>
                  <a:pt x="1534490" y="258368"/>
                </a:lnTo>
                <a:lnTo>
                  <a:pt x="1529461" y="309270"/>
                </a:lnTo>
                <a:lnTo>
                  <a:pt x="1530883" y="323303"/>
                </a:lnTo>
                <a:lnTo>
                  <a:pt x="1556067" y="365379"/>
                </a:lnTo>
                <a:lnTo>
                  <a:pt x="1598396" y="379056"/>
                </a:lnTo>
                <a:lnTo>
                  <a:pt x="1617535" y="379958"/>
                </a:lnTo>
                <a:lnTo>
                  <a:pt x="1637195" y="379056"/>
                </a:lnTo>
                <a:lnTo>
                  <a:pt x="1685696" y="365379"/>
                </a:lnTo>
                <a:lnTo>
                  <a:pt x="1720189" y="336334"/>
                </a:lnTo>
                <a:lnTo>
                  <a:pt x="1742922" y="293649"/>
                </a:lnTo>
                <a:lnTo>
                  <a:pt x="1782432" y="120256"/>
                </a:lnTo>
                <a:lnTo>
                  <a:pt x="1787258" y="85534"/>
                </a:lnTo>
                <a:lnTo>
                  <a:pt x="1787359" y="69532"/>
                </a:lnTo>
                <a:close/>
              </a:path>
              <a:path w="5902959" h="438150">
                <a:moveTo>
                  <a:pt x="1951723" y="323710"/>
                </a:moveTo>
                <a:lnTo>
                  <a:pt x="1864804" y="323710"/>
                </a:lnTo>
                <a:lnTo>
                  <a:pt x="1932673" y="4622"/>
                </a:lnTo>
                <a:lnTo>
                  <a:pt x="1857209" y="4622"/>
                </a:lnTo>
                <a:lnTo>
                  <a:pt x="1778482" y="374904"/>
                </a:lnTo>
                <a:lnTo>
                  <a:pt x="1940852" y="374904"/>
                </a:lnTo>
                <a:lnTo>
                  <a:pt x="1951723" y="323710"/>
                </a:lnTo>
                <a:close/>
              </a:path>
              <a:path w="5902959" h="438150">
                <a:moveTo>
                  <a:pt x="2243188" y="69532"/>
                </a:moveTo>
                <a:lnTo>
                  <a:pt x="2241753" y="56108"/>
                </a:lnTo>
                <a:lnTo>
                  <a:pt x="2241651" y="55372"/>
                </a:lnTo>
                <a:lnTo>
                  <a:pt x="2241258" y="53886"/>
                </a:lnTo>
                <a:lnTo>
                  <a:pt x="2238349" y="42900"/>
                </a:lnTo>
                <a:lnTo>
                  <a:pt x="2204339" y="8128"/>
                </a:lnTo>
                <a:lnTo>
                  <a:pt x="2168017" y="673"/>
                </a:lnTo>
                <a:lnTo>
                  <a:pt x="2168017" y="70942"/>
                </a:lnTo>
                <a:lnTo>
                  <a:pt x="2168017" y="85534"/>
                </a:lnTo>
                <a:lnTo>
                  <a:pt x="2128228" y="276682"/>
                </a:lnTo>
                <a:lnTo>
                  <a:pt x="2120544" y="301078"/>
                </a:lnTo>
                <a:lnTo>
                  <a:pt x="2117458" y="308521"/>
                </a:lnTo>
                <a:lnTo>
                  <a:pt x="2113191" y="314477"/>
                </a:lnTo>
                <a:lnTo>
                  <a:pt x="2107742" y="318947"/>
                </a:lnTo>
                <a:lnTo>
                  <a:pt x="2102281" y="323303"/>
                </a:lnTo>
                <a:lnTo>
                  <a:pt x="2094687" y="325488"/>
                </a:lnTo>
                <a:lnTo>
                  <a:pt x="2075446" y="325488"/>
                </a:lnTo>
                <a:lnTo>
                  <a:pt x="2068842" y="323303"/>
                </a:lnTo>
                <a:lnTo>
                  <a:pt x="2065172" y="318947"/>
                </a:lnTo>
                <a:lnTo>
                  <a:pt x="2061502" y="314477"/>
                </a:lnTo>
                <a:lnTo>
                  <a:pt x="2059762" y="308521"/>
                </a:lnTo>
                <a:lnTo>
                  <a:pt x="2059965" y="301078"/>
                </a:lnTo>
                <a:lnTo>
                  <a:pt x="2060257" y="293649"/>
                </a:lnTo>
                <a:lnTo>
                  <a:pt x="2061349" y="285661"/>
                </a:lnTo>
                <a:lnTo>
                  <a:pt x="2063242" y="277126"/>
                </a:lnTo>
                <a:lnTo>
                  <a:pt x="2100440" y="101981"/>
                </a:lnTo>
                <a:lnTo>
                  <a:pt x="2114981" y="65049"/>
                </a:lnTo>
                <a:lnTo>
                  <a:pt x="2133435" y="53886"/>
                </a:lnTo>
                <a:lnTo>
                  <a:pt x="2152294" y="53886"/>
                </a:lnTo>
                <a:lnTo>
                  <a:pt x="2158936" y="56108"/>
                </a:lnTo>
                <a:lnTo>
                  <a:pt x="2162505" y="60579"/>
                </a:lnTo>
                <a:lnTo>
                  <a:pt x="2166175" y="65049"/>
                </a:lnTo>
                <a:lnTo>
                  <a:pt x="2168017" y="70942"/>
                </a:lnTo>
                <a:lnTo>
                  <a:pt x="2168017" y="673"/>
                </a:lnTo>
                <a:lnTo>
                  <a:pt x="2154021" y="0"/>
                </a:lnTo>
                <a:lnTo>
                  <a:pt x="2134514" y="889"/>
                </a:lnTo>
                <a:lnTo>
                  <a:pt x="2086457" y="14147"/>
                </a:lnTo>
                <a:lnTo>
                  <a:pt x="2052447" y="42633"/>
                </a:lnTo>
                <a:lnTo>
                  <a:pt x="2029790" y="85064"/>
                </a:lnTo>
                <a:lnTo>
                  <a:pt x="1990318" y="258368"/>
                </a:lnTo>
                <a:lnTo>
                  <a:pt x="1985289" y="309270"/>
                </a:lnTo>
                <a:lnTo>
                  <a:pt x="1986737" y="323557"/>
                </a:lnTo>
                <a:lnTo>
                  <a:pt x="2011895" y="365379"/>
                </a:lnTo>
                <a:lnTo>
                  <a:pt x="2054225" y="379056"/>
                </a:lnTo>
                <a:lnTo>
                  <a:pt x="2073363" y="379958"/>
                </a:lnTo>
                <a:lnTo>
                  <a:pt x="2093023" y="379056"/>
                </a:lnTo>
                <a:lnTo>
                  <a:pt x="2141524" y="365379"/>
                </a:lnTo>
                <a:lnTo>
                  <a:pt x="2176018" y="336334"/>
                </a:lnTo>
                <a:lnTo>
                  <a:pt x="2198751" y="293649"/>
                </a:lnTo>
                <a:lnTo>
                  <a:pt x="2238260" y="120256"/>
                </a:lnTo>
                <a:lnTo>
                  <a:pt x="2243099" y="85534"/>
                </a:lnTo>
                <a:lnTo>
                  <a:pt x="2243188" y="69532"/>
                </a:lnTo>
                <a:close/>
              </a:path>
              <a:path w="5902959" h="438150">
                <a:moveTo>
                  <a:pt x="2503932" y="77990"/>
                </a:moveTo>
                <a:lnTo>
                  <a:pt x="2503881" y="70446"/>
                </a:lnTo>
                <a:lnTo>
                  <a:pt x="2503767" y="63449"/>
                </a:lnTo>
                <a:lnTo>
                  <a:pt x="2502471" y="53886"/>
                </a:lnTo>
                <a:lnTo>
                  <a:pt x="2502052" y="50761"/>
                </a:lnTo>
                <a:lnTo>
                  <a:pt x="2476906" y="13246"/>
                </a:lnTo>
                <a:lnTo>
                  <a:pt x="2435580" y="838"/>
                </a:lnTo>
                <a:lnTo>
                  <a:pt x="2416924" y="0"/>
                </a:lnTo>
                <a:lnTo>
                  <a:pt x="2397188" y="977"/>
                </a:lnTo>
                <a:lnTo>
                  <a:pt x="2348471" y="15633"/>
                </a:lnTo>
                <a:lnTo>
                  <a:pt x="2314054" y="46380"/>
                </a:lnTo>
                <a:lnTo>
                  <a:pt x="2291613" y="91465"/>
                </a:lnTo>
                <a:lnTo>
                  <a:pt x="2281339" y="128447"/>
                </a:lnTo>
                <a:lnTo>
                  <a:pt x="2254999" y="252412"/>
                </a:lnTo>
                <a:lnTo>
                  <a:pt x="2249081" y="304736"/>
                </a:lnTo>
                <a:lnTo>
                  <a:pt x="2249944" y="319836"/>
                </a:lnTo>
                <a:lnTo>
                  <a:pt x="2263330" y="355917"/>
                </a:lnTo>
                <a:lnTo>
                  <a:pt x="2310206" y="379425"/>
                </a:lnTo>
                <a:lnTo>
                  <a:pt x="2327783" y="380415"/>
                </a:lnTo>
                <a:lnTo>
                  <a:pt x="2339644" y="379717"/>
                </a:lnTo>
                <a:lnTo>
                  <a:pt x="2377617" y="363524"/>
                </a:lnTo>
                <a:lnTo>
                  <a:pt x="2397429" y="341566"/>
                </a:lnTo>
                <a:lnTo>
                  <a:pt x="2394902" y="374904"/>
                </a:lnTo>
                <a:lnTo>
                  <a:pt x="2444165" y="374904"/>
                </a:lnTo>
                <a:lnTo>
                  <a:pt x="2451252" y="341566"/>
                </a:lnTo>
                <a:lnTo>
                  <a:pt x="2454681" y="325488"/>
                </a:lnTo>
                <a:lnTo>
                  <a:pt x="2484640" y="184696"/>
                </a:lnTo>
                <a:lnTo>
                  <a:pt x="2380462" y="184696"/>
                </a:lnTo>
                <a:lnTo>
                  <a:pt x="2370645" y="230390"/>
                </a:lnTo>
                <a:lnTo>
                  <a:pt x="2406802" y="230390"/>
                </a:lnTo>
                <a:lnTo>
                  <a:pt x="2398471" y="269684"/>
                </a:lnTo>
                <a:lnTo>
                  <a:pt x="2385618" y="306743"/>
                </a:lnTo>
                <a:lnTo>
                  <a:pt x="2374366" y="318198"/>
                </a:lnTo>
                <a:lnTo>
                  <a:pt x="2368207" y="323062"/>
                </a:lnTo>
                <a:lnTo>
                  <a:pt x="2360422" y="325488"/>
                </a:lnTo>
                <a:lnTo>
                  <a:pt x="2341575" y="325488"/>
                </a:lnTo>
                <a:lnTo>
                  <a:pt x="2324392" y="298411"/>
                </a:lnTo>
                <a:lnTo>
                  <a:pt x="2324570" y="293077"/>
                </a:lnTo>
                <a:lnTo>
                  <a:pt x="2362606" y="107454"/>
                </a:lnTo>
                <a:lnTo>
                  <a:pt x="2377046" y="66929"/>
                </a:lnTo>
                <a:lnTo>
                  <a:pt x="2382697" y="61772"/>
                </a:lnTo>
                <a:lnTo>
                  <a:pt x="2388349" y="56515"/>
                </a:lnTo>
                <a:lnTo>
                  <a:pt x="2396236" y="53886"/>
                </a:lnTo>
                <a:lnTo>
                  <a:pt x="2416086" y="53886"/>
                </a:lnTo>
                <a:lnTo>
                  <a:pt x="2422677" y="56019"/>
                </a:lnTo>
                <a:lnTo>
                  <a:pt x="2426157" y="60286"/>
                </a:lnTo>
                <a:lnTo>
                  <a:pt x="2429726" y="64541"/>
                </a:lnTo>
                <a:lnTo>
                  <a:pt x="2431313" y="70446"/>
                </a:lnTo>
                <a:lnTo>
                  <a:pt x="2430957" y="77279"/>
                </a:lnTo>
                <a:lnTo>
                  <a:pt x="2430526" y="83781"/>
                </a:lnTo>
                <a:lnTo>
                  <a:pt x="2429802" y="90004"/>
                </a:lnTo>
                <a:lnTo>
                  <a:pt x="2428735" y="96659"/>
                </a:lnTo>
                <a:lnTo>
                  <a:pt x="2427351" y="103733"/>
                </a:lnTo>
                <a:lnTo>
                  <a:pt x="2421839" y="129781"/>
                </a:lnTo>
                <a:lnTo>
                  <a:pt x="2495359" y="129781"/>
                </a:lnTo>
                <a:lnTo>
                  <a:pt x="2499969" y="108356"/>
                </a:lnTo>
                <a:lnTo>
                  <a:pt x="2502725" y="92252"/>
                </a:lnTo>
                <a:lnTo>
                  <a:pt x="2503932" y="77990"/>
                </a:lnTo>
                <a:close/>
              </a:path>
              <a:path w="5902959" h="438150">
                <a:moveTo>
                  <a:pt x="2761208" y="4622"/>
                </a:moveTo>
                <a:lnTo>
                  <a:pt x="2692590" y="4622"/>
                </a:lnTo>
                <a:lnTo>
                  <a:pt x="2627858" y="134848"/>
                </a:lnTo>
                <a:lnTo>
                  <a:pt x="2615793" y="4622"/>
                </a:lnTo>
                <a:lnTo>
                  <a:pt x="2544953" y="4622"/>
                </a:lnTo>
                <a:lnTo>
                  <a:pt x="2569667" y="228155"/>
                </a:lnTo>
                <a:lnTo>
                  <a:pt x="2538412" y="374904"/>
                </a:lnTo>
                <a:lnTo>
                  <a:pt x="2611031" y="374904"/>
                </a:lnTo>
                <a:lnTo>
                  <a:pt x="2642285" y="228155"/>
                </a:lnTo>
                <a:lnTo>
                  <a:pt x="2691930" y="134848"/>
                </a:lnTo>
                <a:lnTo>
                  <a:pt x="2761208" y="4622"/>
                </a:lnTo>
                <a:close/>
              </a:path>
              <a:path w="5902959" h="438150">
                <a:moveTo>
                  <a:pt x="3611321" y="14884"/>
                </a:moveTo>
                <a:lnTo>
                  <a:pt x="3589591" y="14884"/>
                </a:lnTo>
                <a:lnTo>
                  <a:pt x="3589147" y="437565"/>
                </a:lnTo>
                <a:lnTo>
                  <a:pt x="3611321" y="437565"/>
                </a:lnTo>
                <a:lnTo>
                  <a:pt x="3611321" y="14884"/>
                </a:lnTo>
                <a:close/>
              </a:path>
              <a:path w="5902959" h="438150">
                <a:moveTo>
                  <a:pt x="4343031" y="198094"/>
                </a:moveTo>
                <a:lnTo>
                  <a:pt x="4332516" y="160540"/>
                </a:lnTo>
                <a:lnTo>
                  <a:pt x="4327550" y="156870"/>
                </a:lnTo>
                <a:lnTo>
                  <a:pt x="4322597" y="153098"/>
                </a:lnTo>
                <a:lnTo>
                  <a:pt x="4316438" y="151218"/>
                </a:lnTo>
                <a:lnTo>
                  <a:pt x="4309097" y="151218"/>
                </a:lnTo>
                <a:lnTo>
                  <a:pt x="4266946" y="167182"/>
                </a:lnTo>
                <a:lnTo>
                  <a:pt x="4255376" y="177850"/>
                </a:lnTo>
                <a:lnTo>
                  <a:pt x="4255376" y="66230"/>
                </a:lnTo>
                <a:lnTo>
                  <a:pt x="4227538" y="66230"/>
                </a:lnTo>
                <a:lnTo>
                  <a:pt x="4227538" y="374904"/>
                </a:lnTo>
                <a:lnTo>
                  <a:pt x="4255376" y="374904"/>
                </a:lnTo>
                <a:lnTo>
                  <a:pt x="4255376" y="193929"/>
                </a:lnTo>
                <a:lnTo>
                  <a:pt x="4261231" y="187871"/>
                </a:lnTo>
                <a:lnTo>
                  <a:pt x="4267479" y="182867"/>
                </a:lnTo>
                <a:lnTo>
                  <a:pt x="4275899" y="177850"/>
                </a:lnTo>
                <a:lnTo>
                  <a:pt x="4280865" y="174929"/>
                </a:lnTo>
                <a:lnTo>
                  <a:pt x="4287418" y="172948"/>
                </a:lnTo>
                <a:lnTo>
                  <a:pt x="4300918" y="172948"/>
                </a:lnTo>
                <a:lnTo>
                  <a:pt x="4306176" y="175323"/>
                </a:lnTo>
                <a:lnTo>
                  <a:pt x="4309542" y="180086"/>
                </a:lnTo>
                <a:lnTo>
                  <a:pt x="4313021" y="184746"/>
                </a:lnTo>
                <a:lnTo>
                  <a:pt x="4314749" y="192786"/>
                </a:lnTo>
                <a:lnTo>
                  <a:pt x="4314749" y="374904"/>
                </a:lnTo>
                <a:lnTo>
                  <a:pt x="4343031" y="374904"/>
                </a:lnTo>
                <a:lnTo>
                  <a:pt x="4343031" y="198094"/>
                </a:lnTo>
                <a:close/>
              </a:path>
              <a:path w="5902959" h="438150">
                <a:moveTo>
                  <a:pt x="4497578" y="232778"/>
                </a:moveTo>
                <a:lnTo>
                  <a:pt x="4492269" y="189166"/>
                </a:lnTo>
                <a:lnTo>
                  <a:pt x="4469396" y="157937"/>
                </a:lnTo>
                <a:lnTo>
                  <a:pt x="4469396" y="224116"/>
                </a:lnTo>
                <a:lnTo>
                  <a:pt x="4469282" y="308089"/>
                </a:lnTo>
                <a:lnTo>
                  <a:pt x="4459668" y="349758"/>
                </a:lnTo>
                <a:lnTo>
                  <a:pt x="4455299" y="354812"/>
                </a:lnTo>
                <a:lnTo>
                  <a:pt x="4448264" y="357339"/>
                </a:lnTo>
                <a:lnTo>
                  <a:pt x="4428909" y="357339"/>
                </a:lnTo>
                <a:lnTo>
                  <a:pt x="4409008" y="321106"/>
                </a:lnTo>
                <a:lnTo>
                  <a:pt x="4408271" y="224116"/>
                </a:lnTo>
                <a:lnTo>
                  <a:pt x="4408551" y="215988"/>
                </a:lnTo>
                <a:lnTo>
                  <a:pt x="4421924" y="174828"/>
                </a:lnTo>
                <a:lnTo>
                  <a:pt x="4428909" y="172199"/>
                </a:lnTo>
                <a:lnTo>
                  <a:pt x="4448264" y="172199"/>
                </a:lnTo>
                <a:lnTo>
                  <a:pt x="4455299" y="174828"/>
                </a:lnTo>
                <a:lnTo>
                  <a:pt x="4459668" y="180086"/>
                </a:lnTo>
                <a:lnTo>
                  <a:pt x="4464139" y="185242"/>
                </a:lnTo>
                <a:lnTo>
                  <a:pt x="4469396" y="224116"/>
                </a:lnTo>
                <a:lnTo>
                  <a:pt x="4469396" y="157937"/>
                </a:lnTo>
                <a:lnTo>
                  <a:pt x="4467479" y="156743"/>
                </a:lnTo>
                <a:lnTo>
                  <a:pt x="4459186" y="153670"/>
                </a:lnTo>
                <a:lnTo>
                  <a:pt x="4449546" y="151828"/>
                </a:lnTo>
                <a:lnTo>
                  <a:pt x="4438535" y="151218"/>
                </a:lnTo>
                <a:lnTo>
                  <a:pt x="4427906" y="151828"/>
                </a:lnTo>
                <a:lnTo>
                  <a:pt x="4392434" y="172910"/>
                </a:lnTo>
                <a:lnTo>
                  <a:pt x="4381233" y="209664"/>
                </a:lnTo>
                <a:lnTo>
                  <a:pt x="4379938" y="232778"/>
                </a:lnTo>
                <a:lnTo>
                  <a:pt x="4379938" y="296773"/>
                </a:lnTo>
                <a:lnTo>
                  <a:pt x="4385259" y="340372"/>
                </a:lnTo>
                <a:lnTo>
                  <a:pt x="4410265" y="372884"/>
                </a:lnTo>
                <a:lnTo>
                  <a:pt x="4438535" y="378333"/>
                </a:lnTo>
                <a:lnTo>
                  <a:pt x="4449546" y="377723"/>
                </a:lnTo>
                <a:lnTo>
                  <a:pt x="4484687" y="357339"/>
                </a:lnTo>
                <a:lnTo>
                  <a:pt x="4485195" y="356666"/>
                </a:lnTo>
                <a:lnTo>
                  <a:pt x="4496282" y="319874"/>
                </a:lnTo>
                <a:lnTo>
                  <a:pt x="4497578" y="296773"/>
                </a:lnTo>
                <a:lnTo>
                  <a:pt x="4497578" y="232778"/>
                </a:lnTo>
                <a:close/>
              </a:path>
              <a:path w="5902959" h="438150">
                <a:moveTo>
                  <a:pt x="4720602" y="154635"/>
                </a:moveTo>
                <a:lnTo>
                  <a:pt x="4696485" y="154635"/>
                </a:lnTo>
                <a:lnTo>
                  <a:pt x="4670298" y="337997"/>
                </a:lnTo>
                <a:lnTo>
                  <a:pt x="4643069" y="195859"/>
                </a:lnTo>
                <a:lnTo>
                  <a:pt x="4635170" y="154635"/>
                </a:lnTo>
                <a:lnTo>
                  <a:pt x="4611205" y="154635"/>
                </a:lnTo>
                <a:lnTo>
                  <a:pt x="4576534" y="338734"/>
                </a:lnTo>
                <a:lnTo>
                  <a:pt x="4549152" y="154635"/>
                </a:lnTo>
                <a:lnTo>
                  <a:pt x="4525035" y="154635"/>
                </a:lnTo>
                <a:lnTo>
                  <a:pt x="4560900" y="374904"/>
                </a:lnTo>
                <a:lnTo>
                  <a:pt x="4589030" y="374904"/>
                </a:lnTo>
                <a:lnTo>
                  <a:pt x="4595977" y="338734"/>
                </a:lnTo>
                <a:lnTo>
                  <a:pt x="4623409" y="195859"/>
                </a:lnTo>
                <a:lnTo>
                  <a:pt x="4658830" y="374904"/>
                </a:lnTo>
                <a:lnTo>
                  <a:pt x="4684725" y="374904"/>
                </a:lnTo>
                <a:lnTo>
                  <a:pt x="4690745" y="337997"/>
                </a:lnTo>
                <a:lnTo>
                  <a:pt x="4720602" y="154635"/>
                </a:lnTo>
                <a:close/>
              </a:path>
              <a:path w="5902959" h="438150">
                <a:moveTo>
                  <a:pt x="5017008" y="154635"/>
                </a:moveTo>
                <a:lnTo>
                  <a:pt x="4992903" y="154635"/>
                </a:lnTo>
                <a:lnTo>
                  <a:pt x="4966716" y="337997"/>
                </a:lnTo>
                <a:lnTo>
                  <a:pt x="4939487" y="195859"/>
                </a:lnTo>
                <a:lnTo>
                  <a:pt x="4931588" y="154635"/>
                </a:lnTo>
                <a:lnTo>
                  <a:pt x="4907623" y="154635"/>
                </a:lnTo>
                <a:lnTo>
                  <a:pt x="4872952" y="338734"/>
                </a:lnTo>
                <a:lnTo>
                  <a:pt x="4845558" y="154635"/>
                </a:lnTo>
                <a:lnTo>
                  <a:pt x="4821453" y="154635"/>
                </a:lnTo>
                <a:lnTo>
                  <a:pt x="4857318" y="374904"/>
                </a:lnTo>
                <a:lnTo>
                  <a:pt x="4885448" y="374904"/>
                </a:lnTo>
                <a:lnTo>
                  <a:pt x="4892395" y="338734"/>
                </a:lnTo>
                <a:lnTo>
                  <a:pt x="4919827" y="195859"/>
                </a:lnTo>
                <a:lnTo>
                  <a:pt x="4955248" y="374904"/>
                </a:lnTo>
                <a:lnTo>
                  <a:pt x="4981143" y="374904"/>
                </a:lnTo>
                <a:lnTo>
                  <a:pt x="4987163" y="337997"/>
                </a:lnTo>
                <a:lnTo>
                  <a:pt x="5017008" y="154635"/>
                </a:lnTo>
                <a:close/>
              </a:path>
              <a:path w="5902959" h="438150">
                <a:moveTo>
                  <a:pt x="5162486" y="246164"/>
                </a:moveTo>
                <a:lnTo>
                  <a:pt x="5159807" y="201777"/>
                </a:lnTo>
                <a:lnTo>
                  <a:pt x="5140757" y="161188"/>
                </a:lnTo>
                <a:lnTo>
                  <a:pt x="5135105" y="157556"/>
                </a:lnTo>
                <a:lnTo>
                  <a:pt x="5135105" y="246164"/>
                </a:lnTo>
                <a:lnTo>
                  <a:pt x="5073332" y="246164"/>
                </a:lnTo>
                <a:lnTo>
                  <a:pt x="5075009" y="201980"/>
                </a:lnTo>
                <a:lnTo>
                  <a:pt x="5097399" y="172199"/>
                </a:lnTo>
                <a:lnTo>
                  <a:pt x="5114163" y="172199"/>
                </a:lnTo>
                <a:lnTo>
                  <a:pt x="5134610" y="211607"/>
                </a:lnTo>
                <a:lnTo>
                  <a:pt x="5135105" y="246164"/>
                </a:lnTo>
                <a:lnTo>
                  <a:pt x="5135105" y="157556"/>
                </a:lnTo>
                <a:lnTo>
                  <a:pt x="5133962" y="156819"/>
                </a:lnTo>
                <a:lnTo>
                  <a:pt x="5125796" y="153708"/>
                </a:lnTo>
                <a:lnTo>
                  <a:pt x="5116258" y="151841"/>
                </a:lnTo>
                <a:lnTo>
                  <a:pt x="5105336" y="151218"/>
                </a:lnTo>
                <a:lnTo>
                  <a:pt x="5095646" y="151714"/>
                </a:lnTo>
                <a:lnTo>
                  <a:pt x="5060124" y="169557"/>
                </a:lnTo>
                <a:lnTo>
                  <a:pt x="5047107" y="207467"/>
                </a:lnTo>
                <a:lnTo>
                  <a:pt x="5045507" y="236639"/>
                </a:lnTo>
                <a:lnTo>
                  <a:pt x="5045507" y="292150"/>
                </a:lnTo>
                <a:lnTo>
                  <a:pt x="5049024" y="332587"/>
                </a:lnTo>
                <a:lnTo>
                  <a:pt x="5071249" y="370141"/>
                </a:lnTo>
                <a:lnTo>
                  <a:pt x="5105031" y="378333"/>
                </a:lnTo>
                <a:lnTo>
                  <a:pt x="5119941" y="377202"/>
                </a:lnTo>
                <a:lnTo>
                  <a:pt x="5155158" y="350494"/>
                </a:lnTo>
                <a:lnTo>
                  <a:pt x="5162181" y="312102"/>
                </a:lnTo>
                <a:lnTo>
                  <a:pt x="5162181" y="299897"/>
                </a:lnTo>
                <a:lnTo>
                  <a:pt x="5135105" y="299897"/>
                </a:lnTo>
                <a:lnTo>
                  <a:pt x="5135105" y="315074"/>
                </a:lnTo>
                <a:lnTo>
                  <a:pt x="5134851" y="323151"/>
                </a:lnTo>
                <a:lnTo>
                  <a:pt x="5115649" y="356298"/>
                </a:lnTo>
                <a:lnTo>
                  <a:pt x="5110594" y="357339"/>
                </a:lnTo>
                <a:lnTo>
                  <a:pt x="5097589" y="357339"/>
                </a:lnTo>
                <a:lnTo>
                  <a:pt x="5074158" y="319722"/>
                </a:lnTo>
                <a:lnTo>
                  <a:pt x="5073332" y="300634"/>
                </a:lnTo>
                <a:lnTo>
                  <a:pt x="5073332" y="262089"/>
                </a:lnTo>
                <a:lnTo>
                  <a:pt x="5162486" y="262089"/>
                </a:lnTo>
                <a:lnTo>
                  <a:pt x="5162486" y="246164"/>
                </a:lnTo>
                <a:close/>
              </a:path>
              <a:path w="5902959" h="438150">
                <a:moveTo>
                  <a:pt x="5392191" y="66230"/>
                </a:moveTo>
                <a:lnTo>
                  <a:pt x="5364365" y="66230"/>
                </a:lnTo>
                <a:lnTo>
                  <a:pt x="5364365" y="170268"/>
                </a:lnTo>
                <a:lnTo>
                  <a:pt x="5364365" y="188569"/>
                </a:lnTo>
                <a:lnTo>
                  <a:pt x="5364365" y="341718"/>
                </a:lnTo>
                <a:lnTo>
                  <a:pt x="5360098" y="345782"/>
                </a:lnTo>
                <a:lnTo>
                  <a:pt x="5355234" y="349250"/>
                </a:lnTo>
                <a:lnTo>
                  <a:pt x="5349773" y="352132"/>
                </a:lnTo>
                <a:lnTo>
                  <a:pt x="5344312" y="354914"/>
                </a:lnTo>
                <a:lnTo>
                  <a:pt x="5338508" y="356298"/>
                </a:lnTo>
                <a:lnTo>
                  <a:pt x="5324030" y="356298"/>
                </a:lnTo>
                <a:lnTo>
                  <a:pt x="5302897" y="317703"/>
                </a:lnTo>
                <a:lnTo>
                  <a:pt x="5301551" y="288429"/>
                </a:lnTo>
                <a:lnTo>
                  <a:pt x="5301678" y="231419"/>
                </a:lnTo>
                <a:lnTo>
                  <a:pt x="5307355" y="189166"/>
                </a:lnTo>
                <a:lnTo>
                  <a:pt x="5331612" y="172948"/>
                </a:lnTo>
                <a:lnTo>
                  <a:pt x="5338470" y="172948"/>
                </a:lnTo>
                <a:lnTo>
                  <a:pt x="5344668" y="174675"/>
                </a:lnTo>
                <a:lnTo>
                  <a:pt x="5350218" y="178155"/>
                </a:lnTo>
                <a:lnTo>
                  <a:pt x="5355882" y="181521"/>
                </a:lnTo>
                <a:lnTo>
                  <a:pt x="5360594" y="185000"/>
                </a:lnTo>
                <a:lnTo>
                  <a:pt x="5364365" y="188569"/>
                </a:lnTo>
                <a:lnTo>
                  <a:pt x="5364365" y="170268"/>
                </a:lnTo>
                <a:lnTo>
                  <a:pt x="5360098" y="165506"/>
                </a:lnTo>
                <a:lnTo>
                  <a:pt x="5354688" y="161137"/>
                </a:lnTo>
                <a:lnTo>
                  <a:pt x="5341683" y="153200"/>
                </a:lnTo>
                <a:lnTo>
                  <a:pt x="5334152" y="151218"/>
                </a:lnTo>
                <a:lnTo>
                  <a:pt x="5325516" y="151218"/>
                </a:lnTo>
                <a:lnTo>
                  <a:pt x="5288216" y="169214"/>
                </a:lnTo>
                <a:lnTo>
                  <a:pt x="5276062" y="206413"/>
                </a:lnTo>
                <a:lnTo>
                  <a:pt x="5273726" y="245427"/>
                </a:lnTo>
                <a:lnTo>
                  <a:pt x="5273802" y="288429"/>
                </a:lnTo>
                <a:lnTo>
                  <a:pt x="5276812" y="328612"/>
                </a:lnTo>
                <a:lnTo>
                  <a:pt x="5293309" y="366356"/>
                </a:lnTo>
                <a:lnTo>
                  <a:pt x="5326710" y="378333"/>
                </a:lnTo>
                <a:lnTo>
                  <a:pt x="5335143" y="378333"/>
                </a:lnTo>
                <a:lnTo>
                  <a:pt x="5342433" y="376389"/>
                </a:lnTo>
                <a:lnTo>
                  <a:pt x="5354840" y="368554"/>
                </a:lnTo>
                <a:lnTo>
                  <a:pt x="5360098" y="364134"/>
                </a:lnTo>
                <a:lnTo>
                  <a:pt x="5364365" y="359283"/>
                </a:lnTo>
                <a:lnTo>
                  <a:pt x="5364365" y="374904"/>
                </a:lnTo>
                <a:lnTo>
                  <a:pt x="5392191" y="374904"/>
                </a:lnTo>
                <a:lnTo>
                  <a:pt x="5392191" y="359283"/>
                </a:lnTo>
                <a:lnTo>
                  <a:pt x="5392191" y="356298"/>
                </a:lnTo>
                <a:lnTo>
                  <a:pt x="5392191" y="172948"/>
                </a:lnTo>
                <a:lnTo>
                  <a:pt x="5392191" y="170268"/>
                </a:lnTo>
                <a:lnTo>
                  <a:pt x="5392191" y="66230"/>
                </a:lnTo>
                <a:close/>
              </a:path>
              <a:path w="5902959" h="438150">
                <a:moveTo>
                  <a:pt x="5466207" y="154635"/>
                </a:moveTo>
                <a:lnTo>
                  <a:pt x="5438368" y="154635"/>
                </a:lnTo>
                <a:lnTo>
                  <a:pt x="5438368" y="374904"/>
                </a:lnTo>
                <a:lnTo>
                  <a:pt x="5466207" y="374904"/>
                </a:lnTo>
                <a:lnTo>
                  <a:pt x="5466207" y="154635"/>
                </a:lnTo>
                <a:close/>
              </a:path>
              <a:path w="5902959" h="438150">
                <a:moveTo>
                  <a:pt x="5466207" y="86474"/>
                </a:moveTo>
                <a:lnTo>
                  <a:pt x="5438368" y="86474"/>
                </a:lnTo>
                <a:lnTo>
                  <a:pt x="5438368" y="124282"/>
                </a:lnTo>
                <a:lnTo>
                  <a:pt x="5466207" y="124282"/>
                </a:lnTo>
                <a:lnTo>
                  <a:pt x="5466207" y="86474"/>
                </a:lnTo>
                <a:close/>
              </a:path>
              <a:path w="5902959" h="438150">
                <a:moveTo>
                  <a:pt x="5627268" y="66230"/>
                </a:moveTo>
                <a:lnTo>
                  <a:pt x="5599442" y="66230"/>
                </a:lnTo>
                <a:lnTo>
                  <a:pt x="5599442" y="170268"/>
                </a:lnTo>
                <a:lnTo>
                  <a:pt x="5599442" y="188569"/>
                </a:lnTo>
                <a:lnTo>
                  <a:pt x="5599442" y="341718"/>
                </a:lnTo>
                <a:lnTo>
                  <a:pt x="5595175" y="345782"/>
                </a:lnTo>
                <a:lnTo>
                  <a:pt x="5590311" y="349250"/>
                </a:lnTo>
                <a:lnTo>
                  <a:pt x="5584850" y="352132"/>
                </a:lnTo>
                <a:lnTo>
                  <a:pt x="5579389" y="354914"/>
                </a:lnTo>
                <a:lnTo>
                  <a:pt x="5573585" y="356298"/>
                </a:lnTo>
                <a:lnTo>
                  <a:pt x="5559107" y="356298"/>
                </a:lnTo>
                <a:lnTo>
                  <a:pt x="5537974" y="317703"/>
                </a:lnTo>
                <a:lnTo>
                  <a:pt x="5536628" y="288429"/>
                </a:lnTo>
                <a:lnTo>
                  <a:pt x="5536755" y="231419"/>
                </a:lnTo>
                <a:lnTo>
                  <a:pt x="5542432" y="189166"/>
                </a:lnTo>
                <a:lnTo>
                  <a:pt x="5566689" y="172948"/>
                </a:lnTo>
                <a:lnTo>
                  <a:pt x="5573534" y="172948"/>
                </a:lnTo>
                <a:lnTo>
                  <a:pt x="5579745" y="174675"/>
                </a:lnTo>
                <a:lnTo>
                  <a:pt x="5585295" y="178155"/>
                </a:lnTo>
                <a:lnTo>
                  <a:pt x="5590959" y="181521"/>
                </a:lnTo>
                <a:lnTo>
                  <a:pt x="5595671" y="185000"/>
                </a:lnTo>
                <a:lnTo>
                  <a:pt x="5599442" y="188569"/>
                </a:lnTo>
                <a:lnTo>
                  <a:pt x="5599442" y="170268"/>
                </a:lnTo>
                <a:lnTo>
                  <a:pt x="5595175" y="165506"/>
                </a:lnTo>
                <a:lnTo>
                  <a:pt x="5589765" y="161137"/>
                </a:lnTo>
                <a:lnTo>
                  <a:pt x="5576760" y="153200"/>
                </a:lnTo>
                <a:lnTo>
                  <a:pt x="5569229" y="151218"/>
                </a:lnTo>
                <a:lnTo>
                  <a:pt x="5560593" y="151218"/>
                </a:lnTo>
                <a:lnTo>
                  <a:pt x="5523293" y="169214"/>
                </a:lnTo>
                <a:lnTo>
                  <a:pt x="5511139" y="206413"/>
                </a:lnTo>
                <a:lnTo>
                  <a:pt x="5508803" y="245427"/>
                </a:lnTo>
                <a:lnTo>
                  <a:pt x="5508879" y="288429"/>
                </a:lnTo>
                <a:lnTo>
                  <a:pt x="5511889" y="328612"/>
                </a:lnTo>
                <a:lnTo>
                  <a:pt x="5528386" y="366356"/>
                </a:lnTo>
                <a:lnTo>
                  <a:pt x="5561787" y="378333"/>
                </a:lnTo>
                <a:lnTo>
                  <a:pt x="5570220" y="378333"/>
                </a:lnTo>
                <a:lnTo>
                  <a:pt x="5577510" y="376389"/>
                </a:lnTo>
                <a:lnTo>
                  <a:pt x="5589917" y="368554"/>
                </a:lnTo>
                <a:lnTo>
                  <a:pt x="5595175" y="364134"/>
                </a:lnTo>
                <a:lnTo>
                  <a:pt x="5599442" y="359283"/>
                </a:lnTo>
                <a:lnTo>
                  <a:pt x="5599442" y="374904"/>
                </a:lnTo>
                <a:lnTo>
                  <a:pt x="5627268" y="374904"/>
                </a:lnTo>
                <a:lnTo>
                  <a:pt x="5627268" y="359283"/>
                </a:lnTo>
                <a:lnTo>
                  <a:pt x="5627268" y="356298"/>
                </a:lnTo>
                <a:lnTo>
                  <a:pt x="5627268" y="172948"/>
                </a:lnTo>
                <a:lnTo>
                  <a:pt x="5627268" y="170268"/>
                </a:lnTo>
                <a:lnTo>
                  <a:pt x="5627268" y="66230"/>
                </a:lnTo>
                <a:close/>
              </a:path>
              <a:path w="5902959" h="438150">
                <a:moveTo>
                  <a:pt x="5778995" y="154635"/>
                </a:moveTo>
                <a:lnTo>
                  <a:pt x="5751169" y="154635"/>
                </a:lnTo>
                <a:lnTo>
                  <a:pt x="5751169" y="374904"/>
                </a:lnTo>
                <a:lnTo>
                  <a:pt x="5778995" y="374904"/>
                </a:lnTo>
                <a:lnTo>
                  <a:pt x="5778995" y="154635"/>
                </a:lnTo>
                <a:close/>
              </a:path>
              <a:path w="5902959" h="438150">
                <a:moveTo>
                  <a:pt x="5778995" y="86474"/>
                </a:moveTo>
                <a:lnTo>
                  <a:pt x="5751169" y="86474"/>
                </a:lnTo>
                <a:lnTo>
                  <a:pt x="5751169" y="124282"/>
                </a:lnTo>
                <a:lnTo>
                  <a:pt x="5778995" y="124282"/>
                </a:lnTo>
                <a:lnTo>
                  <a:pt x="5778995" y="86474"/>
                </a:lnTo>
                <a:close/>
              </a:path>
              <a:path w="5902959" h="438150">
                <a:moveTo>
                  <a:pt x="5902718" y="154635"/>
                </a:moveTo>
                <a:lnTo>
                  <a:pt x="5866244" y="154635"/>
                </a:lnTo>
                <a:lnTo>
                  <a:pt x="5866244" y="86474"/>
                </a:lnTo>
                <a:lnTo>
                  <a:pt x="5838418" y="86474"/>
                </a:lnTo>
                <a:lnTo>
                  <a:pt x="5838418" y="154635"/>
                </a:lnTo>
                <a:lnTo>
                  <a:pt x="5811329" y="154635"/>
                </a:lnTo>
                <a:lnTo>
                  <a:pt x="5811329" y="172948"/>
                </a:lnTo>
                <a:lnTo>
                  <a:pt x="5838418" y="172948"/>
                </a:lnTo>
                <a:lnTo>
                  <a:pt x="5838418" y="338645"/>
                </a:lnTo>
                <a:lnTo>
                  <a:pt x="5839460" y="346976"/>
                </a:lnTo>
                <a:lnTo>
                  <a:pt x="5867387" y="377583"/>
                </a:lnTo>
                <a:lnTo>
                  <a:pt x="5881776" y="377583"/>
                </a:lnTo>
                <a:lnTo>
                  <a:pt x="5885700" y="377380"/>
                </a:lnTo>
                <a:lnTo>
                  <a:pt x="5893828" y="376593"/>
                </a:lnTo>
                <a:lnTo>
                  <a:pt x="5897804" y="376047"/>
                </a:lnTo>
                <a:lnTo>
                  <a:pt x="5901677" y="375348"/>
                </a:lnTo>
                <a:lnTo>
                  <a:pt x="5901677" y="355854"/>
                </a:lnTo>
                <a:lnTo>
                  <a:pt x="5901677" y="353923"/>
                </a:lnTo>
                <a:lnTo>
                  <a:pt x="5899086" y="354418"/>
                </a:lnTo>
                <a:lnTo>
                  <a:pt x="5896318" y="354863"/>
                </a:lnTo>
                <a:lnTo>
                  <a:pt x="5890463" y="355650"/>
                </a:lnTo>
                <a:lnTo>
                  <a:pt x="5887885" y="355854"/>
                </a:lnTo>
                <a:lnTo>
                  <a:pt x="5877458" y="355854"/>
                </a:lnTo>
                <a:lnTo>
                  <a:pt x="5872200" y="353618"/>
                </a:lnTo>
                <a:lnTo>
                  <a:pt x="5867438" y="344690"/>
                </a:lnTo>
                <a:lnTo>
                  <a:pt x="5866244" y="337146"/>
                </a:lnTo>
                <a:lnTo>
                  <a:pt x="5866244" y="172948"/>
                </a:lnTo>
                <a:lnTo>
                  <a:pt x="5902718" y="172948"/>
                </a:lnTo>
                <a:lnTo>
                  <a:pt x="5902718" y="154635"/>
                </a:lnTo>
                <a:close/>
              </a:path>
            </a:pathLst>
          </a:custGeom>
          <a:solidFill>
            <a:srgbClr val="AE7A51"/>
          </a:solidFill>
        </p:spPr>
        <p:txBody>
          <a:bodyPr wrap="square" lIns="0" tIns="0" rIns="0" bIns="0" rtlCol="0"/>
          <a:lstStyle/>
          <a:p>
            <a:endParaRPr/>
          </a:p>
        </p:txBody>
      </p:sp>
      <p:sp>
        <p:nvSpPr>
          <p:cNvPr id="5" name="object 5"/>
          <p:cNvSpPr txBox="1"/>
          <p:nvPr/>
        </p:nvSpPr>
        <p:spPr>
          <a:xfrm>
            <a:off x="556526" y="1322069"/>
            <a:ext cx="2186674" cy="533479"/>
          </a:xfrm>
          <a:prstGeom prst="rect">
            <a:avLst/>
          </a:prstGeom>
        </p:spPr>
        <p:txBody>
          <a:bodyPr vert="horz" wrap="square" lIns="0" tIns="12700" rIns="0" bIns="0" rtlCol="0">
            <a:spAutoFit/>
          </a:bodyPr>
          <a:lstStyle/>
          <a:p>
            <a:pPr marL="12700">
              <a:lnSpc>
                <a:spcPct val="100000"/>
              </a:lnSpc>
              <a:spcBef>
                <a:spcPts val="100"/>
              </a:spcBef>
            </a:pPr>
            <a:r>
              <a:rPr lang="en-US" sz="2400" b="1" u="heavy" spc="-85" dirty="0" err="1">
                <a:solidFill>
                  <a:srgbClr val="434343"/>
                </a:solidFill>
                <a:uFill>
                  <a:solidFill>
                    <a:srgbClr val="434343"/>
                  </a:solidFill>
                </a:uFill>
                <a:latin typeface="Trebuchet MS"/>
                <a:cs typeface="Trebuchet MS"/>
              </a:rPr>
              <a:t>Dataprocessing</a:t>
            </a:r>
            <a:endParaRPr lang="ar-SA" sz="2400" b="1" u="heavy" spc="-85" dirty="0">
              <a:solidFill>
                <a:srgbClr val="434343"/>
              </a:solidFill>
              <a:uFill>
                <a:solidFill>
                  <a:srgbClr val="434343"/>
                </a:solidFill>
              </a:uFill>
              <a:latin typeface="Trebuchet MS"/>
              <a:cs typeface="Trebuchet MS"/>
            </a:endParaRPr>
          </a:p>
          <a:p>
            <a:pPr marL="12700">
              <a:lnSpc>
                <a:spcPct val="100000"/>
              </a:lnSpc>
              <a:spcBef>
                <a:spcPts val="100"/>
              </a:spcBef>
            </a:pPr>
            <a:r>
              <a:rPr sz="900" spc="-120" dirty="0">
                <a:solidFill>
                  <a:srgbClr val="434343"/>
                </a:solidFill>
                <a:latin typeface="Trebuchet MS"/>
                <a:cs typeface="Trebuchet MS"/>
              </a:rPr>
              <a:t>:</a:t>
            </a:r>
            <a:endParaRPr sz="900" dirty="0">
              <a:latin typeface="Trebuchet MS"/>
              <a:cs typeface="Trebuchet MS"/>
            </a:endParaRPr>
          </a:p>
        </p:txBody>
      </p:sp>
      <p:pic>
        <p:nvPicPr>
          <p:cNvPr id="9" name="object 9"/>
          <p:cNvPicPr/>
          <p:nvPr/>
        </p:nvPicPr>
        <p:blipFill>
          <a:blip r:embed="rId2" cstate="print"/>
          <a:stretch>
            <a:fillRect/>
          </a:stretch>
        </p:blipFill>
        <p:spPr>
          <a:xfrm>
            <a:off x="5113978" y="325711"/>
            <a:ext cx="1720336" cy="1236355"/>
          </a:xfrm>
          <a:prstGeom prst="rect">
            <a:avLst/>
          </a:prstGeom>
        </p:spPr>
      </p:pic>
      <p:sp>
        <p:nvSpPr>
          <p:cNvPr id="12" name="Rectangle 11">
            <a:extLst>
              <a:ext uri="{FF2B5EF4-FFF2-40B4-BE49-F238E27FC236}">
                <a16:creationId xmlns:a16="http://schemas.microsoft.com/office/drawing/2014/main" id="{77300AE8-1E0B-4C4E-9BDF-A8BD705AFCAF}"/>
              </a:ext>
            </a:extLst>
          </p:cNvPr>
          <p:cNvSpPr/>
          <p:nvPr/>
        </p:nvSpPr>
        <p:spPr>
          <a:xfrm>
            <a:off x="762000" y="2122360"/>
            <a:ext cx="3962400" cy="15923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TextBox 13">
            <a:extLst>
              <a:ext uri="{FF2B5EF4-FFF2-40B4-BE49-F238E27FC236}">
                <a16:creationId xmlns:a16="http://schemas.microsoft.com/office/drawing/2014/main" id="{46F26521-72F7-4F8F-993E-345DD20A7C04}"/>
              </a:ext>
            </a:extLst>
          </p:cNvPr>
          <p:cNvSpPr txBox="1"/>
          <p:nvPr/>
        </p:nvSpPr>
        <p:spPr>
          <a:xfrm>
            <a:off x="790303" y="1795170"/>
            <a:ext cx="4572000" cy="2246769"/>
          </a:xfrm>
          <a:prstGeom prst="rect">
            <a:avLst/>
          </a:prstGeom>
          <a:noFill/>
        </p:spPr>
        <p:txBody>
          <a:bodyPr wrap="square">
            <a:spAutoFit/>
          </a:bodyPr>
          <a:lstStyle/>
          <a:p>
            <a:r>
              <a:rPr lang="en-US" sz="2800" dirty="0"/>
              <a:t>1-groupby</a:t>
            </a:r>
          </a:p>
          <a:p>
            <a:r>
              <a:rPr lang="en-US" sz="2800" dirty="0"/>
              <a:t>2-Concat </a:t>
            </a:r>
            <a:r>
              <a:rPr lang="en-US" sz="2800" dirty="0" err="1"/>
              <a:t>coulmns</a:t>
            </a:r>
            <a:r>
              <a:rPr lang="en-US" sz="2800" dirty="0"/>
              <a:t> data</a:t>
            </a:r>
          </a:p>
          <a:p>
            <a:r>
              <a:rPr lang="en-US" sz="2800" dirty="0"/>
              <a:t>3- Add columns</a:t>
            </a:r>
          </a:p>
          <a:p>
            <a:r>
              <a:rPr lang="en-US" sz="2800" dirty="0"/>
              <a:t>4- remove for </a:t>
            </a:r>
            <a:r>
              <a:rPr lang="en-US" sz="2800" dirty="0" err="1"/>
              <a:t>na</a:t>
            </a:r>
            <a:endParaRPr lang="en-US" sz="2800" dirty="0"/>
          </a:p>
          <a:p>
            <a:r>
              <a:rPr lang="en-US" sz="2800" dirty="0"/>
              <a:t>5-Remove </a:t>
            </a:r>
            <a:r>
              <a:rPr lang="en-US" sz="2800" dirty="0" err="1"/>
              <a:t>duplicut</a:t>
            </a:r>
            <a:r>
              <a:rPr lang="en-US" sz="2800" dirty="0"/>
              <a:t> </a:t>
            </a:r>
            <a:endParaRPr lang="ar-SA"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object 5">
            <a:extLst>
              <a:ext uri="{FF2B5EF4-FFF2-40B4-BE49-F238E27FC236}">
                <a16:creationId xmlns:a16="http://schemas.microsoft.com/office/drawing/2014/main" id="{CD0409B6-4C88-49E4-8AEC-D3FFB6C2F658}"/>
              </a:ext>
            </a:extLst>
          </p:cNvPr>
          <p:cNvPicPr/>
          <p:nvPr/>
        </p:nvPicPr>
        <p:blipFill>
          <a:blip r:embed="rId2" cstate="print"/>
          <a:stretch>
            <a:fillRect/>
          </a:stretch>
        </p:blipFill>
        <p:spPr>
          <a:xfrm>
            <a:off x="7239000" y="252717"/>
            <a:ext cx="1685824" cy="3741665"/>
          </a:xfrm>
          <a:prstGeom prst="rect">
            <a:avLst/>
          </a:prstGeom>
        </p:spPr>
      </p:pic>
      <p:pic>
        <p:nvPicPr>
          <p:cNvPr id="20" name="Picture 19">
            <a:extLst>
              <a:ext uri="{FF2B5EF4-FFF2-40B4-BE49-F238E27FC236}">
                <a16:creationId xmlns:a16="http://schemas.microsoft.com/office/drawing/2014/main" id="{C682B3E6-1CCC-4E6D-9E10-82C2FAFABBE7}"/>
              </a:ext>
            </a:extLst>
          </p:cNvPr>
          <p:cNvPicPr>
            <a:picLocks noChangeAspect="1"/>
          </p:cNvPicPr>
          <p:nvPr/>
        </p:nvPicPr>
        <p:blipFill rotWithShape="1">
          <a:blip r:embed="rId3"/>
          <a:srcRect l="9167" t="64814" r="20833" b="9848"/>
          <a:stretch/>
        </p:blipFill>
        <p:spPr>
          <a:xfrm>
            <a:off x="219176" y="252717"/>
            <a:ext cx="6991364" cy="37416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object 5">
            <a:extLst>
              <a:ext uri="{FF2B5EF4-FFF2-40B4-BE49-F238E27FC236}">
                <a16:creationId xmlns:a16="http://schemas.microsoft.com/office/drawing/2014/main" id="{CD0409B6-4C88-49E4-8AEC-D3FFB6C2F658}"/>
              </a:ext>
            </a:extLst>
          </p:cNvPr>
          <p:cNvPicPr/>
          <p:nvPr/>
        </p:nvPicPr>
        <p:blipFill>
          <a:blip r:embed="rId2" cstate="print"/>
          <a:stretch>
            <a:fillRect/>
          </a:stretch>
        </p:blipFill>
        <p:spPr>
          <a:xfrm>
            <a:off x="7239000" y="252717"/>
            <a:ext cx="1685824" cy="3741665"/>
          </a:xfrm>
          <a:prstGeom prst="rect">
            <a:avLst/>
          </a:prstGeom>
        </p:spPr>
      </p:pic>
      <p:pic>
        <p:nvPicPr>
          <p:cNvPr id="3" name="Picture 2">
            <a:extLst>
              <a:ext uri="{FF2B5EF4-FFF2-40B4-BE49-F238E27FC236}">
                <a16:creationId xmlns:a16="http://schemas.microsoft.com/office/drawing/2014/main" id="{1392189A-7AAA-44A0-99FB-5C4E48A183F0}"/>
              </a:ext>
            </a:extLst>
          </p:cNvPr>
          <p:cNvPicPr>
            <a:picLocks noChangeAspect="1"/>
          </p:cNvPicPr>
          <p:nvPr/>
        </p:nvPicPr>
        <p:blipFill rotWithShape="1">
          <a:blip r:embed="rId3"/>
          <a:srcRect l="9167" t="20371" r="43333" b="12963"/>
          <a:stretch/>
        </p:blipFill>
        <p:spPr>
          <a:xfrm>
            <a:off x="219176" y="252717"/>
            <a:ext cx="7019824" cy="3726287"/>
          </a:xfrm>
          <a:prstGeom prst="rect">
            <a:avLst/>
          </a:prstGeom>
        </p:spPr>
      </p:pic>
    </p:spTree>
    <p:extLst>
      <p:ext uri="{BB962C8B-B14F-4D97-AF65-F5344CB8AC3E}">
        <p14:creationId xmlns:p14="http://schemas.microsoft.com/office/powerpoint/2010/main" val="376762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object 5">
            <a:extLst>
              <a:ext uri="{FF2B5EF4-FFF2-40B4-BE49-F238E27FC236}">
                <a16:creationId xmlns:a16="http://schemas.microsoft.com/office/drawing/2014/main" id="{CD0409B6-4C88-49E4-8AEC-D3FFB6C2F658}"/>
              </a:ext>
            </a:extLst>
          </p:cNvPr>
          <p:cNvPicPr/>
          <p:nvPr/>
        </p:nvPicPr>
        <p:blipFill>
          <a:blip r:embed="rId2" cstate="print"/>
          <a:stretch>
            <a:fillRect/>
          </a:stretch>
        </p:blipFill>
        <p:spPr>
          <a:xfrm>
            <a:off x="7239000" y="252717"/>
            <a:ext cx="1685824" cy="3741665"/>
          </a:xfrm>
          <a:prstGeom prst="rect">
            <a:avLst/>
          </a:prstGeom>
        </p:spPr>
      </p:pic>
      <p:pic>
        <p:nvPicPr>
          <p:cNvPr id="18" name="Picture 17">
            <a:extLst>
              <a:ext uri="{FF2B5EF4-FFF2-40B4-BE49-F238E27FC236}">
                <a16:creationId xmlns:a16="http://schemas.microsoft.com/office/drawing/2014/main" id="{33B89C2E-EF9C-4C39-9014-AE64D822751D}"/>
              </a:ext>
            </a:extLst>
          </p:cNvPr>
          <p:cNvPicPr>
            <a:picLocks noChangeAspect="1"/>
          </p:cNvPicPr>
          <p:nvPr/>
        </p:nvPicPr>
        <p:blipFill rotWithShape="1">
          <a:blip r:embed="rId3"/>
          <a:srcRect l="25832" t="59892" r="18515" b="12963"/>
          <a:stretch/>
        </p:blipFill>
        <p:spPr>
          <a:xfrm>
            <a:off x="219176" y="252717"/>
            <a:ext cx="7019824" cy="3741665"/>
          </a:xfrm>
          <a:prstGeom prst="rect">
            <a:avLst/>
          </a:prstGeom>
        </p:spPr>
      </p:pic>
    </p:spTree>
    <p:extLst>
      <p:ext uri="{BB962C8B-B14F-4D97-AF65-F5344CB8AC3E}">
        <p14:creationId xmlns:p14="http://schemas.microsoft.com/office/powerpoint/2010/main" val="191519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5">
            <a:extLst>
              <a:ext uri="{FF2B5EF4-FFF2-40B4-BE49-F238E27FC236}">
                <a16:creationId xmlns:a16="http://schemas.microsoft.com/office/drawing/2014/main" id="{6EAC8548-4C5F-444C-BEE2-4DAD16997043}"/>
              </a:ext>
            </a:extLst>
          </p:cNvPr>
          <p:cNvPicPr/>
          <p:nvPr/>
        </p:nvPicPr>
        <p:blipFill>
          <a:blip r:embed="rId2" cstate="print"/>
          <a:stretch>
            <a:fillRect/>
          </a:stretch>
        </p:blipFill>
        <p:spPr>
          <a:xfrm>
            <a:off x="6858000" y="252718"/>
            <a:ext cx="2066824" cy="3690632"/>
          </a:xfrm>
          <a:prstGeom prst="rect">
            <a:avLst/>
          </a:prstGeom>
        </p:spPr>
      </p:pic>
      <p:pic>
        <p:nvPicPr>
          <p:cNvPr id="17" name="Picture 16">
            <a:extLst>
              <a:ext uri="{FF2B5EF4-FFF2-40B4-BE49-F238E27FC236}">
                <a16:creationId xmlns:a16="http://schemas.microsoft.com/office/drawing/2014/main" id="{2ABF4491-2794-434A-9FA9-8254D961EED3}"/>
              </a:ext>
            </a:extLst>
          </p:cNvPr>
          <p:cNvPicPr>
            <a:picLocks noChangeAspect="1"/>
          </p:cNvPicPr>
          <p:nvPr/>
        </p:nvPicPr>
        <p:blipFill rotWithShape="1">
          <a:blip r:embed="rId3"/>
          <a:srcRect l="9167" t="55926" r="33333" b="17408"/>
          <a:stretch/>
        </p:blipFill>
        <p:spPr>
          <a:xfrm>
            <a:off x="219176" y="361950"/>
            <a:ext cx="6638824" cy="36906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1250</TotalTime>
  <Words>212</Words>
  <Application>Microsoft Office PowerPoint</Application>
  <PresentationFormat>On-screen Show (16:9)</PresentationFormat>
  <Paragraphs>39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Abadi Extra Light</vt:lpstr>
      <vt:lpstr>-apple-system</vt:lpstr>
      <vt:lpstr>Calibri</vt:lpstr>
      <vt:lpstr>Trebuchet MS</vt:lpstr>
      <vt:lpstr>Office Theme</vt:lpstr>
      <vt:lpstr>PowerPoint Presentation</vt:lpstr>
      <vt:lpstr>PowerPoint Presentation</vt:lpstr>
      <vt:lpstr>goals</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Blue Dot  == Stations</vt:lpstr>
      <vt:lpstr>Drop outlayer:</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samah alrefaei</cp:lastModifiedBy>
  <cp:revision>1</cp:revision>
  <dcterms:created xsi:type="dcterms:W3CDTF">2021-09-08T19:47:08Z</dcterms:created>
  <dcterms:modified xsi:type="dcterms:W3CDTF">2021-09-09T16:38:08Z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