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71" r:id="rId12"/>
    <p:sldId id="270" r:id="rId13"/>
    <p:sldId id="268" r:id="rId14"/>
    <p:sldId id="258" r:id="rId15"/>
    <p:sldId id="256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01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52F82E-9FC7-442A-BAD3-A4A72BE4E2A2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C95C910E-B401-4B1B-8CA7-BCE15BDE71A9}">
      <dgm:prSet phldrT="[Text]" custT="1"/>
      <dgm:spPr/>
      <dgm:t>
        <a:bodyPr/>
        <a:lstStyle/>
        <a:p>
          <a:r>
            <a:rPr lang="en-GB" sz="1800" kern="1200" dirty="0">
              <a:solidFill>
                <a:srgbClr val="E7E6E6">
                  <a:lumMod val="25000"/>
                </a:srgbClr>
              </a:solidFill>
              <a:latin typeface="Calibri" panose="020F0502020204030204"/>
              <a:ea typeface="+mn-ea"/>
              <a:cs typeface="+mn-cs"/>
            </a:rPr>
            <a:t>Web scraping</a:t>
          </a:r>
        </a:p>
      </dgm:t>
    </dgm:pt>
    <dgm:pt modelId="{26E459E8-198F-4640-8A04-8F208A61D9FA}" type="parTrans" cxnId="{DC042EA1-D737-4D0F-95AA-76C3F63FF28A}">
      <dgm:prSet/>
      <dgm:spPr/>
      <dgm:t>
        <a:bodyPr/>
        <a:lstStyle/>
        <a:p>
          <a:endParaRPr lang="en-GB"/>
        </a:p>
      </dgm:t>
    </dgm:pt>
    <dgm:pt modelId="{B375277D-D7AE-4862-A95F-C6B4C9B0495D}" type="sibTrans" cxnId="{DC042EA1-D737-4D0F-95AA-76C3F63FF28A}">
      <dgm:prSet/>
      <dgm:spPr/>
      <dgm:t>
        <a:bodyPr/>
        <a:lstStyle/>
        <a:p>
          <a:endParaRPr lang="en-GB"/>
        </a:p>
      </dgm:t>
    </dgm:pt>
    <dgm:pt modelId="{7DC0C810-0438-440F-AA91-924EDF8EB987}">
      <dgm:prSet phldrT="[Text]" custT="1"/>
      <dgm:spPr/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rgbClr val="E7E6E6">
                  <a:lumMod val="25000"/>
                </a:srgbClr>
              </a:solidFill>
              <a:latin typeface="Calibri" panose="020F0502020204030204"/>
              <a:ea typeface="+mn-ea"/>
              <a:cs typeface="+mn-cs"/>
            </a:rPr>
            <a:t>Data cleaning </a:t>
          </a:r>
        </a:p>
      </dgm:t>
    </dgm:pt>
    <dgm:pt modelId="{192B22C1-C032-42F9-BFA8-843ADC5F6726}" type="parTrans" cxnId="{D345639A-2B6C-4546-9038-DF72733DC137}">
      <dgm:prSet/>
      <dgm:spPr/>
      <dgm:t>
        <a:bodyPr/>
        <a:lstStyle/>
        <a:p>
          <a:endParaRPr lang="en-GB"/>
        </a:p>
      </dgm:t>
    </dgm:pt>
    <dgm:pt modelId="{B46695D0-65D1-4C7B-ACBD-D6BED34DCE6B}" type="sibTrans" cxnId="{D345639A-2B6C-4546-9038-DF72733DC137}">
      <dgm:prSet/>
      <dgm:spPr/>
      <dgm:t>
        <a:bodyPr/>
        <a:lstStyle/>
        <a:p>
          <a:endParaRPr lang="en-GB"/>
        </a:p>
      </dgm:t>
    </dgm:pt>
    <dgm:pt modelId="{9DAF37B7-EFA9-4D6B-A66B-8B0D1EAE69C2}">
      <dgm:prSet phldrT="[Text]" custT="1"/>
      <dgm:spPr/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rgbClr val="E7E6E6">
                  <a:lumMod val="25000"/>
                </a:srgbClr>
              </a:solidFill>
              <a:latin typeface="Calibri" panose="020F0502020204030204"/>
              <a:ea typeface="+mn-ea"/>
              <a:cs typeface="+mn-cs"/>
            </a:rPr>
            <a:t>Feature Engineering and selection </a:t>
          </a:r>
        </a:p>
      </dgm:t>
    </dgm:pt>
    <dgm:pt modelId="{951DB404-B61D-4EAC-85BF-8D4BEC9F94B9}" type="parTrans" cxnId="{6BD7F1CC-F162-4D06-A31C-D61E703B542D}">
      <dgm:prSet/>
      <dgm:spPr/>
      <dgm:t>
        <a:bodyPr/>
        <a:lstStyle/>
        <a:p>
          <a:endParaRPr lang="en-GB"/>
        </a:p>
      </dgm:t>
    </dgm:pt>
    <dgm:pt modelId="{E9F58BB0-2D9D-497A-896F-4644639CCB4F}" type="sibTrans" cxnId="{6BD7F1CC-F162-4D06-A31C-D61E703B542D}">
      <dgm:prSet/>
      <dgm:spPr/>
      <dgm:t>
        <a:bodyPr/>
        <a:lstStyle/>
        <a:p>
          <a:endParaRPr lang="en-GB"/>
        </a:p>
      </dgm:t>
    </dgm:pt>
    <dgm:pt modelId="{269D1594-16BB-4987-ACE7-44C0E7C34EBD}">
      <dgm:prSet custT="1"/>
      <dgm:spPr/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solidFill>
                <a:srgbClr val="E7E6E6">
                  <a:lumMod val="25000"/>
                </a:srgbClr>
              </a:solidFill>
              <a:latin typeface="Calibri" panose="020F0502020204030204"/>
              <a:ea typeface="+mn-ea"/>
              <a:cs typeface="+mn-cs"/>
            </a:rPr>
            <a:t>EDA</a:t>
          </a:r>
        </a:p>
      </dgm:t>
    </dgm:pt>
    <dgm:pt modelId="{49F5CC4E-27EF-4DF3-AA2C-0E0509C72A31}" type="parTrans" cxnId="{F9BC69C5-CF0D-49A5-8D3E-9FEAC7FCB69C}">
      <dgm:prSet/>
      <dgm:spPr/>
      <dgm:t>
        <a:bodyPr/>
        <a:lstStyle/>
        <a:p>
          <a:endParaRPr lang="en-GB"/>
        </a:p>
      </dgm:t>
    </dgm:pt>
    <dgm:pt modelId="{4547D7DF-68BD-41F8-85BC-9B256F5410E5}" type="sibTrans" cxnId="{F9BC69C5-CF0D-49A5-8D3E-9FEAC7FCB69C}">
      <dgm:prSet/>
      <dgm:spPr/>
      <dgm:t>
        <a:bodyPr/>
        <a:lstStyle/>
        <a:p>
          <a:endParaRPr lang="en-GB"/>
        </a:p>
      </dgm:t>
    </dgm:pt>
    <dgm:pt modelId="{FF2E564C-45CF-4BDF-B882-5E4C0146576E}">
      <dgm:prSet custT="1"/>
      <dgm:spPr/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E7E6E6">
                  <a:lumMod val="25000"/>
                </a:srgbClr>
              </a:solidFill>
              <a:latin typeface="Calibri" panose="020F0502020204030204"/>
              <a:ea typeface="+mn-ea"/>
              <a:cs typeface="+mn-cs"/>
            </a:rPr>
            <a:t>Model Selection and results </a:t>
          </a:r>
          <a:endParaRPr lang="en-GB" sz="1600" kern="1200" dirty="0">
            <a:solidFill>
              <a:srgbClr val="E7E6E6">
                <a:lumMod val="25000"/>
              </a:srgbClr>
            </a:solidFill>
            <a:latin typeface="Calibri" panose="020F0502020204030204"/>
            <a:ea typeface="+mn-ea"/>
            <a:cs typeface="+mn-cs"/>
          </a:endParaRPr>
        </a:p>
      </dgm:t>
    </dgm:pt>
    <dgm:pt modelId="{D1C558EE-D935-4B89-9DFA-29C21D98DD69}" type="parTrans" cxnId="{2D22FAFF-1C1A-45C3-8C7B-90E22194660F}">
      <dgm:prSet/>
      <dgm:spPr/>
      <dgm:t>
        <a:bodyPr/>
        <a:lstStyle/>
        <a:p>
          <a:endParaRPr lang="en-GB"/>
        </a:p>
      </dgm:t>
    </dgm:pt>
    <dgm:pt modelId="{40323576-0D9E-42AE-AB63-88BE759B37C2}" type="sibTrans" cxnId="{2D22FAFF-1C1A-45C3-8C7B-90E22194660F}">
      <dgm:prSet/>
      <dgm:spPr/>
      <dgm:t>
        <a:bodyPr/>
        <a:lstStyle/>
        <a:p>
          <a:endParaRPr lang="en-GB"/>
        </a:p>
      </dgm:t>
    </dgm:pt>
    <dgm:pt modelId="{AA31FCFF-03CB-4C55-9C38-6652F0AB4CC6}">
      <dgm:prSet custT="1"/>
      <dgm:spPr/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E7E6E6">
                  <a:lumMod val="25000"/>
                </a:srgbClr>
              </a:solidFill>
              <a:latin typeface="Calibri" panose="020F0502020204030204"/>
              <a:ea typeface="+mn-ea"/>
              <a:cs typeface="+mn-cs"/>
            </a:rPr>
            <a:t>Train &amp; Evaluate Model</a:t>
          </a:r>
        </a:p>
      </dgm:t>
    </dgm:pt>
    <dgm:pt modelId="{2DFEC4F9-11DB-44A9-9B32-A66C770B5268}" type="parTrans" cxnId="{4F58F612-D449-41F1-8D4D-D6668F629105}">
      <dgm:prSet/>
      <dgm:spPr/>
      <dgm:t>
        <a:bodyPr/>
        <a:lstStyle/>
        <a:p>
          <a:endParaRPr lang="en-GB"/>
        </a:p>
      </dgm:t>
    </dgm:pt>
    <dgm:pt modelId="{997C9D1E-8E1C-4981-9E8B-E485020FF049}" type="sibTrans" cxnId="{4F58F612-D449-41F1-8D4D-D6668F629105}">
      <dgm:prSet/>
      <dgm:spPr/>
      <dgm:t>
        <a:bodyPr/>
        <a:lstStyle/>
        <a:p>
          <a:endParaRPr lang="en-GB"/>
        </a:p>
      </dgm:t>
    </dgm:pt>
    <dgm:pt modelId="{9C719BB4-63E4-43AC-9E37-63788E817BBF}" type="pres">
      <dgm:prSet presAssocID="{B152F82E-9FC7-442A-BAD3-A4A72BE4E2A2}" presName="Name0" presStyleCnt="0">
        <dgm:presLayoutVars>
          <dgm:dir/>
          <dgm:animLvl val="lvl"/>
          <dgm:resizeHandles val="exact"/>
        </dgm:presLayoutVars>
      </dgm:prSet>
      <dgm:spPr/>
    </dgm:pt>
    <dgm:pt modelId="{13978593-75C3-46FA-BFC4-15D7D149587C}" type="pres">
      <dgm:prSet presAssocID="{C95C910E-B401-4B1B-8CA7-BCE15BDE71A9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F6790C54-8729-4B65-8478-826F81EB786A}" type="pres">
      <dgm:prSet presAssocID="{B375277D-D7AE-4862-A95F-C6B4C9B0495D}" presName="parTxOnlySpace" presStyleCnt="0"/>
      <dgm:spPr/>
    </dgm:pt>
    <dgm:pt modelId="{413FC571-79AD-42BF-BA1C-323641D4849F}" type="pres">
      <dgm:prSet presAssocID="{7DC0C810-0438-440F-AA91-924EDF8EB987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4701B19C-6213-4512-84A8-8F58FDE643C5}" type="pres">
      <dgm:prSet presAssocID="{B46695D0-65D1-4C7B-ACBD-D6BED34DCE6B}" presName="parTxOnlySpace" presStyleCnt="0"/>
      <dgm:spPr/>
    </dgm:pt>
    <dgm:pt modelId="{121BFC7F-391F-4EA6-A9D8-9AEB22A52D24}" type="pres">
      <dgm:prSet presAssocID="{9DAF37B7-EFA9-4D6B-A66B-8B0D1EAE69C2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11A2B166-149D-4FAA-9F66-6091BC6931FF}" type="pres">
      <dgm:prSet presAssocID="{E9F58BB0-2D9D-497A-896F-4644639CCB4F}" presName="parTxOnlySpace" presStyleCnt="0"/>
      <dgm:spPr/>
    </dgm:pt>
    <dgm:pt modelId="{7EF98101-6861-4C1F-BBED-BDA6989D32CE}" type="pres">
      <dgm:prSet presAssocID="{269D1594-16BB-4987-ACE7-44C0E7C34EBD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75EE8C00-76C3-4583-B4D5-B896099940D1}" type="pres">
      <dgm:prSet presAssocID="{4547D7DF-68BD-41F8-85BC-9B256F5410E5}" presName="parTxOnlySpace" presStyleCnt="0"/>
      <dgm:spPr/>
    </dgm:pt>
    <dgm:pt modelId="{75F23036-D9AE-4559-8845-924A39D05CEF}" type="pres">
      <dgm:prSet presAssocID="{AA31FCFF-03CB-4C55-9C38-6652F0AB4CC6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B254C454-0D48-4544-A6AC-2C56ACA13A02}" type="pres">
      <dgm:prSet presAssocID="{997C9D1E-8E1C-4981-9E8B-E485020FF049}" presName="parTxOnlySpace" presStyleCnt="0"/>
      <dgm:spPr/>
    </dgm:pt>
    <dgm:pt modelId="{9E3FA3F1-9B17-4C68-90AB-2EBE1A76BDB7}" type="pres">
      <dgm:prSet presAssocID="{FF2E564C-45CF-4BDF-B882-5E4C0146576E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4D7DCB05-216A-4508-98A6-0AD318D5772E}" type="presOf" srcId="{FF2E564C-45CF-4BDF-B882-5E4C0146576E}" destId="{9E3FA3F1-9B17-4C68-90AB-2EBE1A76BDB7}" srcOrd="0" destOrd="0" presId="urn:microsoft.com/office/officeart/2005/8/layout/chevron1"/>
    <dgm:cxn modelId="{4F58F612-D449-41F1-8D4D-D6668F629105}" srcId="{B152F82E-9FC7-442A-BAD3-A4A72BE4E2A2}" destId="{AA31FCFF-03CB-4C55-9C38-6652F0AB4CC6}" srcOrd="4" destOrd="0" parTransId="{2DFEC4F9-11DB-44A9-9B32-A66C770B5268}" sibTransId="{997C9D1E-8E1C-4981-9E8B-E485020FF049}"/>
    <dgm:cxn modelId="{E47EE127-B933-46DE-94F0-B35500BCE6C5}" type="presOf" srcId="{AA31FCFF-03CB-4C55-9C38-6652F0AB4CC6}" destId="{75F23036-D9AE-4559-8845-924A39D05CEF}" srcOrd="0" destOrd="0" presId="urn:microsoft.com/office/officeart/2005/8/layout/chevron1"/>
    <dgm:cxn modelId="{1E40CB5D-79E3-4CE4-8146-77D06ADDA404}" type="presOf" srcId="{C95C910E-B401-4B1B-8CA7-BCE15BDE71A9}" destId="{13978593-75C3-46FA-BFC4-15D7D149587C}" srcOrd="0" destOrd="0" presId="urn:microsoft.com/office/officeart/2005/8/layout/chevron1"/>
    <dgm:cxn modelId="{278D9B61-1773-4C26-AD05-A21AB979B5DD}" type="presOf" srcId="{269D1594-16BB-4987-ACE7-44C0E7C34EBD}" destId="{7EF98101-6861-4C1F-BBED-BDA6989D32CE}" srcOrd="0" destOrd="0" presId="urn:microsoft.com/office/officeart/2005/8/layout/chevron1"/>
    <dgm:cxn modelId="{D345639A-2B6C-4546-9038-DF72733DC137}" srcId="{B152F82E-9FC7-442A-BAD3-A4A72BE4E2A2}" destId="{7DC0C810-0438-440F-AA91-924EDF8EB987}" srcOrd="1" destOrd="0" parTransId="{192B22C1-C032-42F9-BFA8-843ADC5F6726}" sibTransId="{B46695D0-65D1-4C7B-ACBD-D6BED34DCE6B}"/>
    <dgm:cxn modelId="{25F8789B-2492-4988-8FB8-44D3594900FB}" type="presOf" srcId="{9DAF37B7-EFA9-4D6B-A66B-8B0D1EAE69C2}" destId="{121BFC7F-391F-4EA6-A9D8-9AEB22A52D24}" srcOrd="0" destOrd="0" presId="urn:microsoft.com/office/officeart/2005/8/layout/chevron1"/>
    <dgm:cxn modelId="{DC042EA1-D737-4D0F-95AA-76C3F63FF28A}" srcId="{B152F82E-9FC7-442A-BAD3-A4A72BE4E2A2}" destId="{C95C910E-B401-4B1B-8CA7-BCE15BDE71A9}" srcOrd="0" destOrd="0" parTransId="{26E459E8-198F-4640-8A04-8F208A61D9FA}" sibTransId="{B375277D-D7AE-4862-A95F-C6B4C9B0495D}"/>
    <dgm:cxn modelId="{CD73FFB1-41CA-4E27-AEC6-E8B061B821E8}" type="presOf" srcId="{B152F82E-9FC7-442A-BAD3-A4A72BE4E2A2}" destId="{9C719BB4-63E4-43AC-9E37-63788E817BBF}" srcOrd="0" destOrd="0" presId="urn:microsoft.com/office/officeart/2005/8/layout/chevron1"/>
    <dgm:cxn modelId="{F9BC69C5-CF0D-49A5-8D3E-9FEAC7FCB69C}" srcId="{B152F82E-9FC7-442A-BAD3-A4A72BE4E2A2}" destId="{269D1594-16BB-4987-ACE7-44C0E7C34EBD}" srcOrd="3" destOrd="0" parTransId="{49F5CC4E-27EF-4DF3-AA2C-0E0509C72A31}" sibTransId="{4547D7DF-68BD-41F8-85BC-9B256F5410E5}"/>
    <dgm:cxn modelId="{6BD7F1CC-F162-4D06-A31C-D61E703B542D}" srcId="{B152F82E-9FC7-442A-BAD3-A4A72BE4E2A2}" destId="{9DAF37B7-EFA9-4D6B-A66B-8B0D1EAE69C2}" srcOrd="2" destOrd="0" parTransId="{951DB404-B61D-4EAC-85BF-8D4BEC9F94B9}" sibTransId="{E9F58BB0-2D9D-497A-896F-4644639CCB4F}"/>
    <dgm:cxn modelId="{70A0BFF7-375F-4B40-B557-B6D54D24CF2C}" type="presOf" srcId="{7DC0C810-0438-440F-AA91-924EDF8EB987}" destId="{413FC571-79AD-42BF-BA1C-323641D4849F}" srcOrd="0" destOrd="0" presId="urn:microsoft.com/office/officeart/2005/8/layout/chevron1"/>
    <dgm:cxn modelId="{2D22FAFF-1C1A-45C3-8C7B-90E22194660F}" srcId="{B152F82E-9FC7-442A-BAD3-A4A72BE4E2A2}" destId="{FF2E564C-45CF-4BDF-B882-5E4C0146576E}" srcOrd="5" destOrd="0" parTransId="{D1C558EE-D935-4B89-9DFA-29C21D98DD69}" sibTransId="{40323576-0D9E-42AE-AB63-88BE759B37C2}"/>
    <dgm:cxn modelId="{7DA0494E-D674-4586-AEF9-65FB5636A629}" type="presParOf" srcId="{9C719BB4-63E4-43AC-9E37-63788E817BBF}" destId="{13978593-75C3-46FA-BFC4-15D7D149587C}" srcOrd="0" destOrd="0" presId="urn:microsoft.com/office/officeart/2005/8/layout/chevron1"/>
    <dgm:cxn modelId="{ECAECA50-ED04-4E4A-8C1E-38A9CD1E156B}" type="presParOf" srcId="{9C719BB4-63E4-43AC-9E37-63788E817BBF}" destId="{F6790C54-8729-4B65-8478-826F81EB786A}" srcOrd="1" destOrd="0" presId="urn:microsoft.com/office/officeart/2005/8/layout/chevron1"/>
    <dgm:cxn modelId="{C45864B2-D9E3-4F8E-87D9-1C36F24E2126}" type="presParOf" srcId="{9C719BB4-63E4-43AC-9E37-63788E817BBF}" destId="{413FC571-79AD-42BF-BA1C-323641D4849F}" srcOrd="2" destOrd="0" presId="urn:microsoft.com/office/officeart/2005/8/layout/chevron1"/>
    <dgm:cxn modelId="{4913B07A-B645-4B05-A549-92E09D84EEBE}" type="presParOf" srcId="{9C719BB4-63E4-43AC-9E37-63788E817BBF}" destId="{4701B19C-6213-4512-84A8-8F58FDE643C5}" srcOrd="3" destOrd="0" presId="urn:microsoft.com/office/officeart/2005/8/layout/chevron1"/>
    <dgm:cxn modelId="{B7CD1BB9-219C-4C0B-BB9D-0E6ECC264834}" type="presParOf" srcId="{9C719BB4-63E4-43AC-9E37-63788E817BBF}" destId="{121BFC7F-391F-4EA6-A9D8-9AEB22A52D24}" srcOrd="4" destOrd="0" presId="urn:microsoft.com/office/officeart/2005/8/layout/chevron1"/>
    <dgm:cxn modelId="{65E429B8-68ED-4081-AFF7-DC5567762EF8}" type="presParOf" srcId="{9C719BB4-63E4-43AC-9E37-63788E817BBF}" destId="{11A2B166-149D-4FAA-9F66-6091BC6931FF}" srcOrd="5" destOrd="0" presId="urn:microsoft.com/office/officeart/2005/8/layout/chevron1"/>
    <dgm:cxn modelId="{F29BE693-D856-4003-B5F9-67AD6BC99579}" type="presParOf" srcId="{9C719BB4-63E4-43AC-9E37-63788E817BBF}" destId="{7EF98101-6861-4C1F-BBED-BDA6989D32CE}" srcOrd="6" destOrd="0" presId="urn:microsoft.com/office/officeart/2005/8/layout/chevron1"/>
    <dgm:cxn modelId="{2E2AF183-17F2-44D5-BBC6-6D84ACF38ABB}" type="presParOf" srcId="{9C719BB4-63E4-43AC-9E37-63788E817BBF}" destId="{75EE8C00-76C3-4583-B4D5-B896099940D1}" srcOrd="7" destOrd="0" presId="urn:microsoft.com/office/officeart/2005/8/layout/chevron1"/>
    <dgm:cxn modelId="{8BD5396A-29B4-40A8-892F-00C27E823AF6}" type="presParOf" srcId="{9C719BB4-63E4-43AC-9E37-63788E817BBF}" destId="{75F23036-D9AE-4559-8845-924A39D05CEF}" srcOrd="8" destOrd="0" presId="urn:microsoft.com/office/officeart/2005/8/layout/chevron1"/>
    <dgm:cxn modelId="{23B5EACC-C024-4CA4-9D0D-79C03D9EB804}" type="presParOf" srcId="{9C719BB4-63E4-43AC-9E37-63788E817BBF}" destId="{B254C454-0D48-4544-A6AC-2C56ACA13A02}" srcOrd="9" destOrd="0" presId="urn:microsoft.com/office/officeart/2005/8/layout/chevron1"/>
    <dgm:cxn modelId="{2C12146D-0267-4B6A-9FA5-A2F25080C9A8}" type="presParOf" srcId="{9C719BB4-63E4-43AC-9E37-63788E817BBF}" destId="{9E3FA3F1-9B17-4C68-90AB-2EBE1A76BDB7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52F82E-9FC7-442A-BAD3-A4A72BE4E2A2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C95C910E-B401-4B1B-8CA7-BCE15BDE71A9}">
      <dgm:prSet phldrT="[Text]" custT="1"/>
      <dgm:spPr>
        <a:solidFill>
          <a:schemeClr val="accent4">
            <a:lumMod val="60000"/>
            <a:lumOff val="40000"/>
          </a:schemeClr>
        </a:solidFill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r>
            <a:rPr lang="en-GB" sz="1400" b="1" kern="1200" dirty="0">
              <a:solidFill>
                <a:schemeClr val="bg2">
                  <a:lumMod val="25000"/>
                </a:schemeClr>
              </a:solidFill>
              <a:effectLst/>
              <a:latin typeface="Calibri" panose="020F0502020204030204"/>
              <a:ea typeface="+mn-ea"/>
              <a:cs typeface="+mn-cs"/>
            </a:rPr>
            <a:t>Web scraping</a:t>
          </a:r>
        </a:p>
      </dgm:t>
    </dgm:pt>
    <dgm:pt modelId="{26E459E8-198F-4640-8A04-8F208A61D9FA}" type="parTrans" cxnId="{DC042EA1-D737-4D0F-95AA-76C3F63FF28A}">
      <dgm:prSet/>
      <dgm:spPr/>
      <dgm:t>
        <a:bodyPr/>
        <a:lstStyle/>
        <a:p>
          <a:endParaRPr lang="en-GB"/>
        </a:p>
      </dgm:t>
    </dgm:pt>
    <dgm:pt modelId="{B375277D-D7AE-4862-A95F-C6B4C9B0495D}" type="sibTrans" cxnId="{DC042EA1-D737-4D0F-95AA-76C3F63FF28A}">
      <dgm:prSet/>
      <dgm:spPr/>
      <dgm:t>
        <a:bodyPr/>
        <a:lstStyle/>
        <a:p>
          <a:endParaRPr lang="en-GB"/>
        </a:p>
      </dgm:t>
    </dgm:pt>
    <dgm:pt modelId="{7DC0C810-0438-440F-AA91-924EDF8EB987}">
      <dgm:prSet phldrT="[Text]" custT="1"/>
      <dgm:spPr>
        <a:noFill/>
      </dgm:spPr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rgbClr val="E7E6E6">
                  <a:lumMod val="25000"/>
                </a:srgbClr>
              </a:solidFill>
              <a:latin typeface="Calibri" panose="020F0502020204030204"/>
              <a:ea typeface="+mn-ea"/>
              <a:cs typeface="+mn-cs"/>
            </a:rPr>
            <a:t>Data cleaning </a:t>
          </a:r>
        </a:p>
      </dgm:t>
    </dgm:pt>
    <dgm:pt modelId="{192B22C1-C032-42F9-BFA8-843ADC5F6726}" type="parTrans" cxnId="{D345639A-2B6C-4546-9038-DF72733DC137}">
      <dgm:prSet/>
      <dgm:spPr/>
      <dgm:t>
        <a:bodyPr/>
        <a:lstStyle/>
        <a:p>
          <a:endParaRPr lang="en-GB"/>
        </a:p>
      </dgm:t>
    </dgm:pt>
    <dgm:pt modelId="{B46695D0-65D1-4C7B-ACBD-D6BED34DCE6B}" type="sibTrans" cxnId="{D345639A-2B6C-4546-9038-DF72733DC137}">
      <dgm:prSet/>
      <dgm:spPr/>
      <dgm:t>
        <a:bodyPr/>
        <a:lstStyle/>
        <a:p>
          <a:endParaRPr lang="en-GB"/>
        </a:p>
      </dgm:t>
    </dgm:pt>
    <dgm:pt modelId="{9DAF37B7-EFA9-4D6B-A66B-8B0D1EAE69C2}">
      <dgm:prSet phldrT="[Text]" custT="1"/>
      <dgm:spPr>
        <a:noFill/>
      </dgm:spPr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solidFill>
                <a:srgbClr val="E7E6E6">
                  <a:lumMod val="25000"/>
                </a:srgbClr>
              </a:solidFill>
              <a:latin typeface="Calibri" panose="020F0502020204030204"/>
              <a:ea typeface="+mn-ea"/>
              <a:cs typeface="+mn-cs"/>
            </a:rPr>
            <a:t>Feature Engineering and selection </a:t>
          </a:r>
        </a:p>
      </dgm:t>
    </dgm:pt>
    <dgm:pt modelId="{951DB404-B61D-4EAC-85BF-8D4BEC9F94B9}" type="parTrans" cxnId="{6BD7F1CC-F162-4D06-A31C-D61E703B542D}">
      <dgm:prSet/>
      <dgm:spPr/>
      <dgm:t>
        <a:bodyPr/>
        <a:lstStyle/>
        <a:p>
          <a:endParaRPr lang="en-GB"/>
        </a:p>
      </dgm:t>
    </dgm:pt>
    <dgm:pt modelId="{E9F58BB0-2D9D-497A-896F-4644639CCB4F}" type="sibTrans" cxnId="{6BD7F1CC-F162-4D06-A31C-D61E703B542D}">
      <dgm:prSet/>
      <dgm:spPr/>
      <dgm:t>
        <a:bodyPr/>
        <a:lstStyle/>
        <a:p>
          <a:endParaRPr lang="en-GB"/>
        </a:p>
      </dgm:t>
    </dgm:pt>
    <dgm:pt modelId="{269D1594-16BB-4987-ACE7-44C0E7C34EBD}">
      <dgm:prSet custT="1"/>
      <dgm:spPr>
        <a:noFill/>
      </dgm:spPr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solidFill>
                <a:srgbClr val="E7E6E6">
                  <a:lumMod val="25000"/>
                </a:srgbClr>
              </a:solidFill>
              <a:latin typeface="Calibri" panose="020F0502020204030204"/>
              <a:ea typeface="+mn-ea"/>
              <a:cs typeface="+mn-cs"/>
            </a:rPr>
            <a:t>EDA</a:t>
          </a:r>
        </a:p>
      </dgm:t>
    </dgm:pt>
    <dgm:pt modelId="{49F5CC4E-27EF-4DF3-AA2C-0E0509C72A31}" type="parTrans" cxnId="{F9BC69C5-CF0D-49A5-8D3E-9FEAC7FCB69C}">
      <dgm:prSet/>
      <dgm:spPr/>
      <dgm:t>
        <a:bodyPr/>
        <a:lstStyle/>
        <a:p>
          <a:endParaRPr lang="en-GB"/>
        </a:p>
      </dgm:t>
    </dgm:pt>
    <dgm:pt modelId="{4547D7DF-68BD-41F8-85BC-9B256F5410E5}" type="sibTrans" cxnId="{F9BC69C5-CF0D-49A5-8D3E-9FEAC7FCB69C}">
      <dgm:prSet/>
      <dgm:spPr/>
      <dgm:t>
        <a:bodyPr/>
        <a:lstStyle/>
        <a:p>
          <a:endParaRPr lang="en-GB"/>
        </a:p>
      </dgm:t>
    </dgm:pt>
    <dgm:pt modelId="{FF2E564C-45CF-4BDF-B882-5E4C0146576E}">
      <dgm:prSet custT="1"/>
      <dgm:spPr>
        <a:noFill/>
      </dgm:spPr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>
              <a:solidFill>
                <a:srgbClr val="E7E6E6">
                  <a:lumMod val="25000"/>
                </a:srgbClr>
              </a:solidFill>
              <a:latin typeface="Calibri" panose="020F0502020204030204"/>
              <a:ea typeface="+mn-ea"/>
              <a:cs typeface="+mn-cs"/>
            </a:rPr>
            <a:t>Model Selection and results </a:t>
          </a:r>
          <a:endParaRPr lang="en-GB" sz="1050" kern="1200" dirty="0">
            <a:solidFill>
              <a:srgbClr val="E7E6E6">
                <a:lumMod val="25000"/>
              </a:srgbClr>
            </a:solidFill>
            <a:latin typeface="Calibri" panose="020F0502020204030204"/>
            <a:ea typeface="+mn-ea"/>
            <a:cs typeface="+mn-cs"/>
          </a:endParaRPr>
        </a:p>
      </dgm:t>
    </dgm:pt>
    <dgm:pt modelId="{D1C558EE-D935-4B89-9DFA-29C21D98DD69}" type="parTrans" cxnId="{2D22FAFF-1C1A-45C3-8C7B-90E22194660F}">
      <dgm:prSet/>
      <dgm:spPr/>
      <dgm:t>
        <a:bodyPr/>
        <a:lstStyle/>
        <a:p>
          <a:endParaRPr lang="en-GB"/>
        </a:p>
      </dgm:t>
    </dgm:pt>
    <dgm:pt modelId="{40323576-0D9E-42AE-AB63-88BE759B37C2}" type="sibTrans" cxnId="{2D22FAFF-1C1A-45C3-8C7B-90E22194660F}">
      <dgm:prSet/>
      <dgm:spPr/>
      <dgm:t>
        <a:bodyPr/>
        <a:lstStyle/>
        <a:p>
          <a:endParaRPr lang="en-GB"/>
        </a:p>
      </dgm:t>
    </dgm:pt>
    <dgm:pt modelId="{AA31FCFF-03CB-4C55-9C38-6652F0AB4CC6}">
      <dgm:prSet custT="1"/>
      <dgm:spPr>
        <a:noFill/>
      </dgm:spPr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E7E6E6">
                  <a:lumMod val="25000"/>
                </a:srgbClr>
              </a:solidFill>
              <a:latin typeface="Calibri" panose="020F0502020204030204"/>
              <a:ea typeface="+mn-ea"/>
              <a:cs typeface="+mn-cs"/>
            </a:rPr>
            <a:t>Train &amp; Evaluate Model</a:t>
          </a:r>
        </a:p>
      </dgm:t>
    </dgm:pt>
    <dgm:pt modelId="{2DFEC4F9-11DB-44A9-9B32-A66C770B5268}" type="parTrans" cxnId="{4F58F612-D449-41F1-8D4D-D6668F629105}">
      <dgm:prSet/>
      <dgm:spPr/>
      <dgm:t>
        <a:bodyPr/>
        <a:lstStyle/>
        <a:p>
          <a:endParaRPr lang="en-GB"/>
        </a:p>
      </dgm:t>
    </dgm:pt>
    <dgm:pt modelId="{997C9D1E-8E1C-4981-9E8B-E485020FF049}" type="sibTrans" cxnId="{4F58F612-D449-41F1-8D4D-D6668F629105}">
      <dgm:prSet/>
      <dgm:spPr/>
      <dgm:t>
        <a:bodyPr/>
        <a:lstStyle/>
        <a:p>
          <a:endParaRPr lang="en-GB"/>
        </a:p>
      </dgm:t>
    </dgm:pt>
    <dgm:pt modelId="{9C719BB4-63E4-43AC-9E37-63788E817BBF}" type="pres">
      <dgm:prSet presAssocID="{B152F82E-9FC7-442A-BAD3-A4A72BE4E2A2}" presName="Name0" presStyleCnt="0">
        <dgm:presLayoutVars>
          <dgm:dir/>
          <dgm:animLvl val="lvl"/>
          <dgm:resizeHandles val="exact"/>
        </dgm:presLayoutVars>
      </dgm:prSet>
      <dgm:spPr/>
    </dgm:pt>
    <dgm:pt modelId="{13978593-75C3-46FA-BFC4-15D7D149587C}" type="pres">
      <dgm:prSet presAssocID="{C95C910E-B401-4B1B-8CA7-BCE15BDE71A9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F6790C54-8729-4B65-8478-826F81EB786A}" type="pres">
      <dgm:prSet presAssocID="{B375277D-D7AE-4862-A95F-C6B4C9B0495D}" presName="parTxOnlySpace" presStyleCnt="0"/>
      <dgm:spPr/>
    </dgm:pt>
    <dgm:pt modelId="{413FC571-79AD-42BF-BA1C-323641D4849F}" type="pres">
      <dgm:prSet presAssocID="{7DC0C810-0438-440F-AA91-924EDF8EB987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4701B19C-6213-4512-84A8-8F58FDE643C5}" type="pres">
      <dgm:prSet presAssocID="{B46695D0-65D1-4C7B-ACBD-D6BED34DCE6B}" presName="parTxOnlySpace" presStyleCnt="0"/>
      <dgm:spPr/>
    </dgm:pt>
    <dgm:pt modelId="{121BFC7F-391F-4EA6-A9D8-9AEB22A52D24}" type="pres">
      <dgm:prSet presAssocID="{9DAF37B7-EFA9-4D6B-A66B-8B0D1EAE69C2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11A2B166-149D-4FAA-9F66-6091BC6931FF}" type="pres">
      <dgm:prSet presAssocID="{E9F58BB0-2D9D-497A-896F-4644639CCB4F}" presName="parTxOnlySpace" presStyleCnt="0"/>
      <dgm:spPr/>
    </dgm:pt>
    <dgm:pt modelId="{7EF98101-6861-4C1F-BBED-BDA6989D32CE}" type="pres">
      <dgm:prSet presAssocID="{269D1594-16BB-4987-ACE7-44C0E7C34EBD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75EE8C00-76C3-4583-B4D5-B896099940D1}" type="pres">
      <dgm:prSet presAssocID="{4547D7DF-68BD-41F8-85BC-9B256F5410E5}" presName="parTxOnlySpace" presStyleCnt="0"/>
      <dgm:spPr/>
    </dgm:pt>
    <dgm:pt modelId="{75F23036-D9AE-4559-8845-924A39D05CEF}" type="pres">
      <dgm:prSet presAssocID="{AA31FCFF-03CB-4C55-9C38-6652F0AB4CC6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B254C454-0D48-4544-A6AC-2C56ACA13A02}" type="pres">
      <dgm:prSet presAssocID="{997C9D1E-8E1C-4981-9E8B-E485020FF049}" presName="parTxOnlySpace" presStyleCnt="0"/>
      <dgm:spPr/>
    </dgm:pt>
    <dgm:pt modelId="{9E3FA3F1-9B17-4C68-90AB-2EBE1A76BDB7}" type="pres">
      <dgm:prSet presAssocID="{FF2E564C-45CF-4BDF-B882-5E4C0146576E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4D7DCB05-216A-4508-98A6-0AD318D5772E}" type="presOf" srcId="{FF2E564C-45CF-4BDF-B882-5E4C0146576E}" destId="{9E3FA3F1-9B17-4C68-90AB-2EBE1A76BDB7}" srcOrd="0" destOrd="0" presId="urn:microsoft.com/office/officeart/2005/8/layout/chevron1"/>
    <dgm:cxn modelId="{4F58F612-D449-41F1-8D4D-D6668F629105}" srcId="{B152F82E-9FC7-442A-BAD3-A4A72BE4E2A2}" destId="{AA31FCFF-03CB-4C55-9C38-6652F0AB4CC6}" srcOrd="4" destOrd="0" parTransId="{2DFEC4F9-11DB-44A9-9B32-A66C770B5268}" sibTransId="{997C9D1E-8E1C-4981-9E8B-E485020FF049}"/>
    <dgm:cxn modelId="{E47EE127-B933-46DE-94F0-B35500BCE6C5}" type="presOf" srcId="{AA31FCFF-03CB-4C55-9C38-6652F0AB4CC6}" destId="{75F23036-D9AE-4559-8845-924A39D05CEF}" srcOrd="0" destOrd="0" presId="urn:microsoft.com/office/officeart/2005/8/layout/chevron1"/>
    <dgm:cxn modelId="{1E40CB5D-79E3-4CE4-8146-77D06ADDA404}" type="presOf" srcId="{C95C910E-B401-4B1B-8CA7-BCE15BDE71A9}" destId="{13978593-75C3-46FA-BFC4-15D7D149587C}" srcOrd="0" destOrd="0" presId="urn:microsoft.com/office/officeart/2005/8/layout/chevron1"/>
    <dgm:cxn modelId="{278D9B61-1773-4C26-AD05-A21AB979B5DD}" type="presOf" srcId="{269D1594-16BB-4987-ACE7-44C0E7C34EBD}" destId="{7EF98101-6861-4C1F-BBED-BDA6989D32CE}" srcOrd="0" destOrd="0" presId="urn:microsoft.com/office/officeart/2005/8/layout/chevron1"/>
    <dgm:cxn modelId="{D345639A-2B6C-4546-9038-DF72733DC137}" srcId="{B152F82E-9FC7-442A-BAD3-A4A72BE4E2A2}" destId="{7DC0C810-0438-440F-AA91-924EDF8EB987}" srcOrd="1" destOrd="0" parTransId="{192B22C1-C032-42F9-BFA8-843ADC5F6726}" sibTransId="{B46695D0-65D1-4C7B-ACBD-D6BED34DCE6B}"/>
    <dgm:cxn modelId="{25F8789B-2492-4988-8FB8-44D3594900FB}" type="presOf" srcId="{9DAF37B7-EFA9-4D6B-A66B-8B0D1EAE69C2}" destId="{121BFC7F-391F-4EA6-A9D8-9AEB22A52D24}" srcOrd="0" destOrd="0" presId="urn:microsoft.com/office/officeart/2005/8/layout/chevron1"/>
    <dgm:cxn modelId="{DC042EA1-D737-4D0F-95AA-76C3F63FF28A}" srcId="{B152F82E-9FC7-442A-BAD3-A4A72BE4E2A2}" destId="{C95C910E-B401-4B1B-8CA7-BCE15BDE71A9}" srcOrd="0" destOrd="0" parTransId="{26E459E8-198F-4640-8A04-8F208A61D9FA}" sibTransId="{B375277D-D7AE-4862-A95F-C6B4C9B0495D}"/>
    <dgm:cxn modelId="{CD73FFB1-41CA-4E27-AEC6-E8B061B821E8}" type="presOf" srcId="{B152F82E-9FC7-442A-BAD3-A4A72BE4E2A2}" destId="{9C719BB4-63E4-43AC-9E37-63788E817BBF}" srcOrd="0" destOrd="0" presId="urn:microsoft.com/office/officeart/2005/8/layout/chevron1"/>
    <dgm:cxn modelId="{F9BC69C5-CF0D-49A5-8D3E-9FEAC7FCB69C}" srcId="{B152F82E-9FC7-442A-BAD3-A4A72BE4E2A2}" destId="{269D1594-16BB-4987-ACE7-44C0E7C34EBD}" srcOrd="3" destOrd="0" parTransId="{49F5CC4E-27EF-4DF3-AA2C-0E0509C72A31}" sibTransId="{4547D7DF-68BD-41F8-85BC-9B256F5410E5}"/>
    <dgm:cxn modelId="{6BD7F1CC-F162-4D06-A31C-D61E703B542D}" srcId="{B152F82E-9FC7-442A-BAD3-A4A72BE4E2A2}" destId="{9DAF37B7-EFA9-4D6B-A66B-8B0D1EAE69C2}" srcOrd="2" destOrd="0" parTransId="{951DB404-B61D-4EAC-85BF-8D4BEC9F94B9}" sibTransId="{E9F58BB0-2D9D-497A-896F-4644639CCB4F}"/>
    <dgm:cxn modelId="{70A0BFF7-375F-4B40-B557-B6D54D24CF2C}" type="presOf" srcId="{7DC0C810-0438-440F-AA91-924EDF8EB987}" destId="{413FC571-79AD-42BF-BA1C-323641D4849F}" srcOrd="0" destOrd="0" presId="urn:microsoft.com/office/officeart/2005/8/layout/chevron1"/>
    <dgm:cxn modelId="{2D22FAFF-1C1A-45C3-8C7B-90E22194660F}" srcId="{B152F82E-9FC7-442A-BAD3-A4A72BE4E2A2}" destId="{FF2E564C-45CF-4BDF-B882-5E4C0146576E}" srcOrd="5" destOrd="0" parTransId="{D1C558EE-D935-4B89-9DFA-29C21D98DD69}" sibTransId="{40323576-0D9E-42AE-AB63-88BE759B37C2}"/>
    <dgm:cxn modelId="{7DA0494E-D674-4586-AEF9-65FB5636A629}" type="presParOf" srcId="{9C719BB4-63E4-43AC-9E37-63788E817BBF}" destId="{13978593-75C3-46FA-BFC4-15D7D149587C}" srcOrd="0" destOrd="0" presId="urn:microsoft.com/office/officeart/2005/8/layout/chevron1"/>
    <dgm:cxn modelId="{ECAECA50-ED04-4E4A-8C1E-38A9CD1E156B}" type="presParOf" srcId="{9C719BB4-63E4-43AC-9E37-63788E817BBF}" destId="{F6790C54-8729-4B65-8478-826F81EB786A}" srcOrd="1" destOrd="0" presId="urn:microsoft.com/office/officeart/2005/8/layout/chevron1"/>
    <dgm:cxn modelId="{C45864B2-D9E3-4F8E-87D9-1C36F24E2126}" type="presParOf" srcId="{9C719BB4-63E4-43AC-9E37-63788E817BBF}" destId="{413FC571-79AD-42BF-BA1C-323641D4849F}" srcOrd="2" destOrd="0" presId="urn:microsoft.com/office/officeart/2005/8/layout/chevron1"/>
    <dgm:cxn modelId="{4913B07A-B645-4B05-A549-92E09D84EEBE}" type="presParOf" srcId="{9C719BB4-63E4-43AC-9E37-63788E817BBF}" destId="{4701B19C-6213-4512-84A8-8F58FDE643C5}" srcOrd="3" destOrd="0" presId="urn:microsoft.com/office/officeart/2005/8/layout/chevron1"/>
    <dgm:cxn modelId="{B7CD1BB9-219C-4C0B-BB9D-0E6ECC264834}" type="presParOf" srcId="{9C719BB4-63E4-43AC-9E37-63788E817BBF}" destId="{121BFC7F-391F-4EA6-A9D8-9AEB22A52D24}" srcOrd="4" destOrd="0" presId="urn:microsoft.com/office/officeart/2005/8/layout/chevron1"/>
    <dgm:cxn modelId="{65E429B8-68ED-4081-AFF7-DC5567762EF8}" type="presParOf" srcId="{9C719BB4-63E4-43AC-9E37-63788E817BBF}" destId="{11A2B166-149D-4FAA-9F66-6091BC6931FF}" srcOrd="5" destOrd="0" presId="urn:microsoft.com/office/officeart/2005/8/layout/chevron1"/>
    <dgm:cxn modelId="{F29BE693-D856-4003-B5F9-67AD6BC99579}" type="presParOf" srcId="{9C719BB4-63E4-43AC-9E37-63788E817BBF}" destId="{7EF98101-6861-4C1F-BBED-BDA6989D32CE}" srcOrd="6" destOrd="0" presId="urn:microsoft.com/office/officeart/2005/8/layout/chevron1"/>
    <dgm:cxn modelId="{2E2AF183-17F2-44D5-BBC6-6D84ACF38ABB}" type="presParOf" srcId="{9C719BB4-63E4-43AC-9E37-63788E817BBF}" destId="{75EE8C00-76C3-4583-B4D5-B896099940D1}" srcOrd="7" destOrd="0" presId="urn:microsoft.com/office/officeart/2005/8/layout/chevron1"/>
    <dgm:cxn modelId="{8BD5396A-29B4-40A8-892F-00C27E823AF6}" type="presParOf" srcId="{9C719BB4-63E4-43AC-9E37-63788E817BBF}" destId="{75F23036-D9AE-4559-8845-924A39D05CEF}" srcOrd="8" destOrd="0" presId="urn:microsoft.com/office/officeart/2005/8/layout/chevron1"/>
    <dgm:cxn modelId="{23B5EACC-C024-4CA4-9D0D-79C03D9EB804}" type="presParOf" srcId="{9C719BB4-63E4-43AC-9E37-63788E817BBF}" destId="{B254C454-0D48-4544-A6AC-2C56ACA13A02}" srcOrd="9" destOrd="0" presId="urn:microsoft.com/office/officeart/2005/8/layout/chevron1"/>
    <dgm:cxn modelId="{2C12146D-0267-4B6A-9FA5-A2F25080C9A8}" type="presParOf" srcId="{9C719BB4-63E4-43AC-9E37-63788E817BBF}" destId="{9E3FA3F1-9B17-4C68-90AB-2EBE1A76BDB7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52F82E-9FC7-442A-BAD3-A4A72BE4E2A2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C95C910E-B401-4B1B-8CA7-BCE15BDE71A9}">
      <dgm:prSet phldrT="[Text]" custT="1"/>
      <dgm:spPr>
        <a:noFill/>
        <a:ln>
          <a:solidFill>
            <a:schemeClr val="bg1"/>
          </a:solidFill>
        </a:ln>
      </dgm:spPr>
      <dgm:t>
        <a:bodyPr/>
        <a:lstStyle/>
        <a:p>
          <a:r>
            <a:rPr lang="en-GB" sz="1400" b="0" kern="1200" dirty="0">
              <a:solidFill>
                <a:schemeClr val="bg2">
                  <a:lumMod val="25000"/>
                </a:schemeClr>
              </a:solidFill>
              <a:effectLst/>
              <a:latin typeface="Calibri" panose="020F0502020204030204"/>
              <a:ea typeface="+mn-ea"/>
              <a:cs typeface="+mn-cs"/>
            </a:rPr>
            <a:t>Web scraping</a:t>
          </a:r>
        </a:p>
      </dgm:t>
    </dgm:pt>
    <dgm:pt modelId="{26E459E8-198F-4640-8A04-8F208A61D9FA}" type="parTrans" cxnId="{DC042EA1-D737-4D0F-95AA-76C3F63FF28A}">
      <dgm:prSet/>
      <dgm:spPr/>
      <dgm:t>
        <a:bodyPr/>
        <a:lstStyle/>
        <a:p>
          <a:endParaRPr lang="en-GB"/>
        </a:p>
      </dgm:t>
    </dgm:pt>
    <dgm:pt modelId="{B375277D-D7AE-4862-A95F-C6B4C9B0495D}" type="sibTrans" cxnId="{DC042EA1-D737-4D0F-95AA-76C3F63FF28A}">
      <dgm:prSet/>
      <dgm:spPr/>
      <dgm:t>
        <a:bodyPr/>
        <a:lstStyle/>
        <a:p>
          <a:endParaRPr lang="en-GB"/>
        </a:p>
      </dgm:t>
    </dgm:pt>
    <dgm:pt modelId="{7DC0C810-0438-440F-AA91-924EDF8EB987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Data cleaning </a:t>
          </a:r>
        </a:p>
      </dgm:t>
    </dgm:pt>
    <dgm:pt modelId="{192B22C1-C032-42F9-BFA8-843ADC5F6726}" type="parTrans" cxnId="{D345639A-2B6C-4546-9038-DF72733DC137}">
      <dgm:prSet/>
      <dgm:spPr/>
      <dgm:t>
        <a:bodyPr/>
        <a:lstStyle/>
        <a:p>
          <a:endParaRPr lang="en-GB"/>
        </a:p>
      </dgm:t>
    </dgm:pt>
    <dgm:pt modelId="{B46695D0-65D1-4C7B-ACBD-D6BED34DCE6B}" type="sibTrans" cxnId="{D345639A-2B6C-4546-9038-DF72733DC137}">
      <dgm:prSet/>
      <dgm:spPr/>
      <dgm:t>
        <a:bodyPr/>
        <a:lstStyle/>
        <a:p>
          <a:endParaRPr lang="en-GB"/>
        </a:p>
      </dgm:t>
    </dgm:pt>
    <dgm:pt modelId="{9DAF37B7-EFA9-4D6B-A66B-8B0D1EAE69C2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Feature Engineering and selection </a:t>
          </a:r>
          <a:endParaRPr lang="en-GB" sz="900" b="1" kern="1200" dirty="0">
            <a:solidFill>
              <a:schemeClr val="tx1"/>
            </a:solidFill>
            <a:latin typeface="Calibri" panose="020F0502020204030204"/>
            <a:ea typeface="+mn-ea"/>
            <a:cs typeface="+mn-cs"/>
          </a:endParaRPr>
        </a:p>
      </dgm:t>
    </dgm:pt>
    <dgm:pt modelId="{951DB404-B61D-4EAC-85BF-8D4BEC9F94B9}" type="parTrans" cxnId="{6BD7F1CC-F162-4D06-A31C-D61E703B542D}">
      <dgm:prSet/>
      <dgm:spPr/>
      <dgm:t>
        <a:bodyPr/>
        <a:lstStyle/>
        <a:p>
          <a:endParaRPr lang="en-GB"/>
        </a:p>
      </dgm:t>
    </dgm:pt>
    <dgm:pt modelId="{E9F58BB0-2D9D-497A-896F-4644639CCB4F}" type="sibTrans" cxnId="{6BD7F1CC-F162-4D06-A31C-D61E703B542D}">
      <dgm:prSet/>
      <dgm:spPr/>
      <dgm:t>
        <a:bodyPr/>
        <a:lstStyle/>
        <a:p>
          <a:endParaRPr lang="en-GB"/>
        </a:p>
      </dgm:t>
    </dgm:pt>
    <dgm:pt modelId="{269D1594-16BB-4987-ACE7-44C0E7C34EBD}">
      <dgm:prSet custT="1"/>
      <dgm:spPr>
        <a:noFill/>
      </dgm:spPr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EDA  </a:t>
          </a:r>
        </a:p>
      </dgm:t>
    </dgm:pt>
    <dgm:pt modelId="{49F5CC4E-27EF-4DF3-AA2C-0E0509C72A31}" type="parTrans" cxnId="{F9BC69C5-CF0D-49A5-8D3E-9FEAC7FCB69C}">
      <dgm:prSet/>
      <dgm:spPr/>
      <dgm:t>
        <a:bodyPr/>
        <a:lstStyle/>
        <a:p>
          <a:endParaRPr lang="en-GB"/>
        </a:p>
      </dgm:t>
    </dgm:pt>
    <dgm:pt modelId="{4547D7DF-68BD-41F8-85BC-9B256F5410E5}" type="sibTrans" cxnId="{F9BC69C5-CF0D-49A5-8D3E-9FEAC7FCB69C}">
      <dgm:prSet/>
      <dgm:spPr/>
      <dgm:t>
        <a:bodyPr/>
        <a:lstStyle/>
        <a:p>
          <a:endParaRPr lang="en-GB"/>
        </a:p>
      </dgm:t>
    </dgm:pt>
    <dgm:pt modelId="{FF2E564C-45CF-4BDF-B882-5E4C0146576E}">
      <dgm:prSet custT="1"/>
      <dgm:spPr>
        <a:noFill/>
      </dgm:spPr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>
              <a:solidFill>
                <a:srgbClr val="E7E6E6">
                  <a:lumMod val="25000"/>
                </a:srgbClr>
              </a:solidFill>
              <a:latin typeface="Calibri" panose="020F0502020204030204"/>
              <a:ea typeface="+mn-ea"/>
              <a:cs typeface="+mn-cs"/>
            </a:rPr>
            <a:t>Model Selection and results </a:t>
          </a:r>
          <a:endParaRPr lang="en-GB" sz="1050" kern="1200" dirty="0">
            <a:solidFill>
              <a:srgbClr val="E7E6E6">
                <a:lumMod val="25000"/>
              </a:srgbClr>
            </a:solidFill>
            <a:latin typeface="Calibri" panose="020F0502020204030204"/>
            <a:ea typeface="+mn-ea"/>
            <a:cs typeface="+mn-cs"/>
          </a:endParaRPr>
        </a:p>
      </dgm:t>
    </dgm:pt>
    <dgm:pt modelId="{D1C558EE-D935-4B89-9DFA-29C21D98DD69}" type="parTrans" cxnId="{2D22FAFF-1C1A-45C3-8C7B-90E22194660F}">
      <dgm:prSet/>
      <dgm:spPr/>
      <dgm:t>
        <a:bodyPr/>
        <a:lstStyle/>
        <a:p>
          <a:endParaRPr lang="en-GB"/>
        </a:p>
      </dgm:t>
    </dgm:pt>
    <dgm:pt modelId="{40323576-0D9E-42AE-AB63-88BE759B37C2}" type="sibTrans" cxnId="{2D22FAFF-1C1A-45C3-8C7B-90E22194660F}">
      <dgm:prSet/>
      <dgm:spPr/>
      <dgm:t>
        <a:bodyPr/>
        <a:lstStyle/>
        <a:p>
          <a:endParaRPr lang="en-GB"/>
        </a:p>
      </dgm:t>
    </dgm:pt>
    <dgm:pt modelId="{AA31FCFF-03CB-4C55-9C38-6652F0AB4CC6}">
      <dgm:prSet custT="1"/>
      <dgm:spPr>
        <a:noFill/>
      </dgm:spPr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E7E6E6">
                  <a:lumMod val="25000"/>
                </a:srgbClr>
              </a:solidFill>
              <a:latin typeface="Calibri" panose="020F0502020204030204"/>
              <a:ea typeface="+mn-ea"/>
              <a:cs typeface="+mn-cs"/>
            </a:rPr>
            <a:t>Train &amp; Evaluate Model</a:t>
          </a:r>
        </a:p>
      </dgm:t>
    </dgm:pt>
    <dgm:pt modelId="{2DFEC4F9-11DB-44A9-9B32-A66C770B5268}" type="parTrans" cxnId="{4F58F612-D449-41F1-8D4D-D6668F629105}">
      <dgm:prSet/>
      <dgm:spPr/>
      <dgm:t>
        <a:bodyPr/>
        <a:lstStyle/>
        <a:p>
          <a:endParaRPr lang="en-GB"/>
        </a:p>
      </dgm:t>
    </dgm:pt>
    <dgm:pt modelId="{997C9D1E-8E1C-4981-9E8B-E485020FF049}" type="sibTrans" cxnId="{4F58F612-D449-41F1-8D4D-D6668F629105}">
      <dgm:prSet/>
      <dgm:spPr/>
      <dgm:t>
        <a:bodyPr/>
        <a:lstStyle/>
        <a:p>
          <a:endParaRPr lang="en-GB"/>
        </a:p>
      </dgm:t>
    </dgm:pt>
    <dgm:pt modelId="{9C719BB4-63E4-43AC-9E37-63788E817BBF}" type="pres">
      <dgm:prSet presAssocID="{B152F82E-9FC7-442A-BAD3-A4A72BE4E2A2}" presName="Name0" presStyleCnt="0">
        <dgm:presLayoutVars>
          <dgm:dir/>
          <dgm:animLvl val="lvl"/>
          <dgm:resizeHandles val="exact"/>
        </dgm:presLayoutVars>
      </dgm:prSet>
      <dgm:spPr/>
    </dgm:pt>
    <dgm:pt modelId="{13978593-75C3-46FA-BFC4-15D7D149587C}" type="pres">
      <dgm:prSet presAssocID="{C95C910E-B401-4B1B-8CA7-BCE15BDE71A9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F6790C54-8729-4B65-8478-826F81EB786A}" type="pres">
      <dgm:prSet presAssocID="{B375277D-D7AE-4862-A95F-C6B4C9B0495D}" presName="parTxOnlySpace" presStyleCnt="0"/>
      <dgm:spPr/>
    </dgm:pt>
    <dgm:pt modelId="{413FC571-79AD-42BF-BA1C-323641D4849F}" type="pres">
      <dgm:prSet presAssocID="{7DC0C810-0438-440F-AA91-924EDF8EB987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4701B19C-6213-4512-84A8-8F58FDE643C5}" type="pres">
      <dgm:prSet presAssocID="{B46695D0-65D1-4C7B-ACBD-D6BED34DCE6B}" presName="parTxOnlySpace" presStyleCnt="0"/>
      <dgm:spPr/>
    </dgm:pt>
    <dgm:pt modelId="{121BFC7F-391F-4EA6-A9D8-9AEB22A52D24}" type="pres">
      <dgm:prSet presAssocID="{9DAF37B7-EFA9-4D6B-A66B-8B0D1EAE69C2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11A2B166-149D-4FAA-9F66-6091BC6931FF}" type="pres">
      <dgm:prSet presAssocID="{E9F58BB0-2D9D-497A-896F-4644639CCB4F}" presName="parTxOnlySpace" presStyleCnt="0"/>
      <dgm:spPr/>
    </dgm:pt>
    <dgm:pt modelId="{7EF98101-6861-4C1F-BBED-BDA6989D32CE}" type="pres">
      <dgm:prSet presAssocID="{269D1594-16BB-4987-ACE7-44C0E7C34EBD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75EE8C00-76C3-4583-B4D5-B896099940D1}" type="pres">
      <dgm:prSet presAssocID="{4547D7DF-68BD-41F8-85BC-9B256F5410E5}" presName="parTxOnlySpace" presStyleCnt="0"/>
      <dgm:spPr/>
    </dgm:pt>
    <dgm:pt modelId="{75F23036-D9AE-4559-8845-924A39D05CEF}" type="pres">
      <dgm:prSet presAssocID="{AA31FCFF-03CB-4C55-9C38-6652F0AB4CC6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B254C454-0D48-4544-A6AC-2C56ACA13A02}" type="pres">
      <dgm:prSet presAssocID="{997C9D1E-8E1C-4981-9E8B-E485020FF049}" presName="parTxOnlySpace" presStyleCnt="0"/>
      <dgm:spPr/>
    </dgm:pt>
    <dgm:pt modelId="{9E3FA3F1-9B17-4C68-90AB-2EBE1A76BDB7}" type="pres">
      <dgm:prSet presAssocID="{FF2E564C-45CF-4BDF-B882-5E4C0146576E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4D7DCB05-216A-4508-98A6-0AD318D5772E}" type="presOf" srcId="{FF2E564C-45CF-4BDF-B882-5E4C0146576E}" destId="{9E3FA3F1-9B17-4C68-90AB-2EBE1A76BDB7}" srcOrd="0" destOrd="0" presId="urn:microsoft.com/office/officeart/2005/8/layout/chevron1"/>
    <dgm:cxn modelId="{4F58F612-D449-41F1-8D4D-D6668F629105}" srcId="{B152F82E-9FC7-442A-BAD3-A4A72BE4E2A2}" destId="{AA31FCFF-03CB-4C55-9C38-6652F0AB4CC6}" srcOrd="4" destOrd="0" parTransId="{2DFEC4F9-11DB-44A9-9B32-A66C770B5268}" sibTransId="{997C9D1E-8E1C-4981-9E8B-E485020FF049}"/>
    <dgm:cxn modelId="{E47EE127-B933-46DE-94F0-B35500BCE6C5}" type="presOf" srcId="{AA31FCFF-03CB-4C55-9C38-6652F0AB4CC6}" destId="{75F23036-D9AE-4559-8845-924A39D05CEF}" srcOrd="0" destOrd="0" presId="urn:microsoft.com/office/officeart/2005/8/layout/chevron1"/>
    <dgm:cxn modelId="{1E40CB5D-79E3-4CE4-8146-77D06ADDA404}" type="presOf" srcId="{C95C910E-B401-4B1B-8CA7-BCE15BDE71A9}" destId="{13978593-75C3-46FA-BFC4-15D7D149587C}" srcOrd="0" destOrd="0" presId="urn:microsoft.com/office/officeart/2005/8/layout/chevron1"/>
    <dgm:cxn modelId="{278D9B61-1773-4C26-AD05-A21AB979B5DD}" type="presOf" srcId="{269D1594-16BB-4987-ACE7-44C0E7C34EBD}" destId="{7EF98101-6861-4C1F-BBED-BDA6989D32CE}" srcOrd="0" destOrd="0" presId="urn:microsoft.com/office/officeart/2005/8/layout/chevron1"/>
    <dgm:cxn modelId="{D345639A-2B6C-4546-9038-DF72733DC137}" srcId="{B152F82E-9FC7-442A-BAD3-A4A72BE4E2A2}" destId="{7DC0C810-0438-440F-AA91-924EDF8EB987}" srcOrd="1" destOrd="0" parTransId="{192B22C1-C032-42F9-BFA8-843ADC5F6726}" sibTransId="{B46695D0-65D1-4C7B-ACBD-D6BED34DCE6B}"/>
    <dgm:cxn modelId="{25F8789B-2492-4988-8FB8-44D3594900FB}" type="presOf" srcId="{9DAF37B7-EFA9-4D6B-A66B-8B0D1EAE69C2}" destId="{121BFC7F-391F-4EA6-A9D8-9AEB22A52D24}" srcOrd="0" destOrd="0" presId="urn:microsoft.com/office/officeart/2005/8/layout/chevron1"/>
    <dgm:cxn modelId="{DC042EA1-D737-4D0F-95AA-76C3F63FF28A}" srcId="{B152F82E-9FC7-442A-BAD3-A4A72BE4E2A2}" destId="{C95C910E-B401-4B1B-8CA7-BCE15BDE71A9}" srcOrd="0" destOrd="0" parTransId="{26E459E8-198F-4640-8A04-8F208A61D9FA}" sibTransId="{B375277D-D7AE-4862-A95F-C6B4C9B0495D}"/>
    <dgm:cxn modelId="{CD73FFB1-41CA-4E27-AEC6-E8B061B821E8}" type="presOf" srcId="{B152F82E-9FC7-442A-BAD3-A4A72BE4E2A2}" destId="{9C719BB4-63E4-43AC-9E37-63788E817BBF}" srcOrd="0" destOrd="0" presId="urn:microsoft.com/office/officeart/2005/8/layout/chevron1"/>
    <dgm:cxn modelId="{F9BC69C5-CF0D-49A5-8D3E-9FEAC7FCB69C}" srcId="{B152F82E-9FC7-442A-BAD3-A4A72BE4E2A2}" destId="{269D1594-16BB-4987-ACE7-44C0E7C34EBD}" srcOrd="3" destOrd="0" parTransId="{49F5CC4E-27EF-4DF3-AA2C-0E0509C72A31}" sibTransId="{4547D7DF-68BD-41F8-85BC-9B256F5410E5}"/>
    <dgm:cxn modelId="{6BD7F1CC-F162-4D06-A31C-D61E703B542D}" srcId="{B152F82E-9FC7-442A-BAD3-A4A72BE4E2A2}" destId="{9DAF37B7-EFA9-4D6B-A66B-8B0D1EAE69C2}" srcOrd="2" destOrd="0" parTransId="{951DB404-B61D-4EAC-85BF-8D4BEC9F94B9}" sibTransId="{E9F58BB0-2D9D-497A-896F-4644639CCB4F}"/>
    <dgm:cxn modelId="{70A0BFF7-375F-4B40-B557-B6D54D24CF2C}" type="presOf" srcId="{7DC0C810-0438-440F-AA91-924EDF8EB987}" destId="{413FC571-79AD-42BF-BA1C-323641D4849F}" srcOrd="0" destOrd="0" presId="urn:microsoft.com/office/officeart/2005/8/layout/chevron1"/>
    <dgm:cxn modelId="{2D22FAFF-1C1A-45C3-8C7B-90E22194660F}" srcId="{B152F82E-9FC7-442A-BAD3-A4A72BE4E2A2}" destId="{FF2E564C-45CF-4BDF-B882-5E4C0146576E}" srcOrd="5" destOrd="0" parTransId="{D1C558EE-D935-4B89-9DFA-29C21D98DD69}" sibTransId="{40323576-0D9E-42AE-AB63-88BE759B37C2}"/>
    <dgm:cxn modelId="{7DA0494E-D674-4586-AEF9-65FB5636A629}" type="presParOf" srcId="{9C719BB4-63E4-43AC-9E37-63788E817BBF}" destId="{13978593-75C3-46FA-BFC4-15D7D149587C}" srcOrd="0" destOrd="0" presId="urn:microsoft.com/office/officeart/2005/8/layout/chevron1"/>
    <dgm:cxn modelId="{ECAECA50-ED04-4E4A-8C1E-38A9CD1E156B}" type="presParOf" srcId="{9C719BB4-63E4-43AC-9E37-63788E817BBF}" destId="{F6790C54-8729-4B65-8478-826F81EB786A}" srcOrd="1" destOrd="0" presId="urn:microsoft.com/office/officeart/2005/8/layout/chevron1"/>
    <dgm:cxn modelId="{C45864B2-D9E3-4F8E-87D9-1C36F24E2126}" type="presParOf" srcId="{9C719BB4-63E4-43AC-9E37-63788E817BBF}" destId="{413FC571-79AD-42BF-BA1C-323641D4849F}" srcOrd="2" destOrd="0" presId="urn:microsoft.com/office/officeart/2005/8/layout/chevron1"/>
    <dgm:cxn modelId="{4913B07A-B645-4B05-A549-92E09D84EEBE}" type="presParOf" srcId="{9C719BB4-63E4-43AC-9E37-63788E817BBF}" destId="{4701B19C-6213-4512-84A8-8F58FDE643C5}" srcOrd="3" destOrd="0" presId="urn:microsoft.com/office/officeart/2005/8/layout/chevron1"/>
    <dgm:cxn modelId="{B7CD1BB9-219C-4C0B-BB9D-0E6ECC264834}" type="presParOf" srcId="{9C719BB4-63E4-43AC-9E37-63788E817BBF}" destId="{121BFC7F-391F-4EA6-A9D8-9AEB22A52D24}" srcOrd="4" destOrd="0" presId="urn:microsoft.com/office/officeart/2005/8/layout/chevron1"/>
    <dgm:cxn modelId="{65E429B8-68ED-4081-AFF7-DC5567762EF8}" type="presParOf" srcId="{9C719BB4-63E4-43AC-9E37-63788E817BBF}" destId="{11A2B166-149D-4FAA-9F66-6091BC6931FF}" srcOrd="5" destOrd="0" presId="urn:microsoft.com/office/officeart/2005/8/layout/chevron1"/>
    <dgm:cxn modelId="{F29BE693-D856-4003-B5F9-67AD6BC99579}" type="presParOf" srcId="{9C719BB4-63E4-43AC-9E37-63788E817BBF}" destId="{7EF98101-6861-4C1F-BBED-BDA6989D32CE}" srcOrd="6" destOrd="0" presId="urn:microsoft.com/office/officeart/2005/8/layout/chevron1"/>
    <dgm:cxn modelId="{2E2AF183-17F2-44D5-BBC6-6D84ACF38ABB}" type="presParOf" srcId="{9C719BB4-63E4-43AC-9E37-63788E817BBF}" destId="{75EE8C00-76C3-4583-B4D5-B896099940D1}" srcOrd="7" destOrd="0" presId="urn:microsoft.com/office/officeart/2005/8/layout/chevron1"/>
    <dgm:cxn modelId="{8BD5396A-29B4-40A8-892F-00C27E823AF6}" type="presParOf" srcId="{9C719BB4-63E4-43AC-9E37-63788E817BBF}" destId="{75F23036-D9AE-4559-8845-924A39D05CEF}" srcOrd="8" destOrd="0" presId="urn:microsoft.com/office/officeart/2005/8/layout/chevron1"/>
    <dgm:cxn modelId="{23B5EACC-C024-4CA4-9D0D-79C03D9EB804}" type="presParOf" srcId="{9C719BB4-63E4-43AC-9E37-63788E817BBF}" destId="{B254C454-0D48-4544-A6AC-2C56ACA13A02}" srcOrd="9" destOrd="0" presId="urn:microsoft.com/office/officeart/2005/8/layout/chevron1"/>
    <dgm:cxn modelId="{2C12146D-0267-4B6A-9FA5-A2F25080C9A8}" type="presParOf" srcId="{9C719BB4-63E4-43AC-9E37-63788E817BBF}" destId="{9E3FA3F1-9B17-4C68-90AB-2EBE1A76BDB7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152F82E-9FC7-442A-BAD3-A4A72BE4E2A2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C95C910E-B401-4B1B-8CA7-BCE15BDE71A9}">
      <dgm:prSet phldrT="[Text]" custT="1"/>
      <dgm:spPr>
        <a:noFill/>
        <a:ln>
          <a:solidFill>
            <a:schemeClr val="bg1"/>
          </a:solidFill>
        </a:ln>
      </dgm:spPr>
      <dgm:t>
        <a:bodyPr/>
        <a:lstStyle/>
        <a:p>
          <a:r>
            <a:rPr lang="en-GB" sz="1400" b="0" kern="1200" dirty="0">
              <a:solidFill>
                <a:schemeClr val="bg2">
                  <a:lumMod val="25000"/>
                </a:schemeClr>
              </a:solidFill>
              <a:effectLst/>
              <a:latin typeface="Calibri" panose="020F0502020204030204"/>
              <a:ea typeface="+mn-ea"/>
              <a:cs typeface="+mn-cs"/>
            </a:rPr>
            <a:t>Web scraping</a:t>
          </a:r>
        </a:p>
      </dgm:t>
    </dgm:pt>
    <dgm:pt modelId="{26E459E8-198F-4640-8A04-8F208A61D9FA}" type="parTrans" cxnId="{DC042EA1-D737-4D0F-95AA-76C3F63FF28A}">
      <dgm:prSet/>
      <dgm:spPr/>
      <dgm:t>
        <a:bodyPr/>
        <a:lstStyle/>
        <a:p>
          <a:endParaRPr lang="en-GB"/>
        </a:p>
      </dgm:t>
    </dgm:pt>
    <dgm:pt modelId="{B375277D-D7AE-4862-A95F-C6B4C9B0495D}" type="sibTrans" cxnId="{DC042EA1-D737-4D0F-95AA-76C3F63FF28A}">
      <dgm:prSet/>
      <dgm:spPr/>
      <dgm:t>
        <a:bodyPr/>
        <a:lstStyle/>
        <a:p>
          <a:endParaRPr lang="en-GB"/>
        </a:p>
      </dgm:t>
    </dgm:pt>
    <dgm:pt modelId="{7DC0C810-0438-440F-AA91-924EDF8EB987}">
      <dgm:prSet phldrT="[Text]" custT="1"/>
      <dgm:spPr>
        <a:noFill/>
      </dgm:spPr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Data cleaning </a:t>
          </a:r>
        </a:p>
      </dgm:t>
    </dgm:pt>
    <dgm:pt modelId="{192B22C1-C032-42F9-BFA8-843ADC5F6726}" type="parTrans" cxnId="{D345639A-2B6C-4546-9038-DF72733DC137}">
      <dgm:prSet/>
      <dgm:spPr/>
      <dgm:t>
        <a:bodyPr/>
        <a:lstStyle/>
        <a:p>
          <a:endParaRPr lang="en-GB"/>
        </a:p>
      </dgm:t>
    </dgm:pt>
    <dgm:pt modelId="{B46695D0-65D1-4C7B-ACBD-D6BED34DCE6B}" type="sibTrans" cxnId="{D345639A-2B6C-4546-9038-DF72733DC137}">
      <dgm:prSet/>
      <dgm:spPr/>
      <dgm:t>
        <a:bodyPr/>
        <a:lstStyle/>
        <a:p>
          <a:endParaRPr lang="en-GB"/>
        </a:p>
      </dgm:t>
    </dgm:pt>
    <dgm:pt modelId="{9DAF37B7-EFA9-4D6B-A66B-8B0D1EAE69C2}">
      <dgm:prSet phldrT="[Text]" custT="1"/>
      <dgm:spPr>
        <a:noFill/>
      </dgm:spPr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Feature Engineering and selection </a:t>
          </a:r>
          <a:endParaRPr lang="en-GB" sz="900" b="0" kern="1200" dirty="0">
            <a:solidFill>
              <a:schemeClr val="tx1"/>
            </a:solidFill>
            <a:latin typeface="Calibri" panose="020F0502020204030204"/>
            <a:ea typeface="+mn-ea"/>
            <a:cs typeface="+mn-cs"/>
          </a:endParaRPr>
        </a:p>
      </dgm:t>
    </dgm:pt>
    <dgm:pt modelId="{951DB404-B61D-4EAC-85BF-8D4BEC9F94B9}" type="parTrans" cxnId="{6BD7F1CC-F162-4D06-A31C-D61E703B542D}">
      <dgm:prSet/>
      <dgm:spPr/>
      <dgm:t>
        <a:bodyPr/>
        <a:lstStyle/>
        <a:p>
          <a:endParaRPr lang="en-GB"/>
        </a:p>
      </dgm:t>
    </dgm:pt>
    <dgm:pt modelId="{E9F58BB0-2D9D-497A-896F-4644639CCB4F}" type="sibTrans" cxnId="{6BD7F1CC-F162-4D06-A31C-D61E703B542D}">
      <dgm:prSet/>
      <dgm:spPr/>
      <dgm:t>
        <a:bodyPr/>
        <a:lstStyle/>
        <a:p>
          <a:endParaRPr lang="en-GB"/>
        </a:p>
      </dgm:t>
    </dgm:pt>
    <dgm:pt modelId="{269D1594-16BB-4987-ACE7-44C0E7C34EBD}">
      <dgm:prSet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EDA</a:t>
          </a:r>
        </a:p>
      </dgm:t>
    </dgm:pt>
    <dgm:pt modelId="{49F5CC4E-27EF-4DF3-AA2C-0E0509C72A31}" type="parTrans" cxnId="{F9BC69C5-CF0D-49A5-8D3E-9FEAC7FCB69C}">
      <dgm:prSet/>
      <dgm:spPr/>
      <dgm:t>
        <a:bodyPr/>
        <a:lstStyle/>
        <a:p>
          <a:endParaRPr lang="en-GB"/>
        </a:p>
      </dgm:t>
    </dgm:pt>
    <dgm:pt modelId="{4547D7DF-68BD-41F8-85BC-9B256F5410E5}" type="sibTrans" cxnId="{F9BC69C5-CF0D-49A5-8D3E-9FEAC7FCB69C}">
      <dgm:prSet/>
      <dgm:spPr/>
      <dgm:t>
        <a:bodyPr/>
        <a:lstStyle/>
        <a:p>
          <a:endParaRPr lang="en-GB"/>
        </a:p>
      </dgm:t>
    </dgm:pt>
    <dgm:pt modelId="{FF2E564C-45CF-4BDF-B882-5E4C0146576E}">
      <dgm:prSet custT="1"/>
      <dgm:spPr>
        <a:noFill/>
      </dgm:spPr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>
              <a:solidFill>
                <a:srgbClr val="E7E6E6">
                  <a:lumMod val="25000"/>
                </a:srgbClr>
              </a:solidFill>
              <a:latin typeface="Calibri" panose="020F0502020204030204"/>
              <a:ea typeface="+mn-ea"/>
              <a:cs typeface="+mn-cs"/>
            </a:rPr>
            <a:t>Model Selection and results </a:t>
          </a:r>
          <a:endParaRPr lang="en-GB" sz="1050" kern="1200" dirty="0">
            <a:solidFill>
              <a:srgbClr val="E7E6E6">
                <a:lumMod val="25000"/>
              </a:srgbClr>
            </a:solidFill>
            <a:latin typeface="Calibri" panose="020F0502020204030204"/>
            <a:ea typeface="+mn-ea"/>
            <a:cs typeface="+mn-cs"/>
          </a:endParaRPr>
        </a:p>
      </dgm:t>
    </dgm:pt>
    <dgm:pt modelId="{D1C558EE-D935-4B89-9DFA-29C21D98DD69}" type="parTrans" cxnId="{2D22FAFF-1C1A-45C3-8C7B-90E22194660F}">
      <dgm:prSet/>
      <dgm:spPr/>
      <dgm:t>
        <a:bodyPr/>
        <a:lstStyle/>
        <a:p>
          <a:endParaRPr lang="en-GB"/>
        </a:p>
      </dgm:t>
    </dgm:pt>
    <dgm:pt modelId="{40323576-0D9E-42AE-AB63-88BE759B37C2}" type="sibTrans" cxnId="{2D22FAFF-1C1A-45C3-8C7B-90E22194660F}">
      <dgm:prSet/>
      <dgm:spPr/>
      <dgm:t>
        <a:bodyPr/>
        <a:lstStyle/>
        <a:p>
          <a:endParaRPr lang="en-GB"/>
        </a:p>
      </dgm:t>
    </dgm:pt>
    <dgm:pt modelId="{AA31FCFF-03CB-4C55-9C38-6652F0AB4CC6}">
      <dgm:prSet custT="1"/>
      <dgm:spPr>
        <a:noFill/>
      </dgm:spPr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E7E6E6">
                  <a:lumMod val="25000"/>
                </a:srgbClr>
              </a:solidFill>
              <a:latin typeface="Calibri" panose="020F0502020204030204"/>
              <a:ea typeface="+mn-ea"/>
              <a:cs typeface="+mn-cs"/>
            </a:rPr>
            <a:t>Train &amp; Evaluate Model</a:t>
          </a:r>
        </a:p>
      </dgm:t>
    </dgm:pt>
    <dgm:pt modelId="{2DFEC4F9-11DB-44A9-9B32-A66C770B5268}" type="parTrans" cxnId="{4F58F612-D449-41F1-8D4D-D6668F629105}">
      <dgm:prSet/>
      <dgm:spPr/>
      <dgm:t>
        <a:bodyPr/>
        <a:lstStyle/>
        <a:p>
          <a:endParaRPr lang="en-GB"/>
        </a:p>
      </dgm:t>
    </dgm:pt>
    <dgm:pt modelId="{997C9D1E-8E1C-4981-9E8B-E485020FF049}" type="sibTrans" cxnId="{4F58F612-D449-41F1-8D4D-D6668F629105}">
      <dgm:prSet/>
      <dgm:spPr/>
      <dgm:t>
        <a:bodyPr/>
        <a:lstStyle/>
        <a:p>
          <a:endParaRPr lang="en-GB"/>
        </a:p>
      </dgm:t>
    </dgm:pt>
    <dgm:pt modelId="{9C719BB4-63E4-43AC-9E37-63788E817BBF}" type="pres">
      <dgm:prSet presAssocID="{B152F82E-9FC7-442A-BAD3-A4A72BE4E2A2}" presName="Name0" presStyleCnt="0">
        <dgm:presLayoutVars>
          <dgm:dir/>
          <dgm:animLvl val="lvl"/>
          <dgm:resizeHandles val="exact"/>
        </dgm:presLayoutVars>
      </dgm:prSet>
      <dgm:spPr/>
    </dgm:pt>
    <dgm:pt modelId="{13978593-75C3-46FA-BFC4-15D7D149587C}" type="pres">
      <dgm:prSet presAssocID="{C95C910E-B401-4B1B-8CA7-BCE15BDE71A9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F6790C54-8729-4B65-8478-826F81EB786A}" type="pres">
      <dgm:prSet presAssocID="{B375277D-D7AE-4862-A95F-C6B4C9B0495D}" presName="parTxOnlySpace" presStyleCnt="0"/>
      <dgm:spPr/>
    </dgm:pt>
    <dgm:pt modelId="{413FC571-79AD-42BF-BA1C-323641D4849F}" type="pres">
      <dgm:prSet presAssocID="{7DC0C810-0438-440F-AA91-924EDF8EB987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4701B19C-6213-4512-84A8-8F58FDE643C5}" type="pres">
      <dgm:prSet presAssocID="{B46695D0-65D1-4C7B-ACBD-D6BED34DCE6B}" presName="parTxOnlySpace" presStyleCnt="0"/>
      <dgm:spPr/>
    </dgm:pt>
    <dgm:pt modelId="{121BFC7F-391F-4EA6-A9D8-9AEB22A52D24}" type="pres">
      <dgm:prSet presAssocID="{9DAF37B7-EFA9-4D6B-A66B-8B0D1EAE69C2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11A2B166-149D-4FAA-9F66-6091BC6931FF}" type="pres">
      <dgm:prSet presAssocID="{E9F58BB0-2D9D-497A-896F-4644639CCB4F}" presName="parTxOnlySpace" presStyleCnt="0"/>
      <dgm:spPr/>
    </dgm:pt>
    <dgm:pt modelId="{7EF98101-6861-4C1F-BBED-BDA6989D32CE}" type="pres">
      <dgm:prSet presAssocID="{269D1594-16BB-4987-ACE7-44C0E7C34EBD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75EE8C00-76C3-4583-B4D5-B896099940D1}" type="pres">
      <dgm:prSet presAssocID="{4547D7DF-68BD-41F8-85BC-9B256F5410E5}" presName="parTxOnlySpace" presStyleCnt="0"/>
      <dgm:spPr/>
    </dgm:pt>
    <dgm:pt modelId="{75F23036-D9AE-4559-8845-924A39D05CEF}" type="pres">
      <dgm:prSet presAssocID="{AA31FCFF-03CB-4C55-9C38-6652F0AB4CC6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B254C454-0D48-4544-A6AC-2C56ACA13A02}" type="pres">
      <dgm:prSet presAssocID="{997C9D1E-8E1C-4981-9E8B-E485020FF049}" presName="parTxOnlySpace" presStyleCnt="0"/>
      <dgm:spPr/>
    </dgm:pt>
    <dgm:pt modelId="{9E3FA3F1-9B17-4C68-90AB-2EBE1A76BDB7}" type="pres">
      <dgm:prSet presAssocID="{FF2E564C-45CF-4BDF-B882-5E4C0146576E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4D7DCB05-216A-4508-98A6-0AD318D5772E}" type="presOf" srcId="{FF2E564C-45CF-4BDF-B882-5E4C0146576E}" destId="{9E3FA3F1-9B17-4C68-90AB-2EBE1A76BDB7}" srcOrd="0" destOrd="0" presId="urn:microsoft.com/office/officeart/2005/8/layout/chevron1"/>
    <dgm:cxn modelId="{4F58F612-D449-41F1-8D4D-D6668F629105}" srcId="{B152F82E-9FC7-442A-BAD3-A4A72BE4E2A2}" destId="{AA31FCFF-03CB-4C55-9C38-6652F0AB4CC6}" srcOrd="4" destOrd="0" parTransId="{2DFEC4F9-11DB-44A9-9B32-A66C770B5268}" sibTransId="{997C9D1E-8E1C-4981-9E8B-E485020FF049}"/>
    <dgm:cxn modelId="{E47EE127-B933-46DE-94F0-B35500BCE6C5}" type="presOf" srcId="{AA31FCFF-03CB-4C55-9C38-6652F0AB4CC6}" destId="{75F23036-D9AE-4559-8845-924A39D05CEF}" srcOrd="0" destOrd="0" presId="urn:microsoft.com/office/officeart/2005/8/layout/chevron1"/>
    <dgm:cxn modelId="{1E40CB5D-79E3-4CE4-8146-77D06ADDA404}" type="presOf" srcId="{C95C910E-B401-4B1B-8CA7-BCE15BDE71A9}" destId="{13978593-75C3-46FA-BFC4-15D7D149587C}" srcOrd="0" destOrd="0" presId="urn:microsoft.com/office/officeart/2005/8/layout/chevron1"/>
    <dgm:cxn modelId="{278D9B61-1773-4C26-AD05-A21AB979B5DD}" type="presOf" srcId="{269D1594-16BB-4987-ACE7-44C0E7C34EBD}" destId="{7EF98101-6861-4C1F-BBED-BDA6989D32CE}" srcOrd="0" destOrd="0" presId="urn:microsoft.com/office/officeart/2005/8/layout/chevron1"/>
    <dgm:cxn modelId="{D345639A-2B6C-4546-9038-DF72733DC137}" srcId="{B152F82E-9FC7-442A-BAD3-A4A72BE4E2A2}" destId="{7DC0C810-0438-440F-AA91-924EDF8EB987}" srcOrd="1" destOrd="0" parTransId="{192B22C1-C032-42F9-BFA8-843ADC5F6726}" sibTransId="{B46695D0-65D1-4C7B-ACBD-D6BED34DCE6B}"/>
    <dgm:cxn modelId="{25F8789B-2492-4988-8FB8-44D3594900FB}" type="presOf" srcId="{9DAF37B7-EFA9-4D6B-A66B-8B0D1EAE69C2}" destId="{121BFC7F-391F-4EA6-A9D8-9AEB22A52D24}" srcOrd="0" destOrd="0" presId="urn:microsoft.com/office/officeart/2005/8/layout/chevron1"/>
    <dgm:cxn modelId="{DC042EA1-D737-4D0F-95AA-76C3F63FF28A}" srcId="{B152F82E-9FC7-442A-BAD3-A4A72BE4E2A2}" destId="{C95C910E-B401-4B1B-8CA7-BCE15BDE71A9}" srcOrd="0" destOrd="0" parTransId="{26E459E8-198F-4640-8A04-8F208A61D9FA}" sibTransId="{B375277D-D7AE-4862-A95F-C6B4C9B0495D}"/>
    <dgm:cxn modelId="{CD73FFB1-41CA-4E27-AEC6-E8B061B821E8}" type="presOf" srcId="{B152F82E-9FC7-442A-BAD3-A4A72BE4E2A2}" destId="{9C719BB4-63E4-43AC-9E37-63788E817BBF}" srcOrd="0" destOrd="0" presId="urn:microsoft.com/office/officeart/2005/8/layout/chevron1"/>
    <dgm:cxn modelId="{F9BC69C5-CF0D-49A5-8D3E-9FEAC7FCB69C}" srcId="{B152F82E-9FC7-442A-BAD3-A4A72BE4E2A2}" destId="{269D1594-16BB-4987-ACE7-44C0E7C34EBD}" srcOrd="3" destOrd="0" parTransId="{49F5CC4E-27EF-4DF3-AA2C-0E0509C72A31}" sibTransId="{4547D7DF-68BD-41F8-85BC-9B256F5410E5}"/>
    <dgm:cxn modelId="{6BD7F1CC-F162-4D06-A31C-D61E703B542D}" srcId="{B152F82E-9FC7-442A-BAD3-A4A72BE4E2A2}" destId="{9DAF37B7-EFA9-4D6B-A66B-8B0D1EAE69C2}" srcOrd="2" destOrd="0" parTransId="{951DB404-B61D-4EAC-85BF-8D4BEC9F94B9}" sibTransId="{E9F58BB0-2D9D-497A-896F-4644639CCB4F}"/>
    <dgm:cxn modelId="{70A0BFF7-375F-4B40-B557-B6D54D24CF2C}" type="presOf" srcId="{7DC0C810-0438-440F-AA91-924EDF8EB987}" destId="{413FC571-79AD-42BF-BA1C-323641D4849F}" srcOrd="0" destOrd="0" presId="urn:microsoft.com/office/officeart/2005/8/layout/chevron1"/>
    <dgm:cxn modelId="{2D22FAFF-1C1A-45C3-8C7B-90E22194660F}" srcId="{B152F82E-9FC7-442A-BAD3-A4A72BE4E2A2}" destId="{FF2E564C-45CF-4BDF-B882-5E4C0146576E}" srcOrd="5" destOrd="0" parTransId="{D1C558EE-D935-4B89-9DFA-29C21D98DD69}" sibTransId="{40323576-0D9E-42AE-AB63-88BE759B37C2}"/>
    <dgm:cxn modelId="{7DA0494E-D674-4586-AEF9-65FB5636A629}" type="presParOf" srcId="{9C719BB4-63E4-43AC-9E37-63788E817BBF}" destId="{13978593-75C3-46FA-BFC4-15D7D149587C}" srcOrd="0" destOrd="0" presId="urn:microsoft.com/office/officeart/2005/8/layout/chevron1"/>
    <dgm:cxn modelId="{ECAECA50-ED04-4E4A-8C1E-38A9CD1E156B}" type="presParOf" srcId="{9C719BB4-63E4-43AC-9E37-63788E817BBF}" destId="{F6790C54-8729-4B65-8478-826F81EB786A}" srcOrd="1" destOrd="0" presId="urn:microsoft.com/office/officeart/2005/8/layout/chevron1"/>
    <dgm:cxn modelId="{C45864B2-D9E3-4F8E-87D9-1C36F24E2126}" type="presParOf" srcId="{9C719BB4-63E4-43AC-9E37-63788E817BBF}" destId="{413FC571-79AD-42BF-BA1C-323641D4849F}" srcOrd="2" destOrd="0" presId="urn:microsoft.com/office/officeart/2005/8/layout/chevron1"/>
    <dgm:cxn modelId="{4913B07A-B645-4B05-A549-92E09D84EEBE}" type="presParOf" srcId="{9C719BB4-63E4-43AC-9E37-63788E817BBF}" destId="{4701B19C-6213-4512-84A8-8F58FDE643C5}" srcOrd="3" destOrd="0" presId="urn:microsoft.com/office/officeart/2005/8/layout/chevron1"/>
    <dgm:cxn modelId="{B7CD1BB9-219C-4C0B-BB9D-0E6ECC264834}" type="presParOf" srcId="{9C719BB4-63E4-43AC-9E37-63788E817BBF}" destId="{121BFC7F-391F-4EA6-A9D8-9AEB22A52D24}" srcOrd="4" destOrd="0" presId="urn:microsoft.com/office/officeart/2005/8/layout/chevron1"/>
    <dgm:cxn modelId="{65E429B8-68ED-4081-AFF7-DC5567762EF8}" type="presParOf" srcId="{9C719BB4-63E4-43AC-9E37-63788E817BBF}" destId="{11A2B166-149D-4FAA-9F66-6091BC6931FF}" srcOrd="5" destOrd="0" presId="urn:microsoft.com/office/officeart/2005/8/layout/chevron1"/>
    <dgm:cxn modelId="{F29BE693-D856-4003-B5F9-67AD6BC99579}" type="presParOf" srcId="{9C719BB4-63E4-43AC-9E37-63788E817BBF}" destId="{7EF98101-6861-4C1F-BBED-BDA6989D32CE}" srcOrd="6" destOrd="0" presId="urn:microsoft.com/office/officeart/2005/8/layout/chevron1"/>
    <dgm:cxn modelId="{2E2AF183-17F2-44D5-BBC6-6D84ACF38ABB}" type="presParOf" srcId="{9C719BB4-63E4-43AC-9E37-63788E817BBF}" destId="{75EE8C00-76C3-4583-B4D5-B896099940D1}" srcOrd="7" destOrd="0" presId="urn:microsoft.com/office/officeart/2005/8/layout/chevron1"/>
    <dgm:cxn modelId="{8BD5396A-29B4-40A8-892F-00C27E823AF6}" type="presParOf" srcId="{9C719BB4-63E4-43AC-9E37-63788E817BBF}" destId="{75F23036-D9AE-4559-8845-924A39D05CEF}" srcOrd="8" destOrd="0" presId="urn:microsoft.com/office/officeart/2005/8/layout/chevron1"/>
    <dgm:cxn modelId="{23B5EACC-C024-4CA4-9D0D-79C03D9EB804}" type="presParOf" srcId="{9C719BB4-63E4-43AC-9E37-63788E817BBF}" destId="{B254C454-0D48-4544-A6AC-2C56ACA13A02}" srcOrd="9" destOrd="0" presId="urn:microsoft.com/office/officeart/2005/8/layout/chevron1"/>
    <dgm:cxn modelId="{2C12146D-0267-4B6A-9FA5-A2F25080C9A8}" type="presParOf" srcId="{9C719BB4-63E4-43AC-9E37-63788E817BBF}" destId="{9E3FA3F1-9B17-4C68-90AB-2EBE1A76BDB7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152F82E-9FC7-442A-BAD3-A4A72BE4E2A2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C95C910E-B401-4B1B-8CA7-BCE15BDE71A9}">
      <dgm:prSet phldrT="[Text]" custT="1"/>
      <dgm:spPr>
        <a:noFill/>
        <a:ln>
          <a:solidFill>
            <a:schemeClr val="bg1"/>
          </a:solidFill>
        </a:ln>
      </dgm:spPr>
      <dgm:t>
        <a:bodyPr/>
        <a:lstStyle/>
        <a:p>
          <a:r>
            <a:rPr lang="en-GB" sz="1400" b="0" kern="1200" dirty="0">
              <a:solidFill>
                <a:schemeClr val="bg2">
                  <a:lumMod val="25000"/>
                </a:schemeClr>
              </a:solidFill>
              <a:effectLst/>
              <a:latin typeface="Calibri" panose="020F0502020204030204"/>
              <a:ea typeface="+mn-ea"/>
              <a:cs typeface="+mn-cs"/>
            </a:rPr>
            <a:t>Web scraping</a:t>
          </a:r>
        </a:p>
      </dgm:t>
    </dgm:pt>
    <dgm:pt modelId="{26E459E8-198F-4640-8A04-8F208A61D9FA}" type="parTrans" cxnId="{DC042EA1-D737-4D0F-95AA-76C3F63FF28A}">
      <dgm:prSet/>
      <dgm:spPr/>
      <dgm:t>
        <a:bodyPr/>
        <a:lstStyle/>
        <a:p>
          <a:endParaRPr lang="en-GB"/>
        </a:p>
      </dgm:t>
    </dgm:pt>
    <dgm:pt modelId="{B375277D-D7AE-4862-A95F-C6B4C9B0495D}" type="sibTrans" cxnId="{DC042EA1-D737-4D0F-95AA-76C3F63FF28A}">
      <dgm:prSet/>
      <dgm:spPr/>
      <dgm:t>
        <a:bodyPr/>
        <a:lstStyle/>
        <a:p>
          <a:endParaRPr lang="en-GB"/>
        </a:p>
      </dgm:t>
    </dgm:pt>
    <dgm:pt modelId="{7DC0C810-0438-440F-AA91-924EDF8EB987}">
      <dgm:prSet phldrT="[Text]" custT="1"/>
      <dgm:spPr>
        <a:noFill/>
      </dgm:spPr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Data cleaning </a:t>
          </a:r>
        </a:p>
      </dgm:t>
    </dgm:pt>
    <dgm:pt modelId="{192B22C1-C032-42F9-BFA8-843ADC5F6726}" type="parTrans" cxnId="{D345639A-2B6C-4546-9038-DF72733DC137}">
      <dgm:prSet/>
      <dgm:spPr/>
      <dgm:t>
        <a:bodyPr/>
        <a:lstStyle/>
        <a:p>
          <a:endParaRPr lang="en-GB"/>
        </a:p>
      </dgm:t>
    </dgm:pt>
    <dgm:pt modelId="{B46695D0-65D1-4C7B-ACBD-D6BED34DCE6B}" type="sibTrans" cxnId="{D345639A-2B6C-4546-9038-DF72733DC137}">
      <dgm:prSet/>
      <dgm:spPr/>
      <dgm:t>
        <a:bodyPr/>
        <a:lstStyle/>
        <a:p>
          <a:endParaRPr lang="en-GB"/>
        </a:p>
      </dgm:t>
    </dgm:pt>
    <dgm:pt modelId="{9DAF37B7-EFA9-4D6B-A66B-8B0D1EAE69C2}">
      <dgm:prSet phldrT="[Text]" custT="1"/>
      <dgm:spPr>
        <a:noFill/>
      </dgm:spPr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Feature Engineering and selection </a:t>
          </a:r>
          <a:endParaRPr lang="en-GB" sz="900" b="0" kern="1200" dirty="0">
            <a:solidFill>
              <a:schemeClr val="tx1"/>
            </a:solidFill>
            <a:latin typeface="Calibri" panose="020F0502020204030204"/>
            <a:ea typeface="+mn-ea"/>
            <a:cs typeface="+mn-cs"/>
          </a:endParaRPr>
        </a:p>
      </dgm:t>
    </dgm:pt>
    <dgm:pt modelId="{951DB404-B61D-4EAC-85BF-8D4BEC9F94B9}" type="parTrans" cxnId="{6BD7F1CC-F162-4D06-A31C-D61E703B542D}">
      <dgm:prSet/>
      <dgm:spPr/>
      <dgm:t>
        <a:bodyPr/>
        <a:lstStyle/>
        <a:p>
          <a:endParaRPr lang="en-GB"/>
        </a:p>
      </dgm:t>
    </dgm:pt>
    <dgm:pt modelId="{E9F58BB0-2D9D-497A-896F-4644639CCB4F}" type="sibTrans" cxnId="{6BD7F1CC-F162-4D06-A31C-D61E703B542D}">
      <dgm:prSet/>
      <dgm:spPr/>
      <dgm:t>
        <a:bodyPr/>
        <a:lstStyle/>
        <a:p>
          <a:endParaRPr lang="en-GB"/>
        </a:p>
      </dgm:t>
    </dgm:pt>
    <dgm:pt modelId="{269D1594-16BB-4987-ACE7-44C0E7C34EBD}">
      <dgm:prSet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EDA</a:t>
          </a:r>
        </a:p>
      </dgm:t>
    </dgm:pt>
    <dgm:pt modelId="{49F5CC4E-27EF-4DF3-AA2C-0E0509C72A31}" type="parTrans" cxnId="{F9BC69C5-CF0D-49A5-8D3E-9FEAC7FCB69C}">
      <dgm:prSet/>
      <dgm:spPr/>
      <dgm:t>
        <a:bodyPr/>
        <a:lstStyle/>
        <a:p>
          <a:endParaRPr lang="en-GB"/>
        </a:p>
      </dgm:t>
    </dgm:pt>
    <dgm:pt modelId="{4547D7DF-68BD-41F8-85BC-9B256F5410E5}" type="sibTrans" cxnId="{F9BC69C5-CF0D-49A5-8D3E-9FEAC7FCB69C}">
      <dgm:prSet/>
      <dgm:spPr/>
      <dgm:t>
        <a:bodyPr/>
        <a:lstStyle/>
        <a:p>
          <a:endParaRPr lang="en-GB"/>
        </a:p>
      </dgm:t>
    </dgm:pt>
    <dgm:pt modelId="{FF2E564C-45CF-4BDF-B882-5E4C0146576E}">
      <dgm:prSet custT="1"/>
      <dgm:spPr>
        <a:noFill/>
      </dgm:spPr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>
              <a:solidFill>
                <a:srgbClr val="E7E6E6">
                  <a:lumMod val="25000"/>
                </a:srgbClr>
              </a:solidFill>
              <a:latin typeface="Calibri" panose="020F0502020204030204"/>
              <a:ea typeface="+mn-ea"/>
              <a:cs typeface="+mn-cs"/>
            </a:rPr>
            <a:t>Model Selection and results </a:t>
          </a:r>
          <a:endParaRPr lang="en-GB" sz="1050" kern="1200" dirty="0">
            <a:solidFill>
              <a:srgbClr val="E7E6E6">
                <a:lumMod val="25000"/>
              </a:srgbClr>
            </a:solidFill>
            <a:latin typeface="Calibri" panose="020F0502020204030204"/>
            <a:ea typeface="+mn-ea"/>
            <a:cs typeface="+mn-cs"/>
          </a:endParaRPr>
        </a:p>
      </dgm:t>
    </dgm:pt>
    <dgm:pt modelId="{D1C558EE-D935-4B89-9DFA-29C21D98DD69}" type="parTrans" cxnId="{2D22FAFF-1C1A-45C3-8C7B-90E22194660F}">
      <dgm:prSet/>
      <dgm:spPr/>
      <dgm:t>
        <a:bodyPr/>
        <a:lstStyle/>
        <a:p>
          <a:endParaRPr lang="en-GB"/>
        </a:p>
      </dgm:t>
    </dgm:pt>
    <dgm:pt modelId="{40323576-0D9E-42AE-AB63-88BE759B37C2}" type="sibTrans" cxnId="{2D22FAFF-1C1A-45C3-8C7B-90E22194660F}">
      <dgm:prSet/>
      <dgm:spPr/>
      <dgm:t>
        <a:bodyPr/>
        <a:lstStyle/>
        <a:p>
          <a:endParaRPr lang="en-GB"/>
        </a:p>
      </dgm:t>
    </dgm:pt>
    <dgm:pt modelId="{AA31FCFF-03CB-4C55-9C38-6652F0AB4CC6}">
      <dgm:prSet custT="1"/>
      <dgm:spPr>
        <a:noFill/>
      </dgm:spPr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E7E6E6">
                  <a:lumMod val="25000"/>
                </a:srgbClr>
              </a:solidFill>
              <a:latin typeface="Calibri" panose="020F0502020204030204"/>
              <a:ea typeface="+mn-ea"/>
              <a:cs typeface="+mn-cs"/>
            </a:rPr>
            <a:t>Train &amp; Evaluate Model</a:t>
          </a:r>
        </a:p>
      </dgm:t>
    </dgm:pt>
    <dgm:pt modelId="{2DFEC4F9-11DB-44A9-9B32-A66C770B5268}" type="parTrans" cxnId="{4F58F612-D449-41F1-8D4D-D6668F629105}">
      <dgm:prSet/>
      <dgm:spPr/>
      <dgm:t>
        <a:bodyPr/>
        <a:lstStyle/>
        <a:p>
          <a:endParaRPr lang="en-GB"/>
        </a:p>
      </dgm:t>
    </dgm:pt>
    <dgm:pt modelId="{997C9D1E-8E1C-4981-9E8B-E485020FF049}" type="sibTrans" cxnId="{4F58F612-D449-41F1-8D4D-D6668F629105}">
      <dgm:prSet/>
      <dgm:spPr/>
      <dgm:t>
        <a:bodyPr/>
        <a:lstStyle/>
        <a:p>
          <a:endParaRPr lang="en-GB"/>
        </a:p>
      </dgm:t>
    </dgm:pt>
    <dgm:pt modelId="{9C719BB4-63E4-43AC-9E37-63788E817BBF}" type="pres">
      <dgm:prSet presAssocID="{B152F82E-9FC7-442A-BAD3-A4A72BE4E2A2}" presName="Name0" presStyleCnt="0">
        <dgm:presLayoutVars>
          <dgm:dir/>
          <dgm:animLvl val="lvl"/>
          <dgm:resizeHandles val="exact"/>
        </dgm:presLayoutVars>
      </dgm:prSet>
      <dgm:spPr/>
    </dgm:pt>
    <dgm:pt modelId="{13978593-75C3-46FA-BFC4-15D7D149587C}" type="pres">
      <dgm:prSet presAssocID="{C95C910E-B401-4B1B-8CA7-BCE15BDE71A9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F6790C54-8729-4B65-8478-826F81EB786A}" type="pres">
      <dgm:prSet presAssocID="{B375277D-D7AE-4862-A95F-C6B4C9B0495D}" presName="parTxOnlySpace" presStyleCnt="0"/>
      <dgm:spPr/>
    </dgm:pt>
    <dgm:pt modelId="{413FC571-79AD-42BF-BA1C-323641D4849F}" type="pres">
      <dgm:prSet presAssocID="{7DC0C810-0438-440F-AA91-924EDF8EB987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4701B19C-6213-4512-84A8-8F58FDE643C5}" type="pres">
      <dgm:prSet presAssocID="{B46695D0-65D1-4C7B-ACBD-D6BED34DCE6B}" presName="parTxOnlySpace" presStyleCnt="0"/>
      <dgm:spPr/>
    </dgm:pt>
    <dgm:pt modelId="{121BFC7F-391F-4EA6-A9D8-9AEB22A52D24}" type="pres">
      <dgm:prSet presAssocID="{9DAF37B7-EFA9-4D6B-A66B-8B0D1EAE69C2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11A2B166-149D-4FAA-9F66-6091BC6931FF}" type="pres">
      <dgm:prSet presAssocID="{E9F58BB0-2D9D-497A-896F-4644639CCB4F}" presName="parTxOnlySpace" presStyleCnt="0"/>
      <dgm:spPr/>
    </dgm:pt>
    <dgm:pt modelId="{7EF98101-6861-4C1F-BBED-BDA6989D32CE}" type="pres">
      <dgm:prSet presAssocID="{269D1594-16BB-4987-ACE7-44C0E7C34EBD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75EE8C00-76C3-4583-B4D5-B896099940D1}" type="pres">
      <dgm:prSet presAssocID="{4547D7DF-68BD-41F8-85BC-9B256F5410E5}" presName="parTxOnlySpace" presStyleCnt="0"/>
      <dgm:spPr/>
    </dgm:pt>
    <dgm:pt modelId="{75F23036-D9AE-4559-8845-924A39D05CEF}" type="pres">
      <dgm:prSet presAssocID="{AA31FCFF-03CB-4C55-9C38-6652F0AB4CC6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B254C454-0D48-4544-A6AC-2C56ACA13A02}" type="pres">
      <dgm:prSet presAssocID="{997C9D1E-8E1C-4981-9E8B-E485020FF049}" presName="parTxOnlySpace" presStyleCnt="0"/>
      <dgm:spPr/>
    </dgm:pt>
    <dgm:pt modelId="{9E3FA3F1-9B17-4C68-90AB-2EBE1A76BDB7}" type="pres">
      <dgm:prSet presAssocID="{FF2E564C-45CF-4BDF-B882-5E4C0146576E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4D7DCB05-216A-4508-98A6-0AD318D5772E}" type="presOf" srcId="{FF2E564C-45CF-4BDF-B882-5E4C0146576E}" destId="{9E3FA3F1-9B17-4C68-90AB-2EBE1A76BDB7}" srcOrd="0" destOrd="0" presId="urn:microsoft.com/office/officeart/2005/8/layout/chevron1"/>
    <dgm:cxn modelId="{4F58F612-D449-41F1-8D4D-D6668F629105}" srcId="{B152F82E-9FC7-442A-BAD3-A4A72BE4E2A2}" destId="{AA31FCFF-03CB-4C55-9C38-6652F0AB4CC6}" srcOrd="4" destOrd="0" parTransId="{2DFEC4F9-11DB-44A9-9B32-A66C770B5268}" sibTransId="{997C9D1E-8E1C-4981-9E8B-E485020FF049}"/>
    <dgm:cxn modelId="{E47EE127-B933-46DE-94F0-B35500BCE6C5}" type="presOf" srcId="{AA31FCFF-03CB-4C55-9C38-6652F0AB4CC6}" destId="{75F23036-D9AE-4559-8845-924A39D05CEF}" srcOrd="0" destOrd="0" presId="urn:microsoft.com/office/officeart/2005/8/layout/chevron1"/>
    <dgm:cxn modelId="{1E40CB5D-79E3-4CE4-8146-77D06ADDA404}" type="presOf" srcId="{C95C910E-B401-4B1B-8CA7-BCE15BDE71A9}" destId="{13978593-75C3-46FA-BFC4-15D7D149587C}" srcOrd="0" destOrd="0" presId="urn:microsoft.com/office/officeart/2005/8/layout/chevron1"/>
    <dgm:cxn modelId="{278D9B61-1773-4C26-AD05-A21AB979B5DD}" type="presOf" srcId="{269D1594-16BB-4987-ACE7-44C0E7C34EBD}" destId="{7EF98101-6861-4C1F-BBED-BDA6989D32CE}" srcOrd="0" destOrd="0" presId="urn:microsoft.com/office/officeart/2005/8/layout/chevron1"/>
    <dgm:cxn modelId="{D345639A-2B6C-4546-9038-DF72733DC137}" srcId="{B152F82E-9FC7-442A-BAD3-A4A72BE4E2A2}" destId="{7DC0C810-0438-440F-AA91-924EDF8EB987}" srcOrd="1" destOrd="0" parTransId="{192B22C1-C032-42F9-BFA8-843ADC5F6726}" sibTransId="{B46695D0-65D1-4C7B-ACBD-D6BED34DCE6B}"/>
    <dgm:cxn modelId="{25F8789B-2492-4988-8FB8-44D3594900FB}" type="presOf" srcId="{9DAF37B7-EFA9-4D6B-A66B-8B0D1EAE69C2}" destId="{121BFC7F-391F-4EA6-A9D8-9AEB22A52D24}" srcOrd="0" destOrd="0" presId="urn:microsoft.com/office/officeart/2005/8/layout/chevron1"/>
    <dgm:cxn modelId="{DC042EA1-D737-4D0F-95AA-76C3F63FF28A}" srcId="{B152F82E-9FC7-442A-BAD3-A4A72BE4E2A2}" destId="{C95C910E-B401-4B1B-8CA7-BCE15BDE71A9}" srcOrd="0" destOrd="0" parTransId="{26E459E8-198F-4640-8A04-8F208A61D9FA}" sibTransId="{B375277D-D7AE-4862-A95F-C6B4C9B0495D}"/>
    <dgm:cxn modelId="{CD73FFB1-41CA-4E27-AEC6-E8B061B821E8}" type="presOf" srcId="{B152F82E-9FC7-442A-BAD3-A4A72BE4E2A2}" destId="{9C719BB4-63E4-43AC-9E37-63788E817BBF}" srcOrd="0" destOrd="0" presId="urn:microsoft.com/office/officeart/2005/8/layout/chevron1"/>
    <dgm:cxn modelId="{F9BC69C5-CF0D-49A5-8D3E-9FEAC7FCB69C}" srcId="{B152F82E-9FC7-442A-BAD3-A4A72BE4E2A2}" destId="{269D1594-16BB-4987-ACE7-44C0E7C34EBD}" srcOrd="3" destOrd="0" parTransId="{49F5CC4E-27EF-4DF3-AA2C-0E0509C72A31}" sibTransId="{4547D7DF-68BD-41F8-85BC-9B256F5410E5}"/>
    <dgm:cxn modelId="{6BD7F1CC-F162-4D06-A31C-D61E703B542D}" srcId="{B152F82E-9FC7-442A-BAD3-A4A72BE4E2A2}" destId="{9DAF37B7-EFA9-4D6B-A66B-8B0D1EAE69C2}" srcOrd="2" destOrd="0" parTransId="{951DB404-B61D-4EAC-85BF-8D4BEC9F94B9}" sibTransId="{E9F58BB0-2D9D-497A-896F-4644639CCB4F}"/>
    <dgm:cxn modelId="{70A0BFF7-375F-4B40-B557-B6D54D24CF2C}" type="presOf" srcId="{7DC0C810-0438-440F-AA91-924EDF8EB987}" destId="{413FC571-79AD-42BF-BA1C-323641D4849F}" srcOrd="0" destOrd="0" presId="urn:microsoft.com/office/officeart/2005/8/layout/chevron1"/>
    <dgm:cxn modelId="{2D22FAFF-1C1A-45C3-8C7B-90E22194660F}" srcId="{B152F82E-9FC7-442A-BAD3-A4A72BE4E2A2}" destId="{FF2E564C-45CF-4BDF-B882-5E4C0146576E}" srcOrd="5" destOrd="0" parTransId="{D1C558EE-D935-4B89-9DFA-29C21D98DD69}" sibTransId="{40323576-0D9E-42AE-AB63-88BE759B37C2}"/>
    <dgm:cxn modelId="{7DA0494E-D674-4586-AEF9-65FB5636A629}" type="presParOf" srcId="{9C719BB4-63E4-43AC-9E37-63788E817BBF}" destId="{13978593-75C3-46FA-BFC4-15D7D149587C}" srcOrd="0" destOrd="0" presId="urn:microsoft.com/office/officeart/2005/8/layout/chevron1"/>
    <dgm:cxn modelId="{ECAECA50-ED04-4E4A-8C1E-38A9CD1E156B}" type="presParOf" srcId="{9C719BB4-63E4-43AC-9E37-63788E817BBF}" destId="{F6790C54-8729-4B65-8478-826F81EB786A}" srcOrd="1" destOrd="0" presId="urn:microsoft.com/office/officeart/2005/8/layout/chevron1"/>
    <dgm:cxn modelId="{C45864B2-D9E3-4F8E-87D9-1C36F24E2126}" type="presParOf" srcId="{9C719BB4-63E4-43AC-9E37-63788E817BBF}" destId="{413FC571-79AD-42BF-BA1C-323641D4849F}" srcOrd="2" destOrd="0" presId="urn:microsoft.com/office/officeart/2005/8/layout/chevron1"/>
    <dgm:cxn modelId="{4913B07A-B645-4B05-A549-92E09D84EEBE}" type="presParOf" srcId="{9C719BB4-63E4-43AC-9E37-63788E817BBF}" destId="{4701B19C-6213-4512-84A8-8F58FDE643C5}" srcOrd="3" destOrd="0" presId="urn:microsoft.com/office/officeart/2005/8/layout/chevron1"/>
    <dgm:cxn modelId="{B7CD1BB9-219C-4C0B-BB9D-0E6ECC264834}" type="presParOf" srcId="{9C719BB4-63E4-43AC-9E37-63788E817BBF}" destId="{121BFC7F-391F-4EA6-A9D8-9AEB22A52D24}" srcOrd="4" destOrd="0" presId="urn:microsoft.com/office/officeart/2005/8/layout/chevron1"/>
    <dgm:cxn modelId="{65E429B8-68ED-4081-AFF7-DC5567762EF8}" type="presParOf" srcId="{9C719BB4-63E4-43AC-9E37-63788E817BBF}" destId="{11A2B166-149D-4FAA-9F66-6091BC6931FF}" srcOrd="5" destOrd="0" presId="urn:microsoft.com/office/officeart/2005/8/layout/chevron1"/>
    <dgm:cxn modelId="{F29BE693-D856-4003-B5F9-67AD6BC99579}" type="presParOf" srcId="{9C719BB4-63E4-43AC-9E37-63788E817BBF}" destId="{7EF98101-6861-4C1F-BBED-BDA6989D32CE}" srcOrd="6" destOrd="0" presId="urn:microsoft.com/office/officeart/2005/8/layout/chevron1"/>
    <dgm:cxn modelId="{2E2AF183-17F2-44D5-BBC6-6D84ACF38ABB}" type="presParOf" srcId="{9C719BB4-63E4-43AC-9E37-63788E817BBF}" destId="{75EE8C00-76C3-4583-B4D5-B896099940D1}" srcOrd="7" destOrd="0" presId="urn:microsoft.com/office/officeart/2005/8/layout/chevron1"/>
    <dgm:cxn modelId="{8BD5396A-29B4-40A8-892F-00C27E823AF6}" type="presParOf" srcId="{9C719BB4-63E4-43AC-9E37-63788E817BBF}" destId="{75F23036-D9AE-4559-8845-924A39D05CEF}" srcOrd="8" destOrd="0" presId="urn:microsoft.com/office/officeart/2005/8/layout/chevron1"/>
    <dgm:cxn modelId="{23B5EACC-C024-4CA4-9D0D-79C03D9EB804}" type="presParOf" srcId="{9C719BB4-63E4-43AC-9E37-63788E817BBF}" destId="{B254C454-0D48-4544-A6AC-2C56ACA13A02}" srcOrd="9" destOrd="0" presId="urn:microsoft.com/office/officeart/2005/8/layout/chevron1"/>
    <dgm:cxn modelId="{2C12146D-0267-4B6A-9FA5-A2F25080C9A8}" type="presParOf" srcId="{9C719BB4-63E4-43AC-9E37-63788E817BBF}" destId="{9E3FA3F1-9B17-4C68-90AB-2EBE1A76BDB7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152F82E-9FC7-442A-BAD3-A4A72BE4E2A2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C95C910E-B401-4B1B-8CA7-BCE15BDE71A9}">
      <dgm:prSet phldrT="[Text]" custT="1"/>
      <dgm:spPr>
        <a:noFill/>
        <a:ln>
          <a:solidFill>
            <a:schemeClr val="bg1"/>
          </a:solidFill>
        </a:ln>
      </dgm:spPr>
      <dgm:t>
        <a:bodyPr/>
        <a:lstStyle/>
        <a:p>
          <a:r>
            <a:rPr lang="en-GB" sz="1400" b="0" kern="1200" dirty="0">
              <a:solidFill>
                <a:schemeClr val="bg2">
                  <a:lumMod val="25000"/>
                </a:schemeClr>
              </a:solidFill>
              <a:effectLst/>
              <a:latin typeface="Calibri" panose="020F0502020204030204"/>
              <a:ea typeface="+mn-ea"/>
              <a:cs typeface="+mn-cs"/>
            </a:rPr>
            <a:t>Web scraping</a:t>
          </a:r>
        </a:p>
      </dgm:t>
    </dgm:pt>
    <dgm:pt modelId="{26E459E8-198F-4640-8A04-8F208A61D9FA}" type="parTrans" cxnId="{DC042EA1-D737-4D0F-95AA-76C3F63FF28A}">
      <dgm:prSet/>
      <dgm:spPr/>
      <dgm:t>
        <a:bodyPr/>
        <a:lstStyle/>
        <a:p>
          <a:endParaRPr lang="en-GB"/>
        </a:p>
      </dgm:t>
    </dgm:pt>
    <dgm:pt modelId="{B375277D-D7AE-4862-A95F-C6B4C9B0495D}" type="sibTrans" cxnId="{DC042EA1-D737-4D0F-95AA-76C3F63FF28A}">
      <dgm:prSet/>
      <dgm:spPr/>
      <dgm:t>
        <a:bodyPr/>
        <a:lstStyle/>
        <a:p>
          <a:endParaRPr lang="en-GB"/>
        </a:p>
      </dgm:t>
    </dgm:pt>
    <dgm:pt modelId="{7DC0C810-0438-440F-AA91-924EDF8EB987}">
      <dgm:prSet phldrT="[Text]" custT="1"/>
      <dgm:spPr>
        <a:noFill/>
      </dgm:spPr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Data cleaning </a:t>
          </a:r>
        </a:p>
      </dgm:t>
    </dgm:pt>
    <dgm:pt modelId="{192B22C1-C032-42F9-BFA8-843ADC5F6726}" type="parTrans" cxnId="{D345639A-2B6C-4546-9038-DF72733DC137}">
      <dgm:prSet/>
      <dgm:spPr/>
      <dgm:t>
        <a:bodyPr/>
        <a:lstStyle/>
        <a:p>
          <a:endParaRPr lang="en-GB"/>
        </a:p>
      </dgm:t>
    </dgm:pt>
    <dgm:pt modelId="{B46695D0-65D1-4C7B-ACBD-D6BED34DCE6B}" type="sibTrans" cxnId="{D345639A-2B6C-4546-9038-DF72733DC137}">
      <dgm:prSet/>
      <dgm:spPr/>
      <dgm:t>
        <a:bodyPr/>
        <a:lstStyle/>
        <a:p>
          <a:endParaRPr lang="en-GB"/>
        </a:p>
      </dgm:t>
    </dgm:pt>
    <dgm:pt modelId="{9DAF37B7-EFA9-4D6B-A66B-8B0D1EAE69C2}">
      <dgm:prSet phldrT="[Text]" custT="1"/>
      <dgm:spPr>
        <a:noFill/>
      </dgm:spPr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Feature Engineering and selection </a:t>
          </a:r>
          <a:endParaRPr lang="en-GB" sz="900" b="0" kern="1200" dirty="0">
            <a:solidFill>
              <a:schemeClr val="tx1"/>
            </a:solidFill>
            <a:latin typeface="Calibri" panose="020F0502020204030204"/>
            <a:ea typeface="+mn-ea"/>
            <a:cs typeface="+mn-cs"/>
          </a:endParaRPr>
        </a:p>
      </dgm:t>
    </dgm:pt>
    <dgm:pt modelId="{951DB404-B61D-4EAC-85BF-8D4BEC9F94B9}" type="parTrans" cxnId="{6BD7F1CC-F162-4D06-A31C-D61E703B542D}">
      <dgm:prSet/>
      <dgm:spPr/>
      <dgm:t>
        <a:bodyPr/>
        <a:lstStyle/>
        <a:p>
          <a:endParaRPr lang="en-GB"/>
        </a:p>
      </dgm:t>
    </dgm:pt>
    <dgm:pt modelId="{E9F58BB0-2D9D-497A-896F-4644639CCB4F}" type="sibTrans" cxnId="{6BD7F1CC-F162-4D06-A31C-D61E703B542D}">
      <dgm:prSet/>
      <dgm:spPr/>
      <dgm:t>
        <a:bodyPr/>
        <a:lstStyle/>
        <a:p>
          <a:endParaRPr lang="en-GB"/>
        </a:p>
      </dgm:t>
    </dgm:pt>
    <dgm:pt modelId="{269D1594-16BB-4987-ACE7-44C0E7C34EBD}">
      <dgm:prSet custT="1"/>
      <dgm:spPr>
        <a:noFill/>
      </dgm:spPr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EDA</a:t>
          </a:r>
        </a:p>
      </dgm:t>
    </dgm:pt>
    <dgm:pt modelId="{49F5CC4E-27EF-4DF3-AA2C-0E0509C72A31}" type="parTrans" cxnId="{F9BC69C5-CF0D-49A5-8D3E-9FEAC7FCB69C}">
      <dgm:prSet/>
      <dgm:spPr/>
      <dgm:t>
        <a:bodyPr/>
        <a:lstStyle/>
        <a:p>
          <a:endParaRPr lang="en-GB"/>
        </a:p>
      </dgm:t>
    </dgm:pt>
    <dgm:pt modelId="{4547D7DF-68BD-41F8-85BC-9B256F5410E5}" type="sibTrans" cxnId="{F9BC69C5-CF0D-49A5-8D3E-9FEAC7FCB69C}">
      <dgm:prSet/>
      <dgm:spPr/>
      <dgm:t>
        <a:bodyPr/>
        <a:lstStyle/>
        <a:p>
          <a:endParaRPr lang="en-GB"/>
        </a:p>
      </dgm:t>
    </dgm:pt>
    <dgm:pt modelId="{FF2E564C-45CF-4BDF-B882-5E4C0146576E}">
      <dgm:prSet custT="1"/>
      <dgm:spPr>
        <a:noFill/>
      </dgm:spPr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>
              <a:solidFill>
                <a:srgbClr val="E7E6E6">
                  <a:lumMod val="25000"/>
                </a:srgbClr>
              </a:solidFill>
              <a:latin typeface="Calibri" panose="020F0502020204030204"/>
              <a:ea typeface="+mn-ea"/>
              <a:cs typeface="+mn-cs"/>
            </a:rPr>
            <a:t>Model Selection and results </a:t>
          </a:r>
          <a:endParaRPr lang="en-GB" sz="1050" kern="1200" dirty="0">
            <a:solidFill>
              <a:srgbClr val="E7E6E6">
                <a:lumMod val="25000"/>
              </a:srgbClr>
            </a:solidFill>
            <a:latin typeface="Calibri" panose="020F0502020204030204"/>
            <a:ea typeface="+mn-ea"/>
            <a:cs typeface="+mn-cs"/>
          </a:endParaRPr>
        </a:p>
      </dgm:t>
    </dgm:pt>
    <dgm:pt modelId="{D1C558EE-D935-4B89-9DFA-29C21D98DD69}" type="parTrans" cxnId="{2D22FAFF-1C1A-45C3-8C7B-90E22194660F}">
      <dgm:prSet/>
      <dgm:spPr/>
      <dgm:t>
        <a:bodyPr/>
        <a:lstStyle/>
        <a:p>
          <a:endParaRPr lang="en-GB"/>
        </a:p>
      </dgm:t>
    </dgm:pt>
    <dgm:pt modelId="{40323576-0D9E-42AE-AB63-88BE759B37C2}" type="sibTrans" cxnId="{2D22FAFF-1C1A-45C3-8C7B-90E22194660F}">
      <dgm:prSet/>
      <dgm:spPr/>
      <dgm:t>
        <a:bodyPr/>
        <a:lstStyle/>
        <a:p>
          <a:endParaRPr lang="en-GB"/>
        </a:p>
      </dgm:t>
    </dgm:pt>
    <dgm:pt modelId="{AA31FCFF-03CB-4C55-9C38-6652F0AB4CC6}">
      <dgm:prSet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E7E6E6">
                  <a:lumMod val="25000"/>
                </a:srgbClr>
              </a:solidFill>
              <a:latin typeface="Calibri" panose="020F0502020204030204"/>
              <a:ea typeface="+mn-ea"/>
              <a:cs typeface="+mn-cs"/>
            </a:rPr>
            <a:t>Train &amp; Evaluate Model</a:t>
          </a:r>
        </a:p>
      </dgm:t>
    </dgm:pt>
    <dgm:pt modelId="{2DFEC4F9-11DB-44A9-9B32-A66C770B5268}" type="parTrans" cxnId="{4F58F612-D449-41F1-8D4D-D6668F629105}">
      <dgm:prSet/>
      <dgm:spPr/>
      <dgm:t>
        <a:bodyPr/>
        <a:lstStyle/>
        <a:p>
          <a:endParaRPr lang="en-GB"/>
        </a:p>
      </dgm:t>
    </dgm:pt>
    <dgm:pt modelId="{997C9D1E-8E1C-4981-9E8B-E485020FF049}" type="sibTrans" cxnId="{4F58F612-D449-41F1-8D4D-D6668F629105}">
      <dgm:prSet/>
      <dgm:spPr/>
      <dgm:t>
        <a:bodyPr/>
        <a:lstStyle/>
        <a:p>
          <a:endParaRPr lang="en-GB"/>
        </a:p>
      </dgm:t>
    </dgm:pt>
    <dgm:pt modelId="{9C719BB4-63E4-43AC-9E37-63788E817BBF}" type="pres">
      <dgm:prSet presAssocID="{B152F82E-9FC7-442A-BAD3-A4A72BE4E2A2}" presName="Name0" presStyleCnt="0">
        <dgm:presLayoutVars>
          <dgm:dir/>
          <dgm:animLvl val="lvl"/>
          <dgm:resizeHandles val="exact"/>
        </dgm:presLayoutVars>
      </dgm:prSet>
      <dgm:spPr/>
    </dgm:pt>
    <dgm:pt modelId="{13978593-75C3-46FA-BFC4-15D7D149587C}" type="pres">
      <dgm:prSet presAssocID="{C95C910E-B401-4B1B-8CA7-BCE15BDE71A9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F6790C54-8729-4B65-8478-826F81EB786A}" type="pres">
      <dgm:prSet presAssocID="{B375277D-D7AE-4862-A95F-C6B4C9B0495D}" presName="parTxOnlySpace" presStyleCnt="0"/>
      <dgm:spPr/>
    </dgm:pt>
    <dgm:pt modelId="{413FC571-79AD-42BF-BA1C-323641D4849F}" type="pres">
      <dgm:prSet presAssocID="{7DC0C810-0438-440F-AA91-924EDF8EB987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4701B19C-6213-4512-84A8-8F58FDE643C5}" type="pres">
      <dgm:prSet presAssocID="{B46695D0-65D1-4C7B-ACBD-D6BED34DCE6B}" presName="parTxOnlySpace" presStyleCnt="0"/>
      <dgm:spPr/>
    </dgm:pt>
    <dgm:pt modelId="{121BFC7F-391F-4EA6-A9D8-9AEB22A52D24}" type="pres">
      <dgm:prSet presAssocID="{9DAF37B7-EFA9-4D6B-A66B-8B0D1EAE69C2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11A2B166-149D-4FAA-9F66-6091BC6931FF}" type="pres">
      <dgm:prSet presAssocID="{E9F58BB0-2D9D-497A-896F-4644639CCB4F}" presName="parTxOnlySpace" presStyleCnt="0"/>
      <dgm:spPr/>
    </dgm:pt>
    <dgm:pt modelId="{7EF98101-6861-4C1F-BBED-BDA6989D32CE}" type="pres">
      <dgm:prSet presAssocID="{269D1594-16BB-4987-ACE7-44C0E7C34EBD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75EE8C00-76C3-4583-B4D5-B896099940D1}" type="pres">
      <dgm:prSet presAssocID="{4547D7DF-68BD-41F8-85BC-9B256F5410E5}" presName="parTxOnlySpace" presStyleCnt="0"/>
      <dgm:spPr/>
    </dgm:pt>
    <dgm:pt modelId="{75F23036-D9AE-4559-8845-924A39D05CEF}" type="pres">
      <dgm:prSet presAssocID="{AA31FCFF-03CB-4C55-9C38-6652F0AB4CC6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B254C454-0D48-4544-A6AC-2C56ACA13A02}" type="pres">
      <dgm:prSet presAssocID="{997C9D1E-8E1C-4981-9E8B-E485020FF049}" presName="parTxOnlySpace" presStyleCnt="0"/>
      <dgm:spPr/>
    </dgm:pt>
    <dgm:pt modelId="{9E3FA3F1-9B17-4C68-90AB-2EBE1A76BDB7}" type="pres">
      <dgm:prSet presAssocID="{FF2E564C-45CF-4BDF-B882-5E4C0146576E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4D7DCB05-216A-4508-98A6-0AD318D5772E}" type="presOf" srcId="{FF2E564C-45CF-4BDF-B882-5E4C0146576E}" destId="{9E3FA3F1-9B17-4C68-90AB-2EBE1A76BDB7}" srcOrd="0" destOrd="0" presId="urn:microsoft.com/office/officeart/2005/8/layout/chevron1"/>
    <dgm:cxn modelId="{4F58F612-D449-41F1-8D4D-D6668F629105}" srcId="{B152F82E-9FC7-442A-BAD3-A4A72BE4E2A2}" destId="{AA31FCFF-03CB-4C55-9C38-6652F0AB4CC6}" srcOrd="4" destOrd="0" parTransId="{2DFEC4F9-11DB-44A9-9B32-A66C770B5268}" sibTransId="{997C9D1E-8E1C-4981-9E8B-E485020FF049}"/>
    <dgm:cxn modelId="{E47EE127-B933-46DE-94F0-B35500BCE6C5}" type="presOf" srcId="{AA31FCFF-03CB-4C55-9C38-6652F0AB4CC6}" destId="{75F23036-D9AE-4559-8845-924A39D05CEF}" srcOrd="0" destOrd="0" presId="urn:microsoft.com/office/officeart/2005/8/layout/chevron1"/>
    <dgm:cxn modelId="{1E40CB5D-79E3-4CE4-8146-77D06ADDA404}" type="presOf" srcId="{C95C910E-B401-4B1B-8CA7-BCE15BDE71A9}" destId="{13978593-75C3-46FA-BFC4-15D7D149587C}" srcOrd="0" destOrd="0" presId="urn:microsoft.com/office/officeart/2005/8/layout/chevron1"/>
    <dgm:cxn modelId="{278D9B61-1773-4C26-AD05-A21AB979B5DD}" type="presOf" srcId="{269D1594-16BB-4987-ACE7-44C0E7C34EBD}" destId="{7EF98101-6861-4C1F-BBED-BDA6989D32CE}" srcOrd="0" destOrd="0" presId="urn:microsoft.com/office/officeart/2005/8/layout/chevron1"/>
    <dgm:cxn modelId="{D345639A-2B6C-4546-9038-DF72733DC137}" srcId="{B152F82E-9FC7-442A-BAD3-A4A72BE4E2A2}" destId="{7DC0C810-0438-440F-AA91-924EDF8EB987}" srcOrd="1" destOrd="0" parTransId="{192B22C1-C032-42F9-BFA8-843ADC5F6726}" sibTransId="{B46695D0-65D1-4C7B-ACBD-D6BED34DCE6B}"/>
    <dgm:cxn modelId="{25F8789B-2492-4988-8FB8-44D3594900FB}" type="presOf" srcId="{9DAF37B7-EFA9-4D6B-A66B-8B0D1EAE69C2}" destId="{121BFC7F-391F-4EA6-A9D8-9AEB22A52D24}" srcOrd="0" destOrd="0" presId="urn:microsoft.com/office/officeart/2005/8/layout/chevron1"/>
    <dgm:cxn modelId="{DC042EA1-D737-4D0F-95AA-76C3F63FF28A}" srcId="{B152F82E-9FC7-442A-BAD3-A4A72BE4E2A2}" destId="{C95C910E-B401-4B1B-8CA7-BCE15BDE71A9}" srcOrd="0" destOrd="0" parTransId="{26E459E8-198F-4640-8A04-8F208A61D9FA}" sibTransId="{B375277D-D7AE-4862-A95F-C6B4C9B0495D}"/>
    <dgm:cxn modelId="{CD73FFB1-41CA-4E27-AEC6-E8B061B821E8}" type="presOf" srcId="{B152F82E-9FC7-442A-BAD3-A4A72BE4E2A2}" destId="{9C719BB4-63E4-43AC-9E37-63788E817BBF}" srcOrd="0" destOrd="0" presId="urn:microsoft.com/office/officeart/2005/8/layout/chevron1"/>
    <dgm:cxn modelId="{F9BC69C5-CF0D-49A5-8D3E-9FEAC7FCB69C}" srcId="{B152F82E-9FC7-442A-BAD3-A4A72BE4E2A2}" destId="{269D1594-16BB-4987-ACE7-44C0E7C34EBD}" srcOrd="3" destOrd="0" parTransId="{49F5CC4E-27EF-4DF3-AA2C-0E0509C72A31}" sibTransId="{4547D7DF-68BD-41F8-85BC-9B256F5410E5}"/>
    <dgm:cxn modelId="{6BD7F1CC-F162-4D06-A31C-D61E703B542D}" srcId="{B152F82E-9FC7-442A-BAD3-A4A72BE4E2A2}" destId="{9DAF37B7-EFA9-4D6B-A66B-8B0D1EAE69C2}" srcOrd="2" destOrd="0" parTransId="{951DB404-B61D-4EAC-85BF-8D4BEC9F94B9}" sibTransId="{E9F58BB0-2D9D-497A-896F-4644639CCB4F}"/>
    <dgm:cxn modelId="{70A0BFF7-375F-4B40-B557-B6D54D24CF2C}" type="presOf" srcId="{7DC0C810-0438-440F-AA91-924EDF8EB987}" destId="{413FC571-79AD-42BF-BA1C-323641D4849F}" srcOrd="0" destOrd="0" presId="urn:microsoft.com/office/officeart/2005/8/layout/chevron1"/>
    <dgm:cxn modelId="{2D22FAFF-1C1A-45C3-8C7B-90E22194660F}" srcId="{B152F82E-9FC7-442A-BAD3-A4A72BE4E2A2}" destId="{FF2E564C-45CF-4BDF-B882-5E4C0146576E}" srcOrd="5" destOrd="0" parTransId="{D1C558EE-D935-4B89-9DFA-29C21D98DD69}" sibTransId="{40323576-0D9E-42AE-AB63-88BE759B37C2}"/>
    <dgm:cxn modelId="{7DA0494E-D674-4586-AEF9-65FB5636A629}" type="presParOf" srcId="{9C719BB4-63E4-43AC-9E37-63788E817BBF}" destId="{13978593-75C3-46FA-BFC4-15D7D149587C}" srcOrd="0" destOrd="0" presId="urn:microsoft.com/office/officeart/2005/8/layout/chevron1"/>
    <dgm:cxn modelId="{ECAECA50-ED04-4E4A-8C1E-38A9CD1E156B}" type="presParOf" srcId="{9C719BB4-63E4-43AC-9E37-63788E817BBF}" destId="{F6790C54-8729-4B65-8478-826F81EB786A}" srcOrd="1" destOrd="0" presId="urn:microsoft.com/office/officeart/2005/8/layout/chevron1"/>
    <dgm:cxn modelId="{C45864B2-D9E3-4F8E-87D9-1C36F24E2126}" type="presParOf" srcId="{9C719BB4-63E4-43AC-9E37-63788E817BBF}" destId="{413FC571-79AD-42BF-BA1C-323641D4849F}" srcOrd="2" destOrd="0" presId="urn:microsoft.com/office/officeart/2005/8/layout/chevron1"/>
    <dgm:cxn modelId="{4913B07A-B645-4B05-A549-92E09D84EEBE}" type="presParOf" srcId="{9C719BB4-63E4-43AC-9E37-63788E817BBF}" destId="{4701B19C-6213-4512-84A8-8F58FDE643C5}" srcOrd="3" destOrd="0" presId="urn:microsoft.com/office/officeart/2005/8/layout/chevron1"/>
    <dgm:cxn modelId="{B7CD1BB9-219C-4C0B-BB9D-0E6ECC264834}" type="presParOf" srcId="{9C719BB4-63E4-43AC-9E37-63788E817BBF}" destId="{121BFC7F-391F-4EA6-A9D8-9AEB22A52D24}" srcOrd="4" destOrd="0" presId="urn:microsoft.com/office/officeart/2005/8/layout/chevron1"/>
    <dgm:cxn modelId="{65E429B8-68ED-4081-AFF7-DC5567762EF8}" type="presParOf" srcId="{9C719BB4-63E4-43AC-9E37-63788E817BBF}" destId="{11A2B166-149D-4FAA-9F66-6091BC6931FF}" srcOrd="5" destOrd="0" presId="urn:microsoft.com/office/officeart/2005/8/layout/chevron1"/>
    <dgm:cxn modelId="{F29BE693-D856-4003-B5F9-67AD6BC99579}" type="presParOf" srcId="{9C719BB4-63E4-43AC-9E37-63788E817BBF}" destId="{7EF98101-6861-4C1F-BBED-BDA6989D32CE}" srcOrd="6" destOrd="0" presId="urn:microsoft.com/office/officeart/2005/8/layout/chevron1"/>
    <dgm:cxn modelId="{2E2AF183-17F2-44D5-BBC6-6D84ACF38ABB}" type="presParOf" srcId="{9C719BB4-63E4-43AC-9E37-63788E817BBF}" destId="{75EE8C00-76C3-4583-B4D5-B896099940D1}" srcOrd="7" destOrd="0" presId="urn:microsoft.com/office/officeart/2005/8/layout/chevron1"/>
    <dgm:cxn modelId="{8BD5396A-29B4-40A8-892F-00C27E823AF6}" type="presParOf" srcId="{9C719BB4-63E4-43AC-9E37-63788E817BBF}" destId="{75F23036-D9AE-4559-8845-924A39D05CEF}" srcOrd="8" destOrd="0" presId="urn:microsoft.com/office/officeart/2005/8/layout/chevron1"/>
    <dgm:cxn modelId="{23B5EACC-C024-4CA4-9D0D-79C03D9EB804}" type="presParOf" srcId="{9C719BB4-63E4-43AC-9E37-63788E817BBF}" destId="{B254C454-0D48-4544-A6AC-2C56ACA13A02}" srcOrd="9" destOrd="0" presId="urn:microsoft.com/office/officeart/2005/8/layout/chevron1"/>
    <dgm:cxn modelId="{2C12146D-0267-4B6A-9FA5-A2F25080C9A8}" type="presParOf" srcId="{9C719BB4-63E4-43AC-9E37-63788E817BBF}" destId="{9E3FA3F1-9B17-4C68-90AB-2EBE1A76BDB7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152F82E-9FC7-442A-BAD3-A4A72BE4E2A2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C95C910E-B401-4B1B-8CA7-BCE15BDE71A9}">
      <dgm:prSet phldrT="[Text]" custT="1"/>
      <dgm:spPr>
        <a:noFill/>
        <a:ln>
          <a:solidFill>
            <a:schemeClr val="bg1"/>
          </a:solidFill>
        </a:ln>
      </dgm:spPr>
      <dgm:t>
        <a:bodyPr/>
        <a:lstStyle/>
        <a:p>
          <a:r>
            <a:rPr lang="en-GB" sz="1400" b="0" kern="1200" dirty="0">
              <a:solidFill>
                <a:schemeClr val="bg2">
                  <a:lumMod val="25000"/>
                </a:schemeClr>
              </a:solidFill>
              <a:effectLst/>
              <a:latin typeface="Calibri" panose="020F0502020204030204"/>
              <a:ea typeface="+mn-ea"/>
              <a:cs typeface="+mn-cs"/>
            </a:rPr>
            <a:t>Web scraping</a:t>
          </a:r>
        </a:p>
      </dgm:t>
    </dgm:pt>
    <dgm:pt modelId="{26E459E8-198F-4640-8A04-8F208A61D9FA}" type="parTrans" cxnId="{DC042EA1-D737-4D0F-95AA-76C3F63FF28A}">
      <dgm:prSet/>
      <dgm:spPr/>
      <dgm:t>
        <a:bodyPr/>
        <a:lstStyle/>
        <a:p>
          <a:endParaRPr lang="en-GB"/>
        </a:p>
      </dgm:t>
    </dgm:pt>
    <dgm:pt modelId="{B375277D-D7AE-4862-A95F-C6B4C9B0495D}" type="sibTrans" cxnId="{DC042EA1-D737-4D0F-95AA-76C3F63FF28A}">
      <dgm:prSet/>
      <dgm:spPr/>
      <dgm:t>
        <a:bodyPr/>
        <a:lstStyle/>
        <a:p>
          <a:endParaRPr lang="en-GB"/>
        </a:p>
      </dgm:t>
    </dgm:pt>
    <dgm:pt modelId="{7DC0C810-0438-440F-AA91-924EDF8EB987}">
      <dgm:prSet phldrT="[Text]" custT="1"/>
      <dgm:spPr>
        <a:noFill/>
      </dgm:spPr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Data cleaning </a:t>
          </a:r>
        </a:p>
      </dgm:t>
    </dgm:pt>
    <dgm:pt modelId="{192B22C1-C032-42F9-BFA8-843ADC5F6726}" type="parTrans" cxnId="{D345639A-2B6C-4546-9038-DF72733DC137}">
      <dgm:prSet/>
      <dgm:spPr/>
      <dgm:t>
        <a:bodyPr/>
        <a:lstStyle/>
        <a:p>
          <a:endParaRPr lang="en-GB"/>
        </a:p>
      </dgm:t>
    </dgm:pt>
    <dgm:pt modelId="{B46695D0-65D1-4C7B-ACBD-D6BED34DCE6B}" type="sibTrans" cxnId="{D345639A-2B6C-4546-9038-DF72733DC137}">
      <dgm:prSet/>
      <dgm:spPr/>
      <dgm:t>
        <a:bodyPr/>
        <a:lstStyle/>
        <a:p>
          <a:endParaRPr lang="en-GB"/>
        </a:p>
      </dgm:t>
    </dgm:pt>
    <dgm:pt modelId="{9DAF37B7-EFA9-4D6B-A66B-8B0D1EAE69C2}">
      <dgm:prSet phldrT="[Text]" custT="1"/>
      <dgm:spPr>
        <a:noFill/>
      </dgm:spPr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Feature Engineering and selection </a:t>
          </a:r>
          <a:endParaRPr lang="en-GB" sz="900" b="0" kern="1200" dirty="0">
            <a:solidFill>
              <a:schemeClr val="tx1"/>
            </a:solidFill>
            <a:latin typeface="Calibri" panose="020F0502020204030204"/>
            <a:ea typeface="+mn-ea"/>
            <a:cs typeface="+mn-cs"/>
          </a:endParaRPr>
        </a:p>
      </dgm:t>
    </dgm:pt>
    <dgm:pt modelId="{951DB404-B61D-4EAC-85BF-8D4BEC9F94B9}" type="parTrans" cxnId="{6BD7F1CC-F162-4D06-A31C-D61E703B542D}">
      <dgm:prSet/>
      <dgm:spPr/>
      <dgm:t>
        <a:bodyPr/>
        <a:lstStyle/>
        <a:p>
          <a:endParaRPr lang="en-GB"/>
        </a:p>
      </dgm:t>
    </dgm:pt>
    <dgm:pt modelId="{E9F58BB0-2D9D-497A-896F-4644639CCB4F}" type="sibTrans" cxnId="{6BD7F1CC-F162-4D06-A31C-D61E703B542D}">
      <dgm:prSet/>
      <dgm:spPr/>
      <dgm:t>
        <a:bodyPr/>
        <a:lstStyle/>
        <a:p>
          <a:endParaRPr lang="en-GB"/>
        </a:p>
      </dgm:t>
    </dgm:pt>
    <dgm:pt modelId="{269D1594-16BB-4987-ACE7-44C0E7C34EBD}">
      <dgm:prSet custT="1"/>
      <dgm:spPr>
        <a:noFill/>
      </dgm:spPr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EDA</a:t>
          </a:r>
        </a:p>
      </dgm:t>
    </dgm:pt>
    <dgm:pt modelId="{49F5CC4E-27EF-4DF3-AA2C-0E0509C72A31}" type="parTrans" cxnId="{F9BC69C5-CF0D-49A5-8D3E-9FEAC7FCB69C}">
      <dgm:prSet/>
      <dgm:spPr/>
      <dgm:t>
        <a:bodyPr/>
        <a:lstStyle/>
        <a:p>
          <a:endParaRPr lang="en-GB"/>
        </a:p>
      </dgm:t>
    </dgm:pt>
    <dgm:pt modelId="{4547D7DF-68BD-41F8-85BC-9B256F5410E5}" type="sibTrans" cxnId="{F9BC69C5-CF0D-49A5-8D3E-9FEAC7FCB69C}">
      <dgm:prSet/>
      <dgm:spPr/>
      <dgm:t>
        <a:bodyPr/>
        <a:lstStyle/>
        <a:p>
          <a:endParaRPr lang="en-GB"/>
        </a:p>
      </dgm:t>
    </dgm:pt>
    <dgm:pt modelId="{FF2E564C-45CF-4BDF-B882-5E4C0146576E}">
      <dgm:prSet custT="1"/>
      <dgm:spPr>
        <a:noFill/>
      </dgm:spPr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>
              <a:solidFill>
                <a:srgbClr val="E7E6E6">
                  <a:lumMod val="25000"/>
                </a:srgbClr>
              </a:solidFill>
              <a:latin typeface="Calibri" panose="020F0502020204030204"/>
              <a:ea typeface="+mn-ea"/>
              <a:cs typeface="+mn-cs"/>
            </a:rPr>
            <a:t>Model Selection and results </a:t>
          </a:r>
          <a:endParaRPr lang="en-GB" sz="1050" kern="1200" dirty="0">
            <a:solidFill>
              <a:srgbClr val="E7E6E6">
                <a:lumMod val="25000"/>
              </a:srgbClr>
            </a:solidFill>
            <a:latin typeface="Calibri" panose="020F0502020204030204"/>
            <a:ea typeface="+mn-ea"/>
            <a:cs typeface="+mn-cs"/>
          </a:endParaRPr>
        </a:p>
      </dgm:t>
    </dgm:pt>
    <dgm:pt modelId="{D1C558EE-D935-4B89-9DFA-29C21D98DD69}" type="parTrans" cxnId="{2D22FAFF-1C1A-45C3-8C7B-90E22194660F}">
      <dgm:prSet/>
      <dgm:spPr/>
      <dgm:t>
        <a:bodyPr/>
        <a:lstStyle/>
        <a:p>
          <a:endParaRPr lang="en-GB"/>
        </a:p>
      </dgm:t>
    </dgm:pt>
    <dgm:pt modelId="{40323576-0D9E-42AE-AB63-88BE759B37C2}" type="sibTrans" cxnId="{2D22FAFF-1C1A-45C3-8C7B-90E22194660F}">
      <dgm:prSet/>
      <dgm:spPr/>
      <dgm:t>
        <a:bodyPr/>
        <a:lstStyle/>
        <a:p>
          <a:endParaRPr lang="en-GB"/>
        </a:p>
      </dgm:t>
    </dgm:pt>
    <dgm:pt modelId="{AA31FCFF-03CB-4C55-9C38-6652F0AB4CC6}">
      <dgm:prSet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E7E6E6">
                  <a:lumMod val="25000"/>
                </a:srgbClr>
              </a:solidFill>
              <a:latin typeface="Calibri" panose="020F0502020204030204"/>
              <a:ea typeface="+mn-ea"/>
              <a:cs typeface="+mn-cs"/>
            </a:rPr>
            <a:t>Train &amp; Evaluate Model</a:t>
          </a:r>
        </a:p>
      </dgm:t>
    </dgm:pt>
    <dgm:pt modelId="{2DFEC4F9-11DB-44A9-9B32-A66C770B5268}" type="parTrans" cxnId="{4F58F612-D449-41F1-8D4D-D6668F629105}">
      <dgm:prSet/>
      <dgm:spPr/>
      <dgm:t>
        <a:bodyPr/>
        <a:lstStyle/>
        <a:p>
          <a:endParaRPr lang="en-GB"/>
        </a:p>
      </dgm:t>
    </dgm:pt>
    <dgm:pt modelId="{997C9D1E-8E1C-4981-9E8B-E485020FF049}" type="sibTrans" cxnId="{4F58F612-D449-41F1-8D4D-D6668F629105}">
      <dgm:prSet/>
      <dgm:spPr/>
      <dgm:t>
        <a:bodyPr/>
        <a:lstStyle/>
        <a:p>
          <a:endParaRPr lang="en-GB"/>
        </a:p>
      </dgm:t>
    </dgm:pt>
    <dgm:pt modelId="{9C719BB4-63E4-43AC-9E37-63788E817BBF}" type="pres">
      <dgm:prSet presAssocID="{B152F82E-9FC7-442A-BAD3-A4A72BE4E2A2}" presName="Name0" presStyleCnt="0">
        <dgm:presLayoutVars>
          <dgm:dir/>
          <dgm:animLvl val="lvl"/>
          <dgm:resizeHandles val="exact"/>
        </dgm:presLayoutVars>
      </dgm:prSet>
      <dgm:spPr/>
    </dgm:pt>
    <dgm:pt modelId="{13978593-75C3-46FA-BFC4-15D7D149587C}" type="pres">
      <dgm:prSet presAssocID="{C95C910E-B401-4B1B-8CA7-BCE15BDE71A9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F6790C54-8729-4B65-8478-826F81EB786A}" type="pres">
      <dgm:prSet presAssocID="{B375277D-D7AE-4862-A95F-C6B4C9B0495D}" presName="parTxOnlySpace" presStyleCnt="0"/>
      <dgm:spPr/>
    </dgm:pt>
    <dgm:pt modelId="{413FC571-79AD-42BF-BA1C-323641D4849F}" type="pres">
      <dgm:prSet presAssocID="{7DC0C810-0438-440F-AA91-924EDF8EB987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4701B19C-6213-4512-84A8-8F58FDE643C5}" type="pres">
      <dgm:prSet presAssocID="{B46695D0-65D1-4C7B-ACBD-D6BED34DCE6B}" presName="parTxOnlySpace" presStyleCnt="0"/>
      <dgm:spPr/>
    </dgm:pt>
    <dgm:pt modelId="{121BFC7F-391F-4EA6-A9D8-9AEB22A52D24}" type="pres">
      <dgm:prSet presAssocID="{9DAF37B7-EFA9-4D6B-A66B-8B0D1EAE69C2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11A2B166-149D-4FAA-9F66-6091BC6931FF}" type="pres">
      <dgm:prSet presAssocID="{E9F58BB0-2D9D-497A-896F-4644639CCB4F}" presName="parTxOnlySpace" presStyleCnt="0"/>
      <dgm:spPr/>
    </dgm:pt>
    <dgm:pt modelId="{7EF98101-6861-4C1F-BBED-BDA6989D32CE}" type="pres">
      <dgm:prSet presAssocID="{269D1594-16BB-4987-ACE7-44C0E7C34EBD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75EE8C00-76C3-4583-B4D5-B896099940D1}" type="pres">
      <dgm:prSet presAssocID="{4547D7DF-68BD-41F8-85BC-9B256F5410E5}" presName="parTxOnlySpace" presStyleCnt="0"/>
      <dgm:spPr/>
    </dgm:pt>
    <dgm:pt modelId="{75F23036-D9AE-4559-8845-924A39D05CEF}" type="pres">
      <dgm:prSet presAssocID="{AA31FCFF-03CB-4C55-9C38-6652F0AB4CC6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B254C454-0D48-4544-A6AC-2C56ACA13A02}" type="pres">
      <dgm:prSet presAssocID="{997C9D1E-8E1C-4981-9E8B-E485020FF049}" presName="parTxOnlySpace" presStyleCnt="0"/>
      <dgm:spPr/>
    </dgm:pt>
    <dgm:pt modelId="{9E3FA3F1-9B17-4C68-90AB-2EBE1A76BDB7}" type="pres">
      <dgm:prSet presAssocID="{FF2E564C-45CF-4BDF-B882-5E4C0146576E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4D7DCB05-216A-4508-98A6-0AD318D5772E}" type="presOf" srcId="{FF2E564C-45CF-4BDF-B882-5E4C0146576E}" destId="{9E3FA3F1-9B17-4C68-90AB-2EBE1A76BDB7}" srcOrd="0" destOrd="0" presId="urn:microsoft.com/office/officeart/2005/8/layout/chevron1"/>
    <dgm:cxn modelId="{4F58F612-D449-41F1-8D4D-D6668F629105}" srcId="{B152F82E-9FC7-442A-BAD3-A4A72BE4E2A2}" destId="{AA31FCFF-03CB-4C55-9C38-6652F0AB4CC6}" srcOrd="4" destOrd="0" parTransId="{2DFEC4F9-11DB-44A9-9B32-A66C770B5268}" sibTransId="{997C9D1E-8E1C-4981-9E8B-E485020FF049}"/>
    <dgm:cxn modelId="{E47EE127-B933-46DE-94F0-B35500BCE6C5}" type="presOf" srcId="{AA31FCFF-03CB-4C55-9C38-6652F0AB4CC6}" destId="{75F23036-D9AE-4559-8845-924A39D05CEF}" srcOrd="0" destOrd="0" presId="urn:microsoft.com/office/officeart/2005/8/layout/chevron1"/>
    <dgm:cxn modelId="{1E40CB5D-79E3-4CE4-8146-77D06ADDA404}" type="presOf" srcId="{C95C910E-B401-4B1B-8CA7-BCE15BDE71A9}" destId="{13978593-75C3-46FA-BFC4-15D7D149587C}" srcOrd="0" destOrd="0" presId="urn:microsoft.com/office/officeart/2005/8/layout/chevron1"/>
    <dgm:cxn modelId="{278D9B61-1773-4C26-AD05-A21AB979B5DD}" type="presOf" srcId="{269D1594-16BB-4987-ACE7-44C0E7C34EBD}" destId="{7EF98101-6861-4C1F-BBED-BDA6989D32CE}" srcOrd="0" destOrd="0" presId="urn:microsoft.com/office/officeart/2005/8/layout/chevron1"/>
    <dgm:cxn modelId="{D345639A-2B6C-4546-9038-DF72733DC137}" srcId="{B152F82E-9FC7-442A-BAD3-A4A72BE4E2A2}" destId="{7DC0C810-0438-440F-AA91-924EDF8EB987}" srcOrd="1" destOrd="0" parTransId="{192B22C1-C032-42F9-BFA8-843ADC5F6726}" sibTransId="{B46695D0-65D1-4C7B-ACBD-D6BED34DCE6B}"/>
    <dgm:cxn modelId="{25F8789B-2492-4988-8FB8-44D3594900FB}" type="presOf" srcId="{9DAF37B7-EFA9-4D6B-A66B-8B0D1EAE69C2}" destId="{121BFC7F-391F-4EA6-A9D8-9AEB22A52D24}" srcOrd="0" destOrd="0" presId="urn:microsoft.com/office/officeart/2005/8/layout/chevron1"/>
    <dgm:cxn modelId="{DC042EA1-D737-4D0F-95AA-76C3F63FF28A}" srcId="{B152F82E-9FC7-442A-BAD3-A4A72BE4E2A2}" destId="{C95C910E-B401-4B1B-8CA7-BCE15BDE71A9}" srcOrd="0" destOrd="0" parTransId="{26E459E8-198F-4640-8A04-8F208A61D9FA}" sibTransId="{B375277D-D7AE-4862-A95F-C6B4C9B0495D}"/>
    <dgm:cxn modelId="{CD73FFB1-41CA-4E27-AEC6-E8B061B821E8}" type="presOf" srcId="{B152F82E-9FC7-442A-BAD3-A4A72BE4E2A2}" destId="{9C719BB4-63E4-43AC-9E37-63788E817BBF}" srcOrd="0" destOrd="0" presId="urn:microsoft.com/office/officeart/2005/8/layout/chevron1"/>
    <dgm:cxn modelId="{F9BC69C5-CF0D-49A5-8D3E-9FEAC7FCB69C}" srcId="{B152F82E-9FC7-442A-BAD3-A4A72BE4E2A2}" destId="{269D1594-16BB-4987-ACE7-44C0E7C34EBD}" srcOrd="3" destOrd="0" parTransId="{49F5CC4E-27EF-4DF3-AA2C-0E0509C72A31}" sibTransId="{4547D7DF-68BD-41F8-85BC-9B256F5410E5}"/>
    <dgm:cxn modelId="{6BD7F1CC-F162-4D06-A31C-D61E703B542D}" srcId="{B152F82E-9FC7-442A-BAD3-A4A72BE4E2A2}" destId="{9DAF37B7-EFA9-4D6B-A66B-8B0D1EAE69C2}" srcOrd="2" destOrd="0" parTransId="{951DB404-B61D-4EAC-85BF-8D4BEC9F94B9}" sibTransId="{E9F58BB0-2D9D-497A-896F-4644639CCB4F}"/>
    <dgm:cxn modelId="{70A0BFF7-375F-4B40-B557-B6D54D24CF2C}" type="presOf" srcId="{7DC0C810-0438-440F-AA91-924EDF8EB987}" destId="{413FC571-79AD-42BF-BA1C-323641D4849F}" srcOrd="0" destOrd="0" presId="urn:microsoft.com/office/officeart/2005/8/layout/chevron1"/>
    <dgm:cxn modelId="{2D22FAFF-1C1A-45C3-8C7B-90E22194660F}" srcId="{B152F82E-9FC7-442A-BAD3-A4A72BE4E2A2}" destId="{FF2E564C-45CF-4BDF-B882-5E4C0146576E}" srcOrd="5" destOrd="0" parTransId="{D1C558EE-D935-4B89-9DFA-29C21D98DD69}" sibTransId="{40323576-0D9E-42AE-AB63-88BE759B37C2}"/>
    <dgm:cxn modelId="{7DA0494E-D674-4586-AEF9-65FB5636A629}" type="presParOf" srcId="{9C719BB4-63E4-43AC-9E37-63788E817BBF}" destId="{13978593-75C3-46FA-BFC4-15D7D149587C}" srcOrd="0" destOrd="0" presId="urn:microsoft.com/office/officeart/2005/8/layout/chevron1"/>
    <dgm:cxn modelId="{ECAECA50-ED04-4E4A-8C1E-38A9CD1E156B}" type="presParOf" srcId="{9C719BB4-63E4-43AC-9E37-63788E817BBF}" destId="{F6790C54-8729-4B65-8478-826F81EB786A}" srcOrd="1" destOrd="0" presId="urn:microsoft.com/office/officeart/2005/8/layout/chevron1"/>
    <dgm:cxn modelId="{C45864B2-D9E3-4F8E-87D9-1C36F24E2126}" type="presParOf" srcId="{9C719BB4-63E4-43AC-9E37-63788E817BBF}" destId="{413FC571-79AD-42BF-BA1C-323641D4849F}" srcOrd="2" destOrd="0" presId="urn:microsoft.com/office/officeart/2005/8/layout/chevron1"/>
    <dgm:cxn modelId="{4913B07A-B645-4B05-A549-92E09D84EEBE}" type="presParOf" srcId="{9C719BB4-63E4-43AC-9E37-63788E817BBF}" destId="{4701B19C-6213-4512-84A8-8F58FDE643C5}" srcOrd="3" destOrd="0" presId="urn:microsoft.com/office/officeart/2005/8/layout/chevron1"/>
    <dgm:cxn modelId="{B7CD1BB9-219C-4C0B-BB9D-0E6ECC264834}" type="presParOf" srcId="{9C719BB4-63E4-43AC-9E37-63788E817BBF}" destId="{121BFC7F-391F-4EA6-A9D8-9AEB22A52D24}" srcOrd="4" destOrd="0" presId="urn:microsoft.com/office/officeart/2005/8/layout/chevron1"/>
    <dgm:cxn modelId="{65E429B8-68ED-4081-AFF7-DC5567762EF8}" type="presParOf" srcId="{9C719BB4-63E4-43AC-9E37-63788E817BBF}" destId="{11A2B166-149D-4FAA-9F66-6091BC6931FF}" srcOrd="5" destOrd="0" presId="urn:microsoft.com/office/officeart/2005/8/layout/chevron1"/>
    <dgm:cxn modelId="{F29BE693-D856-4003-B5F9-67AD6BC99579}" type="presParOf" srcId="{9C719BB4-63E4-43AC-9E37-63788E817BBF}" destId="{7EF98101-6861-4C1F-BBED-BDA6989D32CE}" srcOrd="6" destOrd="0" presId="urn:microsoft.com/office/officeart/2005/8/layout/chevron1"/>
    <dgm:cxn modelId="{2E2AF183-17F2-44D5-BBC6-6D84ACF38ABB}" type="presParOf" srcId="{9C719BB4-63E4-43AC-9E37-63788E817BBF}" destId="{75EE8C00-76C3-4583-B4D5-B896099940D1}" srcOrd="7" destOrd="0" presId="urn:microsoft.com/office/officeart/2005/8/layout/chevron1"/>
    <dgm:cxn modelId="{8BD5396A-29B4-40A8-892F-00C27E823AF6}" type="presParOf" srcId="{9C719BB4-63E4-43AC-9E37-63788E817BBF}" destId="{75F23036-D9AE-4559-8845-924A39D05CEF}" srcOrd="8" destOrd="0" presId="urn:microsoft.com/office/officeart/2005/8/layout/chevron1"/>
    <dgm:cxn modelId="{23B5EACC-C024-4CA4-9D0D-79C03D9EB804}" type="presParOf" srcId="{9C719BB4-63E4-43AC-9E37-63788E817BBF}" destId="{B254C454-0D48-4544-A6AC-2C56ACA13A02}" srcOrd="9" destOrd="0" presId="urn:microsoft.com/office/officeart/2005/8/layout/chevron1"/>
    <dgm:cxn modelId="{2C12146D-0267-4B6A-9FA5-A2F25080C9A8}" type="presParOf" srcId="{9C719BB4-63E4-43AC-9E37-63788E817BBF}" destId="{9E3FA3F1-9B17-4C68-90AB-2EBE1A76BDB7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152F82E-9FC7-442A-BAD3-A4A72BE4E2A2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C95C910E-B401-4B1B-8CA7-BCE15BDE71A9}">
      <dgm:prSet phldrT="[Text]" custT="1"/>
      <dgm:spPr>
        <a:noFill/>
        <a:ln>
          <a:solidFill>
            <a:schemeClr val="bg1"/>
          </a:solidFill>
        </a:ln>
      </dgm:spPr>
      <dgm:t>
        <a:bodyPr/>
        <a:lstStyle/>
        <a:p>
          <a:r>
            <a:rPr lang="en-GB" sz="1400" b="0" kern="1200" dirty="0">
              <a:solidFill>
                <a:schemeClr val="bg2">
                  <a:lumMod val="25000"/>
                </a:schemeClr>
              </a:solidFill>
              <a:effectLst/>
              <a:latin typeface="Calibri" panose="020F0502020204030204"/>
              <a:ea typeface="+mn-ea"/>
              <a:cs typeface="+mn-cs"/>
            </a:rPr>
            <a:t>Web scraping</a:t>
          </a:r>
        </a:p>
      </dgm:t>
    </dgm:pt>
    <dgm:pt modelId="{26E459E8-198F-4640-8A04-8F208A61D9FA}" type="parTrans" cxnId="{DC042EA1-D737-4D0F-95AA-76C3F63FF28A}">
      <dgm:prSet/>
      <dgm:spPr/>
      <dgm:t>
        <a:bodyPr/>
        <a:lstStyle/>
        <a:p>
          <a:endParaRPr lang="en-GB"/>
        </a:p>
      </dgm:t>
    </dgm:pt>
    <dgm:pt modelId="{B375277D-D7AE-4862-A95F-C6B4C9B0495D}" type="sibTrans" cxnId="{DC042EA1-D737-4D0F-95AA-76C3F63FF28A}">
      <dgm:prSet/>
      <dgm:spPr/>
      <dgm:t>
        <a:bodyPr/>
        <a:lstStyle/>
        <a:p>
          <a:endParaRPr lang="en-GB"/>
        </a:p>
      </dgm:t>
    </dgm:pt>
    <dgm:pt modelId="{7DC0C810-0438-440F-AA91-924EDF8EB987}">
      <dgm:prSet phldrT="[Text]" custT="1"/>
      <dgm:spPr>
        <a:noFill/>
      </dgm:spPr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Data cleaning </a:t>
          </a:r>
        </a:p>
      </dgm:t>
    </dgm:pt>
    <dgm:pt modelId="{192B22C1-C032-42F9-BFA8-843ADC5F6726}" type="parTrans" cxnId="{D345639A-2B6C-4546-9038-DF72733DC137}">
      <dgm:prSet/>
      <dgm:spPr/>
      <dgm:t>
        <a:bodyPr/>
        <a:lstStyle/>
        <a:p>
          <a:endParaRPr lang="en-GB"/>
        </a:p>
      </dgm:t>
    </dgm:pt>
    <dgm:pt modelId="{B46695D0-65D1-4C7B-ACBD-D6BED34DCE6B}" type="sibTrans" cxnId="{D345639A-2B6C-4546-9038-DF72733DC137}">
      <dgm:prSet/>
      <dgm:spPr/>
      <dgm:t>
        <a:bodyPr/>
        <a:lstStyle/>
        <a:p>
          <a:endParaRPr lang="en-GB"/>
        </a:p>
      </dgm:t>
    </dgm:pt>
    <dgm:pt modelId="{9DAF37B7-EFA9-4D6B-A66B-8B0D1EAE69C2}">
      <dgm:prSet phldrT="[Text]" custT="1"/>
      <dgm:spPr>
        <a:noFill/>
      </dgm:spPr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Feature Engineering and selection </a:t>
          </a:r>
          <a:endParaRPr lang="en-GB" sz="900" b="0" kern="1200" dirty="0">
            <a:solidFill>
              <a:schemeClr val="tx1"/>
            </a:solidFill>
            <a:latin typeface="Calibri" panose="020F0502020204030204"/>
            <a:ea typeface="+mn-ea"/>
            <a:cs typeface="+mn-cs"/>
          </a:endParaRPr>
        </a:p>
      </dgm:t>
    </dgm:pt>
    <dgm:pt modelId="{951DB404-B61D-4EAC-85BF-8D4BEC9F94B9}" type="parTrans" cxnId="{6BD7F1CC-F162-4D06-A31C-D61E703B542D}">
      <dgm:prSet/>
      <dgm:spPr/>
      <dgm:t>
        <a:bodyPr/>
        <a:lstStyle/>
        <a:p>
          <a:endParaRPr lang="en-GB"/>
        </a:p>
      </dgm:t>
    </dgm:pt>
    <dgm:pt modelId="{E9F58BB0-2D9D-497A-896F-4644639CCB4F}" type="sibTrans" cxnId="{6BD7F1CC-F162-4D06-A31C-D61E703B542D}">
      <dgm:prSet/>
      <dgm:spPr/>
      <dgm:t>
        <a:bodyPr/>
        <a:lstStyle/>
        <a:p>
          <a:endParaRPr lang="en-GB"/>
        </a:p>
      </dgm:t>
    </dgm:pt>
    <dgm:pt modelId="{269D1594-16BB-4987-ACE7-44C0E7C34EBD}">
      <dgm:prSet custT="1"/>
      <dgm:spPr>
        <a:noFill/>
      </dgm:spPr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EDA</a:t>
          </a:r>
        </a:p>
      </dgm:t>
    </dgm:pt>
    <dgm:pt modelId="{49F5CC4E-27EF-4DF3-AA2C-0E0509C72A31}" type="parTrans" cxnId="{F9BC69C5-CF0D-49A5-8D3E-9FEAC7FCB69C}">
      <dgm:prSet/>
      <dgm:spPr/>
      <dgm:t>
        <a:bodyPr/>
        <a:lstStyle/>
        <a:p>
          <a:endParaRPr lang="en-GB"/>
        </a:p>
      </dgm:t>
    </dgm:pt>
    <dgm:pt modelId="{4547D7DF-68BD-41F8-85BC-9B256F5410E5}" type="sibTrans" cxnId="{F9BC69C5-CF0D-49A5-8D3E-9FEAC7FCB69C}">
      <dgm:prSet/>
      <dgm:spPr/>
      <dgm:t>
        <a:bodyPr/>
        <a:lstStyle/>
        <a:p>
          <a:endParaRPr lang="en-GB"/>
        </a:p>
      </dgm:t>
    </dgm:pt>
    <dgm:pt modelId="{FF2E564C-45CF-4BDF-B882-5E4C0146576E}">
      <dgm:prSet custT="1"/>
      <dgm:spPr>
        <a:noFill/>
      </dgm:spPr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>
              <a:solidFill>
                <a:srgbClr val="E7E6E6">
                  <a:lumMod val="25000"/>
                </a:srgbClr>
              </a:solidFill>
              <a:latin typeface="Calibri" panose="020F0502020204030204"/>
              <a:ea typeface="+mn-ea"/>
              <a:cs typeface="+mn-cs"/>
            </a:rPr>
            <a:t>Model Selection and results </a:t>
          </a:r>
          <a:endParaRPr lang="en-GB" sz="1050" kern="1200" dirty="0">
            <a:solidFill>
              <a:srgbClr val="E7E6E6">
                <a:lumMod val="25000"/>
              </a:srgbClr>
            </a:solidFill>
            <a:latin typeface="Calibri" panose="020F0502020204030204"/>
            <a:ea typeface="+mn-ea"/>
            <a:cs typeface="+mn-cs"/>
          </a:endParaRPr>
        </a:p>
      </dgm:t>
    </dgm:pt>
    <dgm:pt modelId="{D1C558EE-D935-4B89-9DFA-29C21D98DD69}" type="parTrans" cxnId="{2D22FAFF-1C1A-45C3-8C7B-90E22194660F}">
      <dgm:prSet/>
      <dgm:spPr/>
      <dgm:t>
        <a:bodyPr/>
        <a:lstStyle/>
        <a:p>
          <a:endParaRPr lang="en-GB"/>
        </a:p>
      </dgm:t>
    </dgm:pt>
    <dgm:pt modelId="{40323576-0D9E-42AE-AB63-88BE759B37C2}" type="sibTrans" cxnId="{2D22FAFF-1C1A-45C3-8C7B-90E22194660F}">
      <dgm:prSet/>
      <dgm:spPr/>
      <dgm:t>
        <a:bodyPr/>
        <a:lstStyle/>
        <a:p>
          <a:endParaRPr lang="en-GB"/>
        </a:p>
      </dgm:t>
    </dgm:pt>
    <dgm:pt modelId="{AA31FCFF-03CB-4C55-9C38-6652F0AB4CC6}">
      <dgm:prSet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E7E6E6">
                  <a:lumMod val="25000"/>
                </a:srgbClr>
              </a:solidFill>
              <a:latin typeface="Calibri" panose="020F0502020204030204"/>
              <a:ea typeface="+mn-ea"/>
              <a:cs typeface="+mn-cs"/>
            </a:rPr>
            <a:t>Train &amp; Evaluate Model</a:t>
          </a:r>
        </a:p>
      </dgm:t>
    </dgm:pt>
    <dgm:pt modelId="{2DFEC4F9-11DB-44A9-9B32-A66C770B5268}" type="parTrans" cxnId="{4F58F612-D449-41F1-8D4D-D6668F629105}">
      <dgm:prSet/>
      <dgm:spPr/>
      <dgm:t>
        <a:bodyPr/>
        <a:lstStyle/>
        <a:p>
          <a:endParaRPr lang="en-GB"/>
        </a:p>
      </dgm:t>
    </dgm:pt>
    <dgm:pt modelId="{997C9D1E-8E1C-4981-9E8B-E485020FF049}" type="sibTrans" cxnId="{4F58F612-D449-41F1-8D4D-D6668F629105}">
      <dgm:prSet/>
      <dgm:spPr/>
      <dgm:t>
        <a:bodyPr/>
        <a:lstStyle/>
        <a:p>
          <a:endParaRPr lang="en-GB"/>
        </a:p>
      </dgm:t>
    </dgm:pt>
    <dgm:pt modelId="{9C719BB4-63E4-43AC-9E37-63788E817BBF}" type="pres">
      <dgm:prSet presAssocID="{B152F82E-9FC7-442A-BAD3-A4A72BE4E2A2}" presName="Name0" presStyleCnt="0">
        <dgm:presLayoutVars>
          <dgm:dir/>
          <dgm:animLvl val="lvl"/>
          <dgm:resizeHandles val="exact"/>
        </dgm:presLayoutVars>
      </dgm:prSet>
      <dgm:spPr/>
    </dgm:pt>
    <dgm:pt modelId="{13978593-75C3-46FA-BFC4-15D7D149587C}" type="pres">
      <dgm:prSet presAssocID="{C95C910E-B401-4B1B-8CA7-BCE15BDE71A9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F6790C54-8729-4B65-8478-826F81EB786A}" type="pres">
      <dgm:prSet presAssocID="{B375277D-D7AE-4862-A95F-C6B4C9B0495D}" presName="parTxOnlySpace" presStyleCnt="0"/>
      <dgm:spPr/>
    </dgm:pt>
    <dgm:pt modelId="{413FC571-79AD-42BF-BA1C-323641D4849F}" type="pres">
      <dgm:prSet presAssocID="{7DC0C810-0438-440F-AA91-924EDF8EB987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4701B19C-6213-4512-84A8-8F58FDE643C5}" type="pres">
      <dgm:prSet presAssocID="{B46695D0-65D1-4C7B-ACBD-D6BED34DCE6B}" presName="parTxOnlySpace" presStyleCnt="0"/>
      <dgm:spPr/>
    </dgm:pt>
    <dgm:pt modelId="{121BFC7F-391F-4EA6-A9D8-9AEB22A52D24}" type="pres">
      <dgm:prSet presAssocID="{9DAF37B7-EFA9-4D6B-A66B-8B0D1EAE69C2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11A2B166-149D-4FAA-9F66-6091BC6931FF}" type="pres">
      <dgm:prSet presAssocID="{E9F58BB0-2D9D-497A-896F-4644639CCB4F}" presName="parTxOnlySpace" presStyleCnt="0"/>
      <dgm:spPr/>
    </dgm:pt>
    <dgm:pt modelId="{7EF98101-6861-4C1F-BBED-BDA6989D32CE}" type="pres">
      <dgm:prSet presAssocID="{269D1594-16BB-4987-ACE7-44C0E7C34EBD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75EE8C00-76C3-4583-B4D5-B896099940D1}" type="pres">
      <dgm:prSet presAssocID="{4547D7DF-68BD-41F8-85BC-9B256F5410E5}" presName="parTxOnlySpace" presStyleCnt="0"/>
      <dgm:spPr/>
    </dgm:pt>
    <dgm:pt modelId="{75F23036-D9AE-4559-8845-924A39D05CEF}" type="pres">
      <dgm:prSet presAssocID="{AA31FCFF-03CB-4C55-9C38-6652F0AB4CC6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B254C454-0D48-4544-A6AC-2C56ACA13A02}" type="pres">
      <dgm:prSet presAssocID="{997C9D1E-8E1C-4981-9E8B-E485020FF049}" presName="parTxOnlySpace" presStyleCnt="0"/>
      <dgm:spPr/>
    </dgm:pt>
    <dgm:pt modelId="{9E3FA3F1-9B17-4C68-90AB-2EBE1A76BDB7}" type="pres">
      <dgm:prSet presAssocID="{FF2E564C-45CF-4BDF-B882-5E4C0146576E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4D7DCB05-216A-4508-98A6-0AD318D5772E}" type="presOf" srcId="{FF2E564C-45CF-4BDF-B882-5E4C0146576E}" destId="{9E3FA3F1-9B17-4C68-90AB-2EBE1A76BDB7}" srcOrd="0" destOrd="0" presId="urn:microsoft.com/office/officeart/2005/8/layout/chevron1"/>
    <dgm:cxn modelId="{4F58F612-D449-41F1-8D4D-D6668F629105}" srcId="{B152F82E-9FC7-442A-BAD3-A4A72BE4E2A2}" destId="{AA31FCFF-03CB-4C55-9C38-6652F0AB4CC6}" srcOrd="4" destOrd="0" parTransId="{2DFEC4F9-11DB-44A9-9B32-A66C770B5268}" sibTransId="{997C9D1E-8E1C-4981-9E8B-E485020FF049}"/>
    <dgm:cxn modelId="{E47EE127-B933-46DE-94F0-B35500BCE6C5}" type="presOf" srcId="{AA31FCFF-03CB-4C55-9C38-6652F0AB4CC6}" destId="{75F23036-D9AE-4559-8845-924A39D05CEF}" srcOrd="0" destOrd="0" presId="urn:microsoft.com/office/officeart/2005/8/layout/chevron1"/>
    <dgm:cxn modelId="{1E40CB5D-79E3-4CE4-8146-77D06ADDA404}" type="presOf" srcId="{C95C910E-B401-4B1B-8CA7-BCE15BDE71A9}" destId="{13978593-75C3-46FA-BFC4-15D7D149587C}" srcOrd="0" destOrd="0" presId="urn:microsoft.com/office/officeart/2005/8/layout/chevron1"/>
    <dgm:cxn modelId="{278D9B61-1773-4C26-AD05-A21AB979B5DD}" type="presOf" srcId="{269D1594-16BB-4987-ACE7-44C0E7C34EBD}" destId="{7EF98101-6861-4C1F-BBED-BDA6989D32CE}" srcOrd="0" destOrd="0" presId="urn:microsoft.com/office/officeart/2005/8/layout/chevron1"/>
    <dgm:cxn modelId="{D345639A-2B6C-4546-9038-DF72733DC137}" srcId="{B152F82E-9FC7-442A-BAD3-A4A72BE4E2A2}" destId="{7DC0C810-0438-440F-AA91-924EDF8EB987}" srcOrd="1" destOrd="0" parTransId="{192B22C1-C032-42F9-BFA8-843ADC5F6726}" sibTransId="{B46695D0-65D1-4C7B-ACBD-D6BED34DCE6B}"/>
    <dgm:cxn modelId="{25F8789B-2492-4988-8FB8-44D3594900FB}" type="presOf" srcId="{9DAF37B7-EFA9-4D6B-A66B-8B0D1EAE69C2}" destId="{121BFC7F-391F-4EA6-A9D8-9AEB22A52D24}" srcOrd="0" destOrd="0" presId="urn:microsoft.com/office/officeart/2005/8/layout/chevron1"/>
    <dgm:cxn modelId="{DC042EA1-D737-4D0F-95AA-76C3F63FF28A}" srcId="{B152F82E-9FC7-442A-BAD3-A4A72BE4E2A2}" destId="{C95C910E-B401-4B1B-8CA7-BCE15BDE71A9}" srcOrd="0" destOrd="0" parTransId="{26E459E8-198F-4640-8A04-8F208A61D9FA}" sibTransId="{B375277D-D7AE-4862-A95F-C6B4C9B0495D}"/>
    <dgm:cxn modelId="{CD73FFB1-41CA-4E27-AEC6-E8B061B821E8}" type="presOf" srcId="{B152F82E-9FC7-442A-BAD3-A4A72BE4E2A2}" destId="{9C719BB4-63E4-43AC-9E37-63788E817BBF}" srcOrd="0" destOrd="0" presId="urn:microsoft.com/office/officeart/2005/8/layout/chevron1"/>
    <dgm:cxn modelId="{F9BC69C5-CF0D-49A5-8D3E-9FEAC7FCB69C}" srcId="{B152F82E-9FC7-442A-BAD3-A4A72BE4E2A2}" destId="{269D1594-16BB-4987-ACE7-44C0E7C34EBD}" srcOrd="3" destOrd="0" parTransId="{49F5CC4E-27EF-4DF3-AA2C-0E0509C72A31}" sibTransId="{4547D7DF-68BD-41F8-85BC-9B256F5410E5}"/>
    <dgm:cxn modelId="{6BD7F1CC-F162-4D06-A31C-D61E703B542D}" srcId="{B152F82E-9FC7-442A-BAD3-A4A72BE4E2A2}" destId="{9DAF37B7-EFA9-4D6B-A66B-8B0D1EAE69C2}" srcOrd="2" destOrd="0" parTransId="{951DB404-B61D-4EAC-85BF-8D4BEC9F94B9}" sibTransId="{E9F58BB0-2D9D-497A-896F-4644639CCB4F}"/>
    <dgm:cxn modelId="{70A0BFF7-375F-4B40-B557-B6D54D24CF2C}" type="presOf" srcId="{7DC0C810-0438-440F-AA91-924EDF8EB987}" destId="{413FC571-79AD-42BF-BA1C-323641D4849F}" srcOrd="0" destOrd="0" presId="urn:microsoft.com/office/officeart/2005/8/layout/chevron1"/>
    <dgm:cxn modelId="{2D22FAFF-1C1A-45C3-8C7B-90E22194660F}" srcId="{B152F82E-9FC7-442A-BAD3-A4A72BE4E2A2}" destId="{FF2E564C-45CF-4BDF-B882-5E4C0146576E}" srcOrd="5" destOrd="0" parTransId="{D1C558EE-D935-4B89-9DFA-29C21D98DD69}" sibTransId="{40323576-0D9E-42AE-AB63-88BE759B37C2}"/>
    <dgm:cxn modelId="{7DA0494E-D674-4586-AEF9-65FB5636A629}" type="presParOf" srcId="{9C719BB4-63E4-43AC-9E37-63788E817BBF}" destId="{13978593-75C3-46FA-BFC4-15D7D149587C}" srcOrd="0" destOrd="0" presId="urn:microsoft.com/office/officeart/2005/8/layout/chevron1"/>
    <dgm:cxn modelId="{ECAECA50-ED04-4E4A-8C1E-38A9CD1E156B}" type="presParOf" srcId="{9C719BB4-63E4-43AC-9E37-63788E817BBF}" destId="{F6790C54-8729-4B65-8478-826F81EB786A}" srcOrd="1" destOrd="0" presId="urn:microsoft.com/office/officeart/2005/8/layout/chevron1"/>
    <dgm:cxn modelId="{C45864B2-D9E3-4F8E-87D9-1C36F24E2126}" type="presParOf" srcId="{9C719BB4-63E4-43AC-9E37-63788E817BBF}" destId="{413FC571-79AD-42BF-BA1C-323641D4849F}" srcOrd="2" destOrd="0" presId="urn:microsoft.com/office/officeart/2005/8/layout/chevron1"/>
    <dgm:cxn modelId="{4913B07A-B645-4B05-A549-92E09D84EEBE}" type="presParOf" srcId="{9C719BB4-63E4-43AC-9E37-63788E817BBF}" destId="{4701B19C-6213-4512-84A8-8F58FDE643C5}" srcOrd="3" destOrd="0" presId="urn:microsoft.com/office/officeart/2005/8/layout/chevron1"/>
    <dgm:cxn modelId="{B7CD1BB9-219C-4C0B-BB9D-0E6ECC264834}" type="presParOf" srcId="{9C719BB4-63E4-43AC-9E37-63788E817BBF}" destId="{121BFC7F-391F-4EA6-A9D8-9AEB22A52D24}" srcOrd="4" destOrd="0" presId="urn:microsoft.com/office/officeart/2005/8/layout/chevron1"/>
    <dgm:cxn modelId="{65E429B8-68ED-4081-AFF7-DC5567762EF8}" type="presParOf" srcId="{9C719BB4-63E4-43AC-9E37-63788E817BBF}" destId="{11A2B166-149D-4FAA-9F66-6091BC6931FF}" srcOrd="5" destOrd="0" presId="urn:microsoft.com/office/officeart/2005/8/layout/chevron1"/>
    <dgm:cxn modelId="{F29BE693-D856-4003-B5F9-67AD6BC99579}" type="presParOf" srcId="{9C719BB4-63E4-43AC-9E37-63788E817BBF}" destId="{7EF98101-6861-4C1F-BBED-BDA6989D32CE}" srcOrd="6" destOrd="0" presId="urn:microsoft.com/office/officeart/2005/8/layout/chevron1"/>
    <dgm:cxn modelId="{2E2AF183-17F2-44D5-BBC6-6D84ACF38ABB}" type="presParOf" srcId="{9C719BB4-63E4-43AC-9E37-63788E817BBF}" destId="{75EE8C00-76C3-4583-B4D5-B896099940D1}" srcOrd="7" destOrd="0" presId="urn:microsoft.com/office/officeart/2005/8/layout/chevron1"/>
    <dgm:cxn modelId="{8BD5396A-29B4-40A8-892F-00C27E823AF6}" type="presParOf" srcId="{9C719BB4-63E4-43AC-9E37-63788E817BBF}" destId="{75F23036-D9AE-4559-8845-924A39D05CEF}" srcOrd="8" destOrd="0" presId="urn:microsoft.com/office/officeart/2005/8/layout/chevron1"/>
    <dgm:cxn modelId="{23B5EACC-C024-4CA4-9D0D-79C03D9EB804}" type="presParOf" srcId="{9C719BB4-63E4-43AC-9E37-63788E817BBF}" destId="{B254C454-0D48-4544-A6AC-2C56ACA13A02}" srcOrd="9" destOrd="0" presId="urn:microsoft.com/office/officeart/2005/8/layout/chevron1"/>
    <dgm:cxn modelId="{2C12146D-0267-4B6A-9FA5-A2F25080C9A8}" type="presParOf" srcId="{9C719BB4-63E4-43AC-9E37-63788E817BBF}" destId="{9E3FA3F1-9B17-4C68-90AB-2EBE1A76BDB7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152F82E-9FC7-442A-BAD3-A4A72BE4E2A2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C95C910E-B401-4B1B-8CA7-BCE15BDE71A9}">
      <dgm:prSet phldrT="[Text]" custT="1"/>
      <dgm:spPr>
        <a:noFill/>
        <a:ln>
          <a:solidFill>
            <a:schemeClr val="bg1"/>
          </a:solidFill>
        </a:ln>
      </dgm:spPr>
      <dgm:t>
        <a:bodyPr/>
        <a:lstStyle/>
        <a:p>
          <a:r>
            <a:rPr lang="en-GB" sz="1400" b="0" kern="1200" dirty="0">
              <a:solidFill>
                <a:schemeClr val="bg2">
                  <a:lumMod val="25000"/>
                </a:schemeClr>
              </a:solidFill>
              <a:effectLst/>
              <a:latin typeface="Calibri" panose="020F0502020204030204"/>
              <a:ea typeface="+mn-ea"/>
              <a:cs typeface="+mn-cs"/>
            </a:rPr>
            <a:t>Web scraping</a:t>
          </a:r>
        </a:p>
      </dgm:t>
    </dgm:pt>
    <dgm:pt modelId="{26E459E8-198F-4640-8A04-8F208A61D9FA}" type="parTrans" cxnId="{DC042EA1-D737-4D0F-95AA-76C3F63FF28A}">
      <dgm:prSet/>
      <dgm:spPr/>
      <dgm:t>
        <a:bodyPr/>
        <a:lstStyle/>
        <a:p>
          <a:endParaRPr lang="en-GB"/>
        </a:p>
      </dgm:t>
    </dgm:pt>
    <dgm:pt modelId="{B375277D-D7AE-4862-A95F-C6B4C9B0495D}" type="sibTrans" cxnId="{DC042EA1-D737-4D0F-95AA-76C3F63FF28A}">
      <dgm:prSet/>
      <dgm:spPr/>
      <dgm:t>
        <a:bodyPr/>
        <a:lstStyle/>
        <a:p>
          <a:endParaRPr lang="en-GB"/>
        </a:p>
      </dgm:t>
    </dgm:pt>
    <dgm:pt modelId="{7DC0C810-0438-440F-AA91-924EDF8EB987}">
      <dgm:prSet phldrT="[Text]" custT="1"/>
      <dgm:spPr>
        <a:noFill/>
      </dgm:spPr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Data cleaning </a:t>
          </a:r>
        </a:p>
      </dgm:t>
    </dgm:pt>
    <dgm:pt modelId="{192B22C1-C032-42F9-BFA8-843ADC5F6726}" type="parTrans" cxnId="{D345639A-2B6C-4546-9038-DF72733DC137}">
      <dgm:prSet/>
      <dgm:spPr/>
      <dgm:t>
        <a:bodyPr/>
        <a:lstStyle/>
        <a:p>
          <a:endParaRPr lang="en-GB"/>
        </a:p>
      </dgm:t>
    </dgm:pt>
    <dgm:pt modelId="{B46695D0-65D1-4C7B-ACBD-D6BED34DCE6B}" type="sibTrans" cxnId="{D345639A-2B6C-4546-9038-DF72733DC137}">
      <dgm:prSet/>
      <dgm:spPr/>
      <dgm:t>
        <a:bodyPr/>
        <a:lstStyle/>
        <a:p>
          <a:endParaRPr lang="en-GB"/>
        </a:p>
      </dgm:t>
    </dgm:pt>
    <dgm:pt modelId="{9DAF37B7-EFA9-4D6B-A66B-8B0D1EAE69C2}">
      <dgm:prSet phldrT="[Text]" custT="1"/>
      <dgm:spPr>
        <a:noFill/>
      </dgm:spPr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Feature Engineering and selection </a:t>
          </a:r>
          <a:endParaRPr lang="en-GB" sz="900" b="0" kern="1200" dirty="0">
            <a:solidFill>
              <a:schemeClr val="tx1"/>
            </a:solidFill>
            <a:latin typeface="Calibri" panose="020F0502020204030204"/>
            <a:ea typeface="+mn-ea"/>
            <a:cs typeface="+mn-cs"/>
          </a:endParaRPr>
        </a:p>
      </dgm:t>
    </dgm:pt>
    <dgm:pt modelId="{951DB404-B61D-4EAC-85BF-8D4BEC9F94B9}" type="parTrans" cxnId="{6BD7F1CC-F162-4D06-A31C-D61E703B542D}">
      <dgm:prSet/>
      <dgm:spPr/>
      <dgm:t>
        <a:bodyPr/>
        <a:lstStyle/>
        <a:p>
          <a:endParaRPr lang="en-GB"/>
        </a:p>
      </dgm:t>
    </dgm:pt>
    <dgm:pt modelId="{E9F58BB0-2D9D-497A-896F-4644639CCB4F}" type="sibTrans" cxnId="{6BD7F1CC-F162-4D06-A31C-D61E703B542D}">
      <dgm:prSet/>
      <dgm:spPr/>
      <dgm:t>
        <a:bodyPr/>
        <a:lstStyle/>
        <a:p>
          <a:endParaRPr lang="en-GB"/>
        </a:p>
      </dgm:t>
    </dgm:pt>
    <dgm:pt modelId="{269D1594-16BB-4987-ACE7-44C0E7C34EBD}">
      <dgm:prSet custT="1"/>
      <dgm:spPr>
        <a:noFill/>
      </dgm:spPr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EDA</a:t>
          </a:r>
        </a:p>
      </dgm:t>
    </dgm:pt>
    <dgm:pt modelId="{49F5CC4E-27EF-4DF3-AA2C-0E0509C72A31}" type="parTrans" cxnId="{F9BC69C5-CF0D-49A5-8D3E-9FEAC7FCB69C}">
      <dgm:prSet/>
      <dgm:spPr/>
      <dgm:t>
        <a:bodyPr/>
        <a:lstStyle/>
        <a:p>
          <a:endParaRPr lang="en-GB"/>
        </a:p>
      </dgm:t>
    </dgm:pt>
    <dgm:pt modelId="{4547D7DF-68BD-41F8-85BC-9B256F5410E5}" type="sibTrans" cxnId="{F9BC69C5-CF0D-49A5-8D3E-9FEAC7FCB69C}">
      <dgm:prSet/>
      <dgm:spPr/>
      <dgm:t>
        <a:bodyPr/>
        <a:lstStyle/>
        <a:p>
          <a:endParaRPr lang="en-GB"/>
        </a:p>
      </dgm:t>
    </dgm:pt>
    <dgm:pt modelId="{FF2E564C-45CF-4BDF-B882-5E4C0146576E}">
      <dgm:prSet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>
              <a:solidFill>
                <a:srgbClr val="E7E6E6">
                  <a:lumMod val="25000"/>
                </a:srgbClr>
              </a:solidFill>
              <a:latin typeface="Calibri" panose="020F0502020204030204"/>
              <a:ea typeface="+mn-ea"/>
              <a:cs typeface="+mn-cs"/>
            </a:rPr>
            <a:t>Model Selection and results </a:t>
          </a:r>
          <a:endParaRPr lang="en-GB" sz="1050" kern="1200" dirty="0">
            <a:solidFill>
              <a:srgbClr val="E7E6E6">
                <a:lumMod val="25000"/>
              </a:srgbClr>
            </a:solidFill>
            <a:latin typeface="Calibri" panose="020F0502020204030204"/>
            <a:ea typeface="+mn-ea"/>
            <a:cs typeface="+mn-cs"/>
          </a:endParaRPr>
        </a:p>
      </dgm:t>
    </dgm:pt>
    <dgm:pt modelId="{D1C558EE-D935-4B89-9DFA-29C21D98DD69}" type="parTrans" cxnId="{2D22FAFF-1C1A-45C3-8C7B-90E22194660F}">
      <dgm:prSet/>
      <dgm:spPr/>
      <dgm:t>
        <a:bodyPr/>
        <a:lstStyle/>
        <a:p>
          <a:endParaRPr lang="en-GB"/>
        </a:p>
      </dgm:t>
    </dgm:pt>
    <dgm:pt modelId="{40323576-0D9E-42AE-AB63-88BE759B37C2}" type="sibTrans" cxnId="{2D22FAFF-1C1A-45C3-8C7B-90E22194660F}">
      <dgm:prSet/>
      <dgm:spPr/>
      <dgm:t>
        <a:bodyPr/>
        <a:lstStyle/>
        <a:p>
          <a:endParaRPr lang="en-GB"/>
        </a:p>
      </dgm:t>
    </dgm:pt>
    <dgm:pt modelId="{AA31FCFF-03CB-4C55-9C38-6652F0AB4CC6}">
      <dgm:prSet custT="1"/>
      <dgm:spPr>
        <a:noFill/>
      </dgm:spPr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E7E6E6">
                  <a:lumMod val="25000"/>
                </a:srgbClr>
              </a:solidFill>
              <a:latin typeface="Calibri" panose="020F0502020204030204"/>
              <a:ea typeface="+mn-ea"/>
              <a:cs typeface="+mn-cs"/>
            </a:rPr>
            <a:t>Train &amp; Evaluate Model</a:t>
          </a:r>
        </a:p>
      </dgm:t>
    </dgm:pt>
    <dgm:pt modelId="{2DFEC4F9-11DB-44A9-9B32-A66C770B5268}" type="parTrans" cxnId="{4F58F612-D449-41F1-8D4D-D6668F629105}">
      <dgm:prSet/>
      <dgm:spPr/>
      <dgm:t>
        <a:bodyPr/>
        <a:lstStyle/>
        <a:p>
          <a:endParaRPr lang="en-GB"/>
        </a:p>
      </dgm:t>
    </dgm:pt>
    <dgm:pt modelId="{997C9D1E-8E1C-4981-9E8B-E485020FF049}" type="sibTrans" cxnId="{4F58F612-D449-41F1-8D4D-D6668F629105}">
      <dgm:prSet/>
      <dgm:spPr/>
      <dgm:t>
        <a:bodyPr/>
        <a:lstStyle/>
        <a:p>
          <a:endParaRPr lang="en-GB"/>
        </a:p>
      </dgm:t>
    </dgm:pt>
    <dgm:pt modelId="{9C719BB4-63E4-43AC-9E37-63788E817BBF}" type="pres">
      <dgm:prSet presAssocID="{B152F82E-9FC7-442A-BAD3-A4A72BE4E2A2}" presName="Name0" presStyleCnt="0">
        <dgm:presLayoutVars>
          <dgm:dir/>
          <dgm:animLvl val="lvl"/>
          <dgm:resizeHandles val="exact"/>
        </dgm:presLayoutVars>
      </dgm:prSet>
      <dgm:spPr/>
    </dgm:pt>
    <dgm:pt modelId="{13978593-75C3-46FA-BFC4-15D7D149587C}" type="pres">
      <dgm:prSet presAssocID="{C95C910E-B401-4B1B-8CA7-BCE15BDE71A9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F6790C54-8729-4B65-8478-826F81EB786A}" type="pres">
      <dgm:prSet presAssocID="{B375277D-D7AE-4862-A95F-C6B4C9B0495D}" presName="parTxOnlySpace" presStyleCnt="0"/>
      <dgm:spPr/>
    </dgm:pt>
    <dgm:pt modelId="{413FC571-79AD-42BF-BA1C-323641D4849F}" type="pres">
      <dgm:prSet presAssocID="{7DC0C810-0438-440F-AA91-924EDF8EB987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4701B19C-6213-4512-84A8-8F58FDE643C5}" type="pres">
      <dgm:prSet presAssocID="{B46695D0-65D1-4C7B-ACBD-D6BED34DCE6B}" presName="parTxOnlySpace" presStyleCnt="0"/>
      <dgm:spPr/>
    </dgm:pt>
    <dgm:pt modelId="{121BFC7F-391F-4EA6-A9D8-9AEB22A52D24}" type="pres">
      <dgm:prSet presAssocID="{9DAF37B7-EFA9-4D6B-A66B-8B0D1EAE69C2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11A2B166-149D-4FAA-9F66-6091BC6931FF}" type="pres">
      <dgm:prSet presAssocID="{E9F58BB0-2D9D-497A-896F-4644639CCB4F}" presName="parTxOnlySpace" presStyleCnt="0"/>
      <dgm:spPr/>
    </dgm:pt>
    <dgm:pt modelId="{7EF98101-6861-4C1F-BBED-BDA6989D32CE}" type="pres">
      <dgm:prSet presAssocID="{269D1594-16BB-4987-ACE7-44C0E7C34EBD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75EE8C00-76C3-4583-B4D5-B896099940D1}" type="pres">
      <dgm:prSet presAssocID="{4547D7DF-68BD-41F8-85BC-9B256F5410E5}" presName="parTxOnlySpace" presStyleCnt="0"/>
      <dgm:spPr/>
    </dgm:pt>
    <dgm:pt modelId="{75F23036-D9AE-4559-8845-924A39D05CEF}" type="pres">
      <dgm:prSet presAssocID="{AA31FCFF-03CB-4C55-9C38-6652F0AB4CC6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B254C454-0D48-4544-A6AC-2C56ACA13A02}" type="pres">
      <dgm:prSet presAssocID="{997C9D1E-8E1C-4981-9E8B-E485020FF049}" presName="parTxOnlySpace" presStyleCnt="0"/>
      <dgm:spPr/>
    </dgm:pt>
    <dgm:pt modelId="{9E3FA3F1-9B17-4C68-90AB-2EBE1A76BDB7}" type="pres">
      <dgm:prSet presAssocID="{FF2E564C-45CF-4BDF-B882-5E4C0146576E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4D7DCB05-216A-4508-98A6-0AD318D5772E}" type="presOf" srcId="{FF2E564C-45CF-4BDF-B882-5E4C0146576E}" destId="{9E3FA3F1-9B17-4C68-90AB-2EBE1A76BDB7}" srcOrd="0" destOrd="0" presId="urn:microsoft.com/office/officeart/2005/8/layout/chevron1"/>
    <dgm:cxn modelId="{4F58F612-D449-41F1-8D4D-D6668F629105}" srcId="{B152F82E-9FC7-442A-BAD3-A4A72BE4E2A2}" destId="{AA31FCFF-03CB-4C55-9C38-6652F0AB4CC6}" srcOrd="4" destOrd="0" parTransId="{2DFEC4F9-11DB-44A9-9B32-A66C770B5268}" sibTransId="{997C9D1E-8E1C-4981-9E8B-E485020FF049}"/>
    <dgm:cxn modelId="{E47EE127-B933-46DE-94F0-B35500BCE6C5}" type="presOf" srcId="{AA31FCFF-03CB-4C55-9C38-6652F0AB4CC6}" destId="{75F23036-D9AE-4559-8845-924A39D05CEF}" srcOrd="0" destOrd="0" presId="urn:microsoft.com/office/officeart/2005/8/layout/chevron1"/>
    <dgm:cxn modelId="{1E40CB5D-79E3-4CE4-8146-77D06ADDA404}" type="presOf" srcId="{C95C910E-B401-4B1B-8CA7-BCE15BDE71A9}" destId="{13978593-75C3-46FA-BFC4-15D7D149587C}" srcOrd="0" destOrd="0" presId="urn:microsoft.com/office/officeart/2005/8/layout/chevron1"/>
    <dgm:cxn modelId="{278D9B61-1773-4C26-AD05-A21AB979B5DD}" type="presOf" srcId="{269D1594-16BB-4987-ACE7-44C0E7C34EBD}" destId="{7EF98101-6861-4C1F-BBED-BDA6989D32CE}" srcOrd="0" destOrd="0" presId="urn:microsoft.com/office/officeart/2005/8/layout/chevron1"/>
    <dgm:cxn modelId="{D345639A-2B6C-4546-9038-DF72733DC137}" srcId="{B152F82E-9FC7-442A-BAD3-A4A72BE4E2A2}" destId="{7DC0C810-0438-440F-AA91-924EDF8EB987}" srcOrd="1" destOrd="0" parTransId="{192B22C1-C032-42F9-BFA8-843ADC5F6726}" sibTransId="{B46695D0-65D1-4C7B-ACBD-D6BED34DCE6B}"/>
    <dgm:cxn modelId="{25F8789B-2492-4988-8FB8-44D3594900FB}" type="presOf" srcId="{9DAF37B7-EFA9-4D6B-A66B-8B0D1EAE69C2}" destId="{121BFC7F-391F-4EA6-A9D8-9AEB22A52D24}" srcOrd="0" destOrd="0" presId="urn:microsoft.com/office/officeart/2005/8/layout/chevron1"/>
    <dgm:cxn modelId="{DC042EA1-D737-4D0F-95AA-76C3F63FF28A}" srcId="{B152F82E-9FC7-442A-BAD3-A4A72BE4E2A2}" destId="{C95C910E-B401-4B1B-8CA7-BCE15BDE71A9}" srcOrd="0" destOrd="0" parTransId="{26E459E8-198F-4640-8A04-8F208A61D9FA}" sibTransId="{B375277D-D7AE-4862-A95F-C6B4C9B0495D}"/>
    <dgm:cxn modelId="{CD73FFB1-41CA-4E27-AEC6-E8B061B821E8}" type="presOf" srcId="{B152F82E-9FC7-442A-BAD3-A4A72BE4E2A2}" destId="{9C719BB4-63E4-43AC-9E37-63788E817BBF}" srcOrd="0" destOrd="0" presId="urn:microsoft.com/office/officeart/2005/8/layout/chevron1"/>
    <dgm:cxn modelId="{F9BC69C5-CF0D-49A5-8D3E-9FEAC7FCB69C}" srcId="{B152F82E-9FC7-442A-BAD3-A4A72BE4E2A2}" destId="{269D1594-16BB-4987-ACE7-44C0E7C34EBD}" srcOrd="3" destOrd="0" parTransId="{49F5CC4E-27EF-4DF3-AA2C-0E0509C72A31}" sibTransId="{4547D7DF-68BD-41F8-85BC-9B256F5410E5}"/>
    <dgm:cxn modelId="{6BD7F1CC-F162-4D06-A31C-D61E703B542D}" srcId="{B152F82E-9FC7-442A-BAD3-A4A72BE4E2A2}" destId="{9DAF37B7-EFA9-4D6B-A66B-8B0D1EAE69C2}" srcOrd="2" destOrd="0" parTransId="{951DB404-B61D-4EAC-85BF-8D4BEC9F94B9}" sibTransId="{E9F58BB0-2D9D-497A-896F-4644639CCB4F}"/>
    <dgm:cxn modelId="{70A0BFF7-375F-4B40-B557-B6D54D24CF2C}" type="presOf" srcId="{7DC0C810-0438-440F-AA91-924EDF8EB987}" destId="{413FC571-79AD-42BF-BA1C-323641D4849F}" srcOrd="0" destOrd="0" presId="urn:microsoft.com/office/officeart/2005/8/layout/chevron1"/>
    <dgm:cxn modelId="{2D22FAFF-1C1A-45C3-8C7B-90E22194660F}" srcId="{B152F82E-9FC7-442A-BAD3-A4A72BE4E2A2}" destId="{FF2E564C-45CF-4BDF-B882-5E4C0146576E}" srcOrd="5" destOrd="0" parTransId="{D1C558EE-D935-4B89-9DFA-29C21D98DD69}" sibTransId="{40323576-0D9E-42AE-AB63-88BE759B37C2}"/>
    <dgm:cxn modelId="{7DA0494E-D674-4586-AEF9-65FB5636A629}" type="presParOf" srcId="{9C719BB4-63E4-43AC-9E37-63788E817BBF}" destId="{13978593-75C3-46FA-BFC4-15D7D149587C}" srcOrd="0" destOrd="0" presId="urn:microsoft.com/office/officeart/2005/8/layout/chevron1"/>
    <dgm:cxn modelId="{ECAECA50-ED04-4E4A-8C1E-38A9CD1E156B}" type="presParOf" srcId="{9C719BB4-63E4-43AC-9E37-63788E817BBF}" destId="{F6790C54-8729-4B65-8478-826F81EB786A}" srcOrd="1" destOrd="0" presId="urn:microsoft.com/office/officeart/2005/8/layout/chevron1"/>
    <dgm:cxn modelId="{C45864B2-D9E3-4F8E-87D9-1C36F24E2126}" type="presParOf" srcId="{9C719BB4-63E4-43AC-9E37-63788E817BBF}" destId="{413FC571-79AD-42BF-BA1C-323641D4849F}" srcOrd="2" destOrd="0" presId="urn:microsoft.com/office/officeart/2005/8/layout/chevron1"/>
    <dgm:cxn modelId="{4913B07A-B645-4B05-A549-92E09D84EEBE}" type="presParOf" srcId="{9C719BB4-63E4-43AC-9E37-63788E817BBF}" destId="{4701B19C-6213-4512-84A8-8F58FDE643C5}" srcOrd="3" destOrd="0" presId="urn:microsoft.com/office/officeart/2005/8/layout/chevron1"/>
    <dgm:cxn modelId="{B7CD1BB9-219C-4C0B-BB9D-0E6ECC264834}" type="presParOf" srcId="{9C719BB4-63E4-43AC-9E37-63788E817BBF}" destId="{121BFC7F-391F-4EA6-A9D8-9AEB22A52D24}" srcOrd="4" destOrd="0" presId="urn:microsoft.com/office/officeart/2005/8/layout/chevron1"/>
    <dgm:cxn modelId="{65E429B8-68ED-4081-AFF7-DC5567762EF8}" type="presParOf" srcId="{9C719BB4-63E4-43AC-9E37-63788E817BBF}" destId="{11A2B166-149D-4FAA-9F66-6091BC6931FF}" srcOrd="5" destOrd="0" presId="urn:microsoft.com/office/officeart/2005/8/layout/chevron1"/>
    <dgm:cxn modelId="{F29BE693-D856-4003-B5F9-67AD6BC99579}" type="presParOf" srcId="{9C719BB4-63E4-43AC-9E37-63788E817BBF}" destId="{7EF98101-6861-4C1F-BBED-BDA6989D32CE}" srcOrd="6" destOrd="0" presId="urn:microsoft.com/office/officeart/2005/8/layout/chevron1"/>
    <dgm:cxn modelId="{2E2AF183-17F2-44D5-BBC6-6D84ACF38ABB}" type="presParOf" srcId="{9C719BB4-63E4-43AC-9E37-63788E817BBF}" destId="{75EE8C00-76C3-4583-B4D5-B896099940D1}" srcOrd="7" destOrd="0" presId="urn:microsoft.com/office/officeart/2005/8/layout/chevron1"/>
    <dgm:cxn modelId="{8BD5396A-29B4-40A8-892F-00C27E823AF6}" type="presParOf" srcId="{9C719BB4-63E4-43AC-9E37-63788E817BBF}" destId="{75F23036-D9AE-4559-8845-924A39D05CEF}" srcOrd="8" destOrd="0" presId="urn:microsoft.com/office/officeart/2005/8/layout/chevron1"/>
    <dgm:cxn modelId="{23B5EACC-C024-4CA4-9D0D-79C03D9EB804}" type="presParOf" srcId="{9C719BB4-63E4-43AC-9E37-63788E817BBF}" destId="{B254C454-0D48-4544-A6AC-2C56ACA13A02}" srcOrd="9" destOrd="0" presId="urn:microsoft.com/office/officeart/2005/8/layout/chevron1"/>
    <dgm:cxn modelId="{2C12146D-0267-4B6A-9FA5-A2F25080C9A8}" type="presParOf" srcId="{9C719BB4-63E4-43AC-9E37-63788E817BBF}" destId="{9E3FA3F1-9B17-4C68-90AB-2EBE1A76BDB7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978593-75C3-46FA-BFC4-15D7D149587C}">
      <dsp:nvSpPr>
        <dsp:cNvPr id="0" name=""/>
        <dsp:cNvSpPr/>
      </dsp:nvSpPr>
      <dsp:spPr>
        <a:xfrm>
          <a:off x="5313" y="1202050"/>
          <a:ext cx="1976496" cy="790598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rgbClr val="E7E6E6">
                  <a:lumMod val="25000"/>
                </a:srgbClr>
              </a:solidFill>
              <a:latin typeface="Calibri" panose="020F0502020204030204"/>
              <a:ea typeface="+mn-ea"/>
              <a:cs typeface="+mn-cs"/>
            </a:rPr>
            <a:t>Web scraping</a:t>
          </a:r>
        </a:p>
      </dsp:txBody>
      <dsp:txXfrm>
        <a:off x="400612" y="1202050"/>
        <a:ext cx="1185898" cy="790598"/>
      </dsp:txXfrm>
    </dsp:sp>
    <dsp:sp modelId="{413FC571-79AD-42BF-BA1C-323641D4849F}">
      <dsp:nvSpPr>
        <dsp:cNvPr id="0" name=""/>
        <dsp:cNvSpPr/>
      </dsp:nvSpPr>
      <dsp:spPr>
        <a:xfrm>
          <a:off x="1784160" y="1202050"/>
          <a:ext cx="1976496" cy="790598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rgbClr val="E7E6E6">
                  <a:lumMod val="25000"/>
                </a:srgbClr>
              </a:solidFill>
              <a:latin typeface="Calibri" panose="020F0502020204030204"/>
              <a:ea typeface="+mn-ea"/>
              <a:cs typeface="+mn-cs"/>
            </a:rPr>
            <a:t>Data cleaning </a:t>
          </a:r>
        </a:p>
      </dsp:txBody>
      <dsp:txXfrm>
        <a:off x="2179459" y="1202050"/>
        <a:ext cx="1185898" cy="790598"/>
      </dsp:txXfrm>
    </dsp:sp>
    <dsp:sp modelId="{121BFC7F-391F-4EA6-A9D8-9AEB22A52D24}">
      <dsp:nvSpPr>
        <dsp:cNvPr id="0" name=""/>
        <dsp:cNvSpPr/>
      </dsp:nvSpPr>
      <dsp:spPr>
        <a:xfrm>
          <a:off x="3563007" y="1202050"/>
          <a:ext cx="1976496" cy="790598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rgbClr val="E7E6E6">
                  <a:lumMod val="25000"/>
                </a:srgbClr>
              </a:solidFill>
              <a:latin typeface="Calibri" panose="020F0502020204030204"/>
              <a:ea typeface="+mn-ea"/>
              <a:cs typeface="+mn-cs"/>
            </a:rPr>
            <a:t>Feature Engineering and selection </a:t>
          </a:r>
        </a:p>
      </dsp:txBody>
      <dsp:txXfrm>
        <a:off x="3958306" y="1202050"/>
        <a:ext cx="1185898" cy="790598"/>
      </dsp:txXfrm>
    </dsp:sp>
    <dsp:sp modelId="{7EF98101-6861-4C1F-BBED-BDA6989D32CE}">
      <dsp:nvSpPr>
        <dsp:cNvPr id="0" name=""/>
        <dsp:cNvSpPr/>
      </dsp:nvSpPr>
      <dsp:spPr>
        <a:xfrm>
          <a:off x="5341854" y="1202050"/>
          <a:ext cx="1976496" cy="790598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solidFill>
                <a:srgbClr val="E7E6E6">
                  <a:lumMod val="25000"/>
                </a:srgbClr>
              </a:solidFill>
              <a:latin typeface="Calibri" panose="020F0502020204030204"/>
              <a:ea typeface="+mn-ea"/>
              <a:cs typeface="+mn-cs"/>
            </a:rPr>
            <a:t>EDA</a:t>
          </a:r>
        </a:p>
      </dsp:txBody>
      <dsp:txXfrm>
        <a:off x="5737153" y="1202050"/>
        <a:ext cx="1185898" cy="790598"/>
      </dsp:txXfrm>
    </dsp:sp>
    <dsp:sp modelId="{75F23036-D9AE-4559-8845-924A39D05CEF}">
      <dsp:nvSpPr>
        <dsp:cNvPr id="0" name=""/>
        <dsp:cNvSpPr/>
      </dsp:nvSpPr>
      <dsp:spPr>
        <a:xfrm>
          <a:off x="7120701" y="1202050"/>
          <a:ext cx="1976496" cy="790598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E7E6E6">
                  <a:lumMod val="25000"/>
                </a:srgbClr>
              </a:solidFill>
              <a:latin typeface="Calibri" panose="020F0502020204030204"/>
              <a:ea typeface="+mn-ea"/>
              <a:cs typeface="+mn-cs"/>
            </a:rPr>
            <a:t>Train &amp; Evaluate Model</a:t>
          </a:r>
        </a:p>
      </dsp:txBody>
      <dsp:txXfrm>
        <a:off x="7516000" y="1202050"/>
        <a:ext cx="1185898" cy="790598"/>
      </dsp:txXfrm>
    </dsp:sp>
    <dsp:sp modelId="{9E3FA3F1-9B17-4C68-90AB-2EBE1A76BDB7}">
      <dsp:nvSpPr>
        <dsp:cNvPr id="0" name=""/>
        <dsp:cNvSpPr/>
      </dsp:nvSpPr>
      <dsp:spPr>
        <a:xfrm>
          <a:off x="8899548" y="1202050"/>
          <a:ext cx="1976496" cy="790598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E7E6E6">
                  <a:lumMod val="25000"/>
                </a:srgbClr>
              </a:solidFill>
              <a:latin typeface="Calibri" panose="020F0502020204030204"/>
              <a:ea typeface="+mn-ea"/>
              <a:cs typeface="+mn-cs"/>
            </a:rPr>
            <a:t>Model Selection and results </a:t>
          </a:r>
          <a:endParaRPr lang="en-GB" sz="1600" kern="1200" dirty="0">
            <a:solidFill>
              <a:srgbClr val="E7E6E6">
                <a:lumMod val="25000"/>
              </a:srgbClr>
            </a:solidFill>
            <a:latin typeface="Calibri" panose="020F0502020204030204"/>
            <a:ea typeface="+mn-ea"/>
            <a:cs typeface="+mn-cs"/>
          </a:endParaRPr>
        </a:p>
      </dsp:txBody>
      <dsp:txXfrm>
        <a:off x="9294847" y="1202050"/>
        <a:ext cx="1185898" cy="7905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978593-75C3-46FA-BFC4-15D7D149587C}">
      <dsp:nvSpPr>
        <dsp:cNvPr id="0" name=""/>
        <dsp:cNvSpPr/>
      </dsp:nvSpPr>
      <dsp:spPr>
        <a:xfrm>
          <a:off x="3146" y="186221"/>
          <a:ext cx="1170523" cy="468209"/>
        </a:xfrm>
        <a:prstGeom prst="chevron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accent4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>
              <a:solidFill>
                <a:schemeClr val="bg2">
                  <a:lumMod val="25000"/>
                </a:schemeClr>
              </a:solidFill>
              <a:effectLst/>
              <a:latin typeface="Calibri" panose="020F0502020204030204"/>
              <a:ea typeface="+mn-ea"/>
              <a:cs typeface="+mn-cs"/>
            </a:rPr>
            <a:t>Web scraping</a:t>
          </a:r>
        </a:p>
      </dsp:txBody>
      <dsp:txXfrm>
        <a:off x="237251" y="186221"/>
        <a:ext cx="702314" cy="468209"/>
      </dsp:txXfrm>
    </dsp:sp>
    <dsp:sp modelId="{413FC571-79AD-42BF-BA1C-323641D4849F}">
      <dsp:nvSpPr>
        <dsp:cNvPr id="0" name=""/>
        <dsp:cNvSpPr/>
      </dsp:nvSpPr>
      <dsp:spPr>
        <a:xfrm>
          <a:off x="1056617" y="186221"/>
          <a:ext cx="1170523" cy="468209"/>
        </a:xfrm>
        <a:prstGeom prst="chevron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rgbClr val="E7E6E6">
                  <a:lumMod val="25000"/>
                </a:srgbClr>
              </a:solidFill>
              <a:latin typeface="Calibri" panose="020F0502020204030204"/>
              <a:ea typeface="+mn-ea"/>
              <a:cs typeface="+mn-cs"/>
            </a:rPr>
            <a:t>Data cleaning </a:t>
          </a:r>
        </a:p>
      </dsp:txBody>
      <dsp:txXfrm>
        <a:off x="1290722" y="186221"/>
        <a:ext cx="702314" cy="468209"/>
      </dsp:txXfrm>
    </dsp:sp>
    <dsp:sp modelId="{121BFC7F-391F-4EA6-A9D8-9AEB22A52D24}">
      <dsp:nvSpPr>
        <dsp:cNvPr id="0" name=""/>
        <dsp:cNvSpPr/>
      </dsp:nvSpPr>
      <dsp:spPr>
        <a:xfrm>
          <a:off x="2110089" y="186221"/>
          <a:ext cx="1170523" cy="468209"/>
        </a:xfrm>
        <a:prstGeom prst="chevron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solidFill>
                <a:srgbClr val="E7E6E6">
                  <a:lumMod val="25000"/>
                </a:srgbClr>
              </a:solidFill>
              <a:latin typeface="Calibri" panose="020F0502020204030204"/>
              <a:ea typeface="+mn-ea"/>
              <a:cs typeface="+mn-cs"/>
            </a:rPr>
            <a:t>Feature Engineering and selection </a:t>
          </a:r>
        </a:p>
      </dsp:txBody>
      <dsp:txXfrm>
        <a:off x="2344194" y="186221"/>
        <a:ext cx="702314" cy="468209"/>
      </dsp:txXfrm>
    </dsp:sp>
    <dsp:sp modelId="{7EF98101-6861-4C1F-BBED-BDA6989D32CE}">
      <dsp:nvSpPr>
        <dsp:cNvPr id="0" name=""/>
        <dsp:cNvSpPr/>
      </dsp:nvSpPr>
      <dsp:spPr>
        <a:xfrm>
          <a:off x="3163560" y="186221"/>
          <a:ext cx="1170523" cy="468209"/>
        </a:xfrm>
        <a:prstGeom prst="chevron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solidFill>
                <a:srgbClr val="E7E6E6">
                  <a:lumMod val="25000"/>
                </a:srgbClr>
              </a:solidFill>
              <a:latin typeface="Calibri" panose="020F0502020204030204"/>
              <a:ea typeface="+mn-ea"/>
              <a:cs typeface="+mn-cs"/>
            </a:rPr>
            <a:t>EDA</a:t>
          </a:r>
        </a:p>
      </dsp:txBody>
      <dsp:txXfrm>
        <a:off x="3397665" y="186221"/>
        <a:ext cx="702314" cy="468209"/>
      </dsp:txXfrm>
    </dsp:sp>
    <dsp:sp modelId="{75F23036-D9AE-4559-8845-924A39D05CEF}">
      <dsp:nvSpPr>
        <dsp:cNvPr id="0" name=""/>
        <dsp:cNvSpPr/>
      </dsp:nvSpPr>
      <dsp:spPr>
        <a:xfrm>
          <a:off x="4217032" y="186221"/>
          <a:ext cx="1170523" cy="468209"/>
        </a:xfrm>
        <a:prstGeom prst="chevron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E7E6E6">
                  <a:lumMod val="25000"/>
                </a:srgbClr>
              </a:solidFill>
              <a:latin typeface="Calibri" panose="020F0502020204030204"/>
              <a:ea typeface="+mn-ea"/>
              <a:cs typeface="+mn-cs"/>
            </a:rPr>
            <a:t>Train &amp; Evaluate Model</a:t>
          </a:r>
        </a:p>
      </dsp:txBody>
      <dsp:txXfrm>
        <a:off x="4451137" y="186221"/>
        <a:ext cx="702314" cy="468209"/>
      </dsp:txXfrm>
    </dsp:sp>
    <dsp:sp modelId="{9E3FA3F1-9B17-4C68-90AB-2EBE1A76BDB7}">
      <dsp:nvSpPr>
        <dsp:cNvPr id="0" name=""/>
        <dsp:cNvSpPr/>
      </dsp:nvSpPr>
      <dsp:spPr>
        <a:xfrm>
          <a:off x="5270503" y="186221"/>
          <a:ext cx="1170523" cy="468209"/>
        </a:xfrm>
        <a:prstGeom prst="chevron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>
              <a:solidFill>
                <a:srgbClr val="E7E6E6">
                  <a:lumMod val="25000"/>
                </a:srgbClr>
              </a:solidFill>
              <a:latin typeface="Calibri" panose="020F0502020204030204"/>
              <a:ea typeface="+mn-ea"/>
              <a:cs typeface="+mn-cs"/>
            </a:rPr>
            <a:t>Model Selection and results </a:t>
          </a:r>
          <a:endParaRPr lang="en-GB" sz="1050" kern="1200" dirty="0">
            <a:solidFill>
              <a:srgbClr val="E7E6E6">
                <a:lumMod val="25000"/>
              </a:srgbClr>
            </a:solidFill>
            <a:latin typeface="Calibri" panose="020F0502020204030204"/>
            <a:ea typeface="+mn-ea"/>
            <a:cs typeface="+mn-cs"/>
          </a:endParaRPr>
        </a:p>
      </dsp:txBody>
      <dsp:txXfrm>
        <a:off x="5504608" y="186221"/>
        <a:ext cx="702314" cy="4682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978593-75C3-46FA-BFC4-15D7D149587C}">
      <dsp:nvSpPr>
        <dsp:cNvPr id="0" name=""/>
        <dsp:cNvSpPr/>
      </dsp:nvSpPr>
      <dsp:spPr>
        <a:xfrm>
          <a:off x="3146" y="186221"/>
          <a:ext cx="1170523" cy="468209"/>
        </a:xfrm>
        <a:prstGeom prst="chevron">
          <a:avLst/>
        </a:pr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kern="1200" dirty="0">
              <a:solidFill>
                <a:schemeClr val="bg2">
                  <a:lumMod val="25000"/>
                </a:schemeClr>
              </a:solidFill>
              <a:effectLst/>
              <a:latin typeface="Calibri" panose="020F0502020204030204"/>
              <a:ea typeface="+mn-ea"/>
              <a:cs typeface="+mn-cs"/>
            </a:rPr>
            <a:t>Web scraping</a:t>
          </a:r>
        </a:p>
      </dsp:txBody>
      <dsp:txXfrm>
        <a:off x="237251" y="186221"/>
        <a:ext cx="702314" cy="468209"/>
      </dsp:txXfrm>
    </dsp:sp>
    <dsp:sp modelId="{413FC571-79AD-42BF-BA1C-323641D4849F}">
      <dsp:nvSpPr>
        <dsp:cNvPr id="0" name=""/>
        <dsp:cNvSpPr/>
      </dsp:nvSpPr>
      <dsp:spPr>
        <a:xfrm>
          <a:off x="1056617" y="186221"/>
          <a:ext cx="1170523" cy="468209"/>
        </a:xfrm>
        <a:prstGeom prst="chevron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Data cleaning </a:t>
          </a:r>
        </a:p>
      </dsp:txBody>
      <dsp:txXfrm>
        <a:off x="1290722" y="186221"/>
        <a:ext cx="702314" cy="468209"/>
      </dsp:txXfrm>
    </dsp:sp>
    <dsp:sp modelId="{121BFC7F-391F-4EA6-A9D8-9AEB22A52D24}">
      <dsp:nvSpPr>
        <dsp:cNvPr id="0" name=""/>
        <dsp:cNvSpPr/>
      </dsp:nvSpPr>
      <dsp:spPr>
        <a:xfrm>
          <a:off x="2110089" y="186221"/>
          <a:ext cx="1170523" cy="468209"/>
        </a:xfrm>
        <a:prstGeom prst="chevron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Feature Engineering and selection </a:t>
          </a:r>
          <a:endParaRPr lang="en-GB" sz="900" b="1" kern="1200" dirty="0">
            <a:solidFill>
              <a:schemeClr val="tx1"/>
            </a:solidFill>
            <a:latin typeface="Calibri" panose="020F0502020204030204"/>
            <a:ea typeface="+mn-ea"/>
            <a:cs typeface="+mn-cs"/>
          </a:endParaRPr>
        </a:p>
      </dsp:txBody>
      <dsp:txXfrm>
        <a:off x="2344194" y="186221"/>
        <a:ext cx="702314" cy="468209"/>
      </dsp:txXfrm>
    </dsp:sp>
    <dsp:sp modelId="{7EF98101-6861-4C1F-BBED-BDA6989D32CE}">
      <dsp:nvSpPr>
        <dsp:cNvPr id="0" name=""/>
        <dsp:cNvSpPr/>
      </dsp:nvSpPr>
      <dsp:spPr>
        <a:xfrm>
          <a:off x="3163560" y="186221"/>
          <a:ext cx="1170523" cy="468209"/>
        </a:xfrm>
        <a:prstGeom prst="chevron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EDA  </a:t>
          </a:r>
        </a:p>
      </dsp:txBody>
      <dsp:txXfrm>
        <a:off x="3397665" y="186221"/>
        <a:ext cx="702314" cy="468209"/>
      </dsp:txXfrm>
    </dsp:sp>
    <dsp:sp modelId="{75F23036-D9AE-4559-8845-924A39D05CEF}">
      <dsp:nvSpPr>
        <dsp:cNvPr id="0" name=""/>
        <dsp:cNvSpPr/>
      </dsp:nvSpPr>
      <dsp:spPr>
        <a:xfrm>
          <a:off x="4217032" y="186221"/>
          <a:ext cx="1170523" cy="468209"/>
        </a:xfrm>
        <a:prstGeom prst="chevron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E7E6E6">
                  <a:lumMod val="25000"/>
                </a:srgbClr>
              </a:solidFill>
              <a:latin typeface="Calibri" panose="020F0502020204030204"/>
              <a:ea typeface="+mn-ea"/>
              <a:cs typeface="+mn-cs"/>
            </a:rPr>
            <a:t>Train &amp; Evaluate Model</a:t>
          </a:r>
        </a:p>
      </dsp:txBody>
      <dsp:txXfrm>
        <a:off x="4451137" y="186221"/>
        <a:ext cx="702314" cy="468209"/>
      </dsp:txXfrm>
    </dsp:sp>
    <dsp:sp modelId="{9E3FA3F1-9B17-4C68-90AB-2EBE1A76BDB7}">
      <dsp:nvSpPr>
        <dsp:cNvPr id="0" name=""/>
        <dsp:cNvSpPr/>
      </dsp:nvSpPr>
      <dsp:spPr>
        <a:xfrm>
          <a:off x="5270503" y="186221"/>
          <a:ext cx="1170523" cy="468209"/>
        </a:xfrm>
        <a:prstGeom prst="chevron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>
              <a:solidFill>
                <a:srgbClr val="E7E6E6">
                  <a:lumMod val="25000"/>
                </a:srgbClr>
              </a:solidFill>
              <a:latin typeface="Calibri" panose="020F0502020204030204"/>
              <a:ea typeface="+mn-ea"/>
              <a:cs typeface="+mn-cs"/>
            </a:rPr>
            <a:t>Model Selection and results </a:t>
          </a:r>
          <a:endParaRPr lang="en-GB" sz="1050" kern="1200" dirty="0">
            <a:solidFill>
              <a:srgbClr val="E7E6E6">
                <a:lumMod val="25000"/>
              </a:srgbClr>
            </a:solidFill>
            <a:latin typeface="Calibri" panose="020F0502020204030204"/>
            <a:ea typeface="+mn-ea"/>
            <a:cs typeface="+mn-cs"/>
          </a:endParaRPr>
        </a:p>
      </dsp:txBody>
      <dsp:txXfrm>
        <a:off x="5504608" y="186221"/>
        <a:ext cx="702314" cy="46820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978593-75C3-46FA-BFC4-15D7D149587C}">
      <dsp:nvSpPr>
        <dsp:cNvPr id="0" name=""/>
        <dsp:cNvSpPr/>
      </dsp:nvSpPr>
      <dsp:spPr>
        <a:xfrm>
          <a:off x="3146" y="186221"/>
          <a:ext cx="1170523" cy="468209"/>
        </a:xfrm>
        <a:prstGeom prst="chevron">
          <a:avLst/>
        </a:pr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kern="1200" dirty="0">
              <a:solidFill>
                <a:schemeClr val="bg2">
                  <a:lumMod val="25000"/>
                </a:schemeClr>
              </a:solidFill>
              <a:effectLst/>
              <a:latin typeface="Calibri" panose="020F0502020204030204"/>
              <a:ea typeface="+mn-ea"/>
              <a:cs typeface="+mn-cs"/>
            </a:rPr>
            <a:t>Web scraping</a:t>
          </a:r>
        </a:p>
      </dsp:txBody>
      <dsp:txXfrm>
        <a:off x="237251" y="186221"/>
        <a:ext cx="702314" cy="468209"/>
      </dsp:txXfrm>
    </dsp:sp>
    <dsp:sp modelId="{413FC571-79AD-42BF-BA1C-323641D4849F}">
      <dsp:nvSpPr>
        <dsp:cNvPr id="0" name=""/>
        <dsp:cNvSpPr/>
      </dsp:nvSpPr>
      <dsp:spPr>
        <a:xfrm>
          <a:off x="1056617" y="186221"/>
          <a:ext cx="1170523" cy="468209"/>
        </a:xfrm>
        <a:prstGeom prst="chevron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Data cleaning </a:t>
          </a:r>
        </a:p>
      </dsp:txBody>
      <dsp:txXfrm>
        <a:off x="1290722" y="186221"/>
        <a:ext cx="702314" cy="468209"/>
      </dsp:txXfrm>
    </dsp:sp>
    <dsp:sp modelId="{121BFC7F-391F-4EA6-A9D8-9AEB22A52D24}">
      <dsp:nvSpPr>
        <dsp:cNvPr id="0" name=""/>
        <dsp:cNvSpPr/>
      </dsp:nvSpPr>
      <dsp:spPr>
        <a:xfrm>
          <a:off x="2110089" y="186221"/>
          <a:ext cx="1170523" cy="468209"/>
        </a:xfrm>
        <a:prstGeom prst="chevron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Feature Engineering and selection </a:t>
          </a:r>
          <a:endParaRPr lang="en-GB" sz="900" b="0" kern="1200" dirty="0">
            <a:solidFill>
              <a:schemeClr val="tx1"/>
            </a:solidFill>
            <a:latin typeface="Calibri" panose="020F0502020204030204"/>
            <a:ea typeface="+mn-ea"/>
            <a:cs typeface="+mn-cs"/>
          </a:endParaRPr>
        </a:p>
      </dsp:txBody>
      <dsp:txXfrm>
        <a:off x="2344194" y="186221"/>
        <a:ext cx="702314" cy="468209"/>
      </dsp:txXfrm>
    </dsp:sp>
    <dsp:sp modelId="{7EF98101-6861-4C1F-BBED-BDA6989D32CE}">
      <dsp:nvSpPr>
        <dsp:cNvPr id="0" name=""/>
        <dsp:cNvSpPr/>
      </dsp:nvSpPr>
      <dsp:spPr>
        <a:xfrm>
          <a:off x="3163560" y="186221"/>
          <a:ext cx="1170523" cy="468209"/>
        </a:xfrm>
        <a:prstGeom prst="chevron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EDA</a:t>
          </a:r>
        </a:p>
      </dsp:txBody>
      <dsp:txXfrm>
        <a:off x="3397665" y="186221"/>
        <a:ext cx="702314" cy="468209"/>
      </dsp:txXfrm>
    </dsp:sp>
    <dsp:sp modelId="{75F23036-D9AE-4559-8845-924A39D05CEF}">
      <dsp:nvSpPr>
        <dsp:cNvPr id="0" name=""/>
        <dsp:cNvSpPr/>
      </dsp:nvSpPr>
      <dsp:spPr>
        <a:xfrm>
          <a:off x="4217032" y="186221"/>
          <a:ext cx="1170523" cy="468209"/>
        </a:xfrm>
        <a:prstGeom prst="chevron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E7E6E6">
                  <a:lumMod val="25000"/>
                </a:srgbClr>
              </a:solidFill>
              <a:latin typeface="Calibri" panose="020F0502020204030204"/>
              <a:ea typeface="+mn-ea"/>
              <a:cs typeface="+mn-cs"/>
            </a:rPr>
            <a:t>Train &amp; Evaluate Model</a:t>
          </a:r>
        </a:p>
      </dsp:txBody>
      <dsp:txXfrm>
        <a:off x="4451137" y="186221"/>
        <a:ext cx="702314" cy="468209"/>
      </dsp:txXfrm>
    </dsp:sp>
    <dsp:sp modelId="{9E3FA3F1-9B17-4C68-90AB-2EBE1A76BDB7}">
      <dsp:nvSpPr>
        <dsp:cNvPr id="0" name=""/>
        <dsp:cNvSpPr/>
      </dsp:nvSpPr>
      <dsp:spPr>
        <a:xfrm>
          <a:off x="5270503" y="186221"/>
          <a:ext cx="1170523" cy="468209"/>
        </a:xfrm>
        <a:prstGeom prst="chevron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>
              <a:solidFill>
                <a:srgbClr val="E7E6E6">
                  <a:lumMod val="25000"/>
                </a:srgbClr>
              </a:solidFill>
              <a:latin typeface="Calibri" panose="020F0502020204030204"/>
              <a:ea typeface="+mn-ea"/>
              <a:cs typeface="+mn-cs"/>
            </a:rPr>
            <a:t>Model Selection and results </a:t>
          </a:r>
          <a:endParaRPr lang="en-GB" sz="1050" kern="1200" dirty="0">
            <a:solidFill>
              <a:srgbClr val="E7E6E6">
                <a:lumMod val="25000"/>
              </a:srgbClr>
            </a:solidFill>
            <a:latin typeface="Calibri" panose="020F0502020204030204"/>
            <a:ea typeface="+mn-ea"/>
            <a:cs typeface="+mn-cs"/>
          </a:endParaRPr>
        </a:p>
      </dsp:txBody>
      <dsp:txXfrm>
        <a:off x="5504608" y="186221"/>
        <a:ext cx="702314" cy="46820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978593-75C3-46FA-BFC4-15D7D149587C}">
      <dsp:nvSpPr>
        <dsp:cNvPr id="0" name=""/>
        <dsp:cNvSpPr/>
      </dsp:nvSpPr>
      <dsp:spPr>
        <a:xfrm>
          <a:off x="3146" y="186221"/>
          <a:ext cx="1170523" cy="468209"/>
        </a:xfrm>
        <a:prstGeom prst="chevron">
          <a:avLst/>
        </a:pr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kern="1200" dirty="0">
              <a:solidFill>
                <a:schemeClr val="bg2">
                  <a:lumMod val="25000"/>
                </a:schemeClr>
              </a:solidFill>
              <a:effectLst/>
              <a:latin typeface="Calibri" panose="020F0502020204030204"/>
              <a:ea typeface="+mn-ea"/>
              <a:cs typeface="+mn-cs"/>
            </a:rPr>
            <a:t>Web scraping</a:t>
          </a:r>
        </a:p>
      </dsp:txBody>
      <dsp:txXfrm>
        <a:off x="237251" y="186221"/>
        <a:ext cx="702314" cy="468209"/>
      </dsp:txXfrm>
    </dsp:sp>
    <dsp:sp modelId="{413FC571-79AD-42BF-BA1C-323641D4849F}">
      <dsp:nvSpPr>
        <dsp:cNvPr id="0" name=""/>
        <dsp:cNvSpPr/>
      </dsp:nvSpPr>
      <dsp:spPr>
        <a:xfrm>
          <a:off x="1056617" y="186221"/>
          <a:ext cx="1170523" cy="468209"/>
        </a:xfrm>
        <a:prstGeom prst="chevron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Data cleaning </a:t>
          </a:r>
        </a:p>
      </dsp:txBody>
      <dsp:txXfrm>
        <a:off x="1290722" y="186221"/>
        <a:ext cx="702314" cy="468209"/>
      </dsp:txXfrm>
    </dsp:sp>
    <dsp:sp modelId="{121BFC7F-391F-4EA6-A9D8-9AEB22A52D24}">
      <dsp:nvSpPr>
        <dsp:cNvPr id="0" name=""/>
        <dsp:cNvSpPr/>
      </dsp:nvSpPr>
      <dsp:spPr>
        <a:xfrm>
          <a:off x="2110089" y="186221"/>
          <a:ext cx="1170523" cy="468209"/>
        </a:xfrm>
        <a:prstGeom prst="chevron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Feature Engineering and selection </a:t>
          </a:r>
          <a:endParaRPr lang="en-GB" sz="900" b="0" kern="1200" dirty="0">
            <a:solidFill>
              <a:schemeClr val="tx1"/>
            </a:solidFill>
            <a:latin typeface="Calibri" panose="020F0502020204030204"/>
            <a:ea typeface="+mn-ea"/>
            <a:cs typeface="+mn-cs"/>
          </a:endParaRPr>
        </a:p>
      </dsp:txBody>
      <dsp:txXfrm>
        <a:off x="2344194" y="186221"/>
        <a:ext cx="702314" cy="468209"/>
      </dsp:txXfrm>
    </dsp:sp>
    <dsp:sp modelId="{7EF98101-6861-4C1F-BBED-BDA6989D32CE}">
      <dsp:nvSpPr>
        <dsp:cNvPr id="0" name=""/>
        <dsp:cNvSpPr/>
      </dsp:nvSpPr>
      <dsp:spPr>
        <a:xfrm>
          <a:off x="3163560" y="186221"/>
          <a:ext cx="1170523" cy="468209"/>
        </a:xfrm>
        <a:prstGeom prst="chevron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EDA</a:t>
          </a:r>
        </a:p>
      </dsp:txBody>
      <dsp:txXfrm>
        <a:off x="3397665" y="186221"/>
        <a:ext cx="702314" cy="468209"/>
      </dsp:txXfrm>
    </dsp:sp>
    <dsp:sp modelId="{75F23036-D9AE-4559-8845-924A39D05CEF}">
      <dsp:nvSpPr>
        <dsp:cNvPr id="0" name=""/>
        <dsp:cNvSpPr/>
      </dsp:nvSpPr>
      <dsp:spPr>
        <a:xfrm>
          <a:off x="4217032" y="186221"/>
          <a:ext cx="1170523" cy="468209"/>
        </a:xfrm>
        <a:prstGeom prst="chevron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E7E6E6">
                  <a:lumMod val="25000"/>
                </a:srgbClr>
              </a:solidFill>
              <a:latin typeface="Calibri" panose="020F0502020204030204"/>
              <a:ea typeface="+mn-ea"/>
              <a:cs typeface="+mn-cs"/>
            </a:rPr>
            <a:t>Train &amp; Evaluate Model</a:t>
          </a:r>
        </a:p>
      </dsp:txBody>
      <dsp:txXfrm>
        <a:off x="4451137" y="186221"/>
        <a:ext cx="702314" cy="468209"/>
      </dsp:txXfrm>
    </dsp:sp>
    <dsp:sp modelId="{9E3FA3F1-9B17-4C68-90AB-2EBE1A76BDB7}">
      <dsp:nvSpPr>
        <dsp:cNvPr id="0" name=""/>
        <dsp:cNvSpPr/>
      </dsp:nvSpPr>
      <dsp:spPr>
        <a:xfrm>
          <a:off x="5270503" y="186221"/>
          <a:ext cx="1170523" cy="468209"/>
        </a:xfrm>
        <a:prstGeom prst="chevron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>
              <a:solidFill>
                <a:srgbClr val="E7E6E6">
                  <a:lumMod val="25000"/>
                </a:srgbClr>
              </a:solidFill>
              <a:latin typeface="Calibri" panose="020F0502020204030204"/>
              <a:ea typeface="+mn-ea"/>
              <a:cs typeface="+mn-cs"/>
            </a:rPr>
            <a:t>Model Selection and results </a:t>
          </a:r>
          <a:endParaRPr lang="en-GB" sz="1050" kern="1200" dirty="0">
            <a:solidFill>
              <a:srgbClr val="E7E6E6">
                <a:lumMod val="25000"/>
              </a:srgbClr>
            </a:solidFill>
            <a:latin typeface="Calibri" panose="020F0502020204030204"/>
            <a:ea typeface="+mn-ea"/>
            <a:cs typeface="+mn-cs"/>
          </a:endParaRPr>
        </a:p>
      </dsp:txBody>
      <dsp:txXfrm>
        <a:off x="5504608" y="186221"/>
        <a:ext cx="702314" cy="46820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978593-75C3-46FA-BFC4-15D7D149587C}">
      <dsp:nvSpPr>
        <dsp:cNvPr id="0" name=""/>
        <dsp:cNvSpPr/>
      </dsp:nvSpPr>
      <dsp:spPr>
        <a:xfrm>
          <a:off x="3146" y="186221"/>
          <a:ext cx="1170523" cy="468209"/>
        </a:xfrm>
        <a:prstGeom prst="chevron">
          <a:avLst/>
        </a:pr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kern="1200" dirty="0">
              <a:solidFill>
                <a:schemeClr val="bg2">
                  <a:lumMod val="25000"/>
                </a:schemeClr>
              </a:solidFill>
              <a:effectLst/>
              <a:latin typeface="Calibri" panose="020F0502020204030204"/>
              <a:ea typeface="+mn-ea"/>
              <a:cs typeface="+mn-cs"/>
            </a:rPr>
            <a:t>Web scraping</a:t>
          </a:r>
        </a:p>
      </dsp:txBody>
      <dsp:txXfrm>
        <a:off x="237251" y="186221"/>
        <a:ext cx="702314" cy="468209"/>
      </dsp:txXfrm>
    </dsp:sp>
    <dsp:sp modelId="{413FC571-79AD-42BF-BA1C-323641D4849F}">
      <dsp:nvSpPr>
        <dsp:cNvPr id="0" name=""/>
        <dsp:cNvSpPr/>
      </dsp:nvSpPr>
      <dsp:spPr>
        <a:xfrm>
          <a:off x="1056617" y="186221"/>
          <a:ext cx="1170523" cy="468209"/>
        </a:xfrm>
        <a:prstGeom prst="chevron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Data cleaning </a:t>
          </a:r>
        </a:p>
      </dsp:txBody>
      <dsp:txXfrm>
        <a:off x="1290722" y="186221"/>
        <a:ext cx="702314" cy="468209"/>
      </dsp:txXfrm>
    </dsp:sp>
    <dsp:sp modelId="{121BFC7F-391F-4EA6-A9D8-9AEB22A52D24}">
      <dsp:nvSpPr>
        <dsp:cNvPr id="0" name=""/>
        <dsp:cNvSpPr/>
      </dsp:nvSpPr>
      <dsp:spPr>
        <a:xfrm>
          <a:off x="2110089" y="186221"/>
          <a:ext cx="1170523" cy="468209"/>
        </a:xfrm>
        <a:prstGeom prst="chevron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Feature Engineering and selection </a:t>
          </a:r>
          <a:endParaRPr lang="en-GB" sz="900" b="0" kern="1200" dirty="0">
            <a:solidFill>
              <a:schemeClr val="tx1"/>
            </a:solidFill>
            <a:latin typeface="Calibri" panose="020F0502020204030204"/>
            <a:ea typeface="+mn-ea"/>
            <a:cs typeface="+mn-cs"/>
          </a:endParaRPr>
        </a:p>
      </dsp:txBody>
      <dsp:txXfrm>
        <a:off x="2344194" y="186221"/>
        <a:ext cx="702314" cy="468209"/>
      </dsp:txXfrm>
    </dsp:sp>
    <dsp:sp modelId="{7EF98101-6861-4C1F-BBED-BDA6989D32CE}">
      <dsp:nvSpPr>
        <dsp:cNvPr id="0" name=""/>
        <dsp:cNvSpPr/>
      </dsp:nvSpPr>
      <dsp:spPr>
        <a:xfrm>
          <a:off x="3163560" y="186221"/>
          <a:ext cx="1170523" cy="468209"/>
        </a:xfrm>
        <a:prstGeom prst="chevron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EDA</a:t>
          </a:r>
        </a:p>
      </dsp:txBody>
      <dsp:txXfrm>
        <a:off x="3397665" y="186221"/>
        <a:ext cx="702314" cy="468209"/>
      </dsp:txXfrm>
    </dsp:sp>
    <dsp:sp modelId="{75F23036-D9AE-4559-8845-924A39D05CEF}">
      <dsp:nvSpPr>
        <dsp:cNvPr id="0" name=""/>
        <dsp:cNvSpPr/>
      </dsp:nvSpPr>
      <dsp:spPr>
        <a:xfrm>
          <a:off x="4217032" y="186221"/>
          <a:ext cx="1170523" cy="468209"/>
        </a:xfrm>
        <a:prstGeom prst="chevron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E7E6E6">
                  <a:lumMod val="25000"/>
                </a:srgbClr>
              </a:solidFill>
              <a:latin typeface="Calibri" panose="020F0502020204030204"/>
              <a:ea typeface="+mn-ea"/>
              <a:cs typeface="+mn-cs"/>
            </a:rPr>
            <a:t>Train &amp; Evaluate Model</a:t>
          </a:r>
        </a:p>
      </dsp:txBody>
      <dsp:txXfrm>
        <a:off x="4451137" y="186221"/>
        <a:ext cx="702314" cy="468209"/>
      </dsp:txXfrm>
    </dsp:sp>
    <dsp:sp modelId="{9E3FA3F1-9B17-4C68-90AB-2EBE1A76BDB7}">
      <dsp:nvSpPr>
        <dsp:cNvPr id="0" name=""/>
        <dsp:cNvSpPr/>
      </dsp:nvSpPr>
      <dsp:spPr>
        <a:xfrm>
          <a:off x="5270503" y="186221"/>
          <a:ext cx="1170523" cy="468209"/>
        </a:xfrm>
        <a:prstGeom prst="chevron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>
              <a:solidFill>
                <a:srgbClr val="E7E6E6">
                  <a:lumMod val="25000"/>
                </a:srgbClr>
              </a:solidFill>
              <a:latin typeface="Calibri" panose="020F0502020204030204"/>
              <a:ea typeface="+mn-ea"/>
              <a:cs typeface="+mn-cs"/>
            </a:rPr>
            <a:t>Model Selection and results </a:t>
          </a:r>
          <a:endParaRPr lang="en-GB" sz="1050" kern="1200" dirty="0">
            <a:solidFill>
              <a:srgbClr val="E7E6E6">
                <a:lumMod val="25000"/>
              </a:srgbClr>
            </a:solidFill>
            <a:latin typeface="Calibri" panose="020F0502020204030204"/>
            <a:ea typeface="+mn-ea"/>
            <a:cs typeface="+mn-cs"/>
          </a:endParaRPr>
        </a:p>
      </dsp:txBody>
      <dsp:txXfrm>
        <a:off x="5504608" y="186221"/>
        <a:ext cx="702314" cy="46820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978593-75C3-46FA-BFC4-15D7D149587C}">
      <dsp:nvSpPr>
        <dsp:cNvPr id="0" name=""/>
        <dsp:cNvSpPr/>
      </dsp:nvSpPr>
      <dsp:spPr>
        <a:xfrm>
          <a:off x="3146" y="186221"/>
          <a:ext cx="1170523" cy="468209"/>
        </a:xfrm>
        <a:prstGeom prst="chevron">
          <a:avLst/>
        </a:pr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kern="1200" dirty="0">
              <a:solidFill>
                <a:schemeClr val="bg2">
                  <a:lumMod val="25000"/>
                </a:schemeClr>
              </a:solidFill>
              <a:effectLst/>
              <a:latin typeface="Calibri" panose="020F0502020204030204"/>
              <a:ea typeface="+mn-ea"/>
              <a:cs typeface="+mn-cs"/>
            </a:rPr>
            <a:t>Web scraping</a:t>
          </a:r>
        </a:p>
      </dsp:txBody>
      <dsp:txXfrm>
        <a:off x="237251" y="186221"/>
        <a:ext cx="702314" cy="468209"/>
      </dsp:txXfrm>
    </dsp:sp>
    <dsp:sp modelId="{413FC571-79AD-42BF-BA1C-323641D4849F}">
      <dsp:nvSpPr>
        <dsp:cNvPr id="0" name=""/>
        <dsp:cNvSpPr/>
      </dsp:nvSpPr>
      <dsp:spPr>
        <a:xfrm>
          <a:off x="1056617" y="186221"/>
          <a:ext cx="1170523" cy="468209"/>
        </a:xfrm>
        <a:prstGeom prst="chevron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Data cleaning </a:t>
          </a:r>
        </a:p>
      </dsp:txBody>
      <dsp:txXfrm>
        <a:off x="1290722" y="186221"/>
        <a:ext cx="702314" cy="468209"/>
      </dsp:txXfrm>
    </dsp:sp>
    <dsp:sp modelId="{121BFC7F-391F-4EA6-A9D8-9AEB22A52D24}">
      <dsp:nvSpPr>
        <dsp:cNvPr id="0" name=""/>
        <dsp:cNvSpPr/>
      </dsp:nvSpPr>
      <dsp:spPr>
        <a:xfrm>
          <a:off x="2110089" y="186221"/>
          <a:ext cx="1170523" cy="468209"/>
        </a:xfrm>
        <a:prstGeom prst="chevron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Feature Engineering and selection </a:t>
          </a:r>
          <a:endParaRPr lang="en-GB" sz="900" b="0" kern="1200" dirty="0">
            <a:solidFill>
              <a:schemeClr val="tx1"/>
            </a:solidFill>
            <a:latin typeface="Calibri" panose="020F0502020204030204"/>
            <a:ea typeface="+mn-ea"/>
            <a:cs typeface="+mn-cs"/>
          </a:endParaRPr>
        </a:p>
      </dsp:txBody>
      <dsp:txXfrm>
        <a:off x="2344194" y="186221"/>
        <a:ext cx="702314" cy="468209"/>
      </dsp:txXfrm>
    </dsp:sp>
    <dsp:sp modelId="{7EF98101-6861-4C1F-BBED-BDA6989D32CE}">
      <dsp:nvSpPr>
        <dsp:cNvPr id="0" name=""/>
        <dsp:cNvSpPr/>
      </dsp:nvSpPr>
      <dsp:spPr>
        <a:xfrm>
          <a:off x="3163560" y="186221"/>
          <a:ext cx="1170523" cy="468209"/>
        </a:xfrm>
        <a:prstGeom prst="chevron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EDA</a:t>
          </a:r>
        </a:p>
      </dsp:txBody>
      <dsp:txXfrm>
        <a:off x="3397665" y="186221"/>
        <a:ext cx="702314" cy="468209"/>
      </dsp:txXfrm>
    </dsp:sp>
    <dsp:sp modelId="{75F23036-D9AE-4559-8845-924A39D05CEF}">
      <dsp:nvSpPr>
        <dsp:cNvPr id="0" name=""/>
        <dsp:cNvSpPr/>
      </dsp:nvSpPr>
      <dsp:spPr>
        <a:xfrm>
          <a:off x="4217032" y="186221"/>
          <a:ext cx="1170523" cy="468209"/>
        </a:xfrm>
        <a:prstGeom prst="chevron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E7E6E6">
                  <a:lumMod val="25000"/>
                </a:srgbClr>
              </a:solidFill>
              <a:latin typeface="Calibri" panose="020F0502020204030204"/>
              <a:ea typeface="+mn-ea"/>
              <a:cs typeface="+mn-cs"/>
            </a:rPr>
            <a:t>Train &amp; Evaluate Model</a:t>
          </a:r>
        </a:p>
      </dsp:txBody>
      <dsp:txXfrm>
        <a:off x="4451137" y="186221"/>
        <a:ext cx="702314" cy="468209"/>
      </dsp:txXfrm>
    </dsp:sp>
    <dsp:sp modelId="{9E3FA3F1-9B17-4C68-90AB-2EBE1A76BDB7}">
      <dsp:nvSpPr>
        <dsp:cNvPr id="0" name=""/>
        <dsp:cNvSpPr/>
      </dsp:nvSpPr>
      <dsp:spPr>
        <a:xfrm>
          <a:off x="5270503" y="186221"/>
          <a:ext cx="1170523" cy="468209"/>
        </a:xfrm>
        <a:prstGeom prst="chevron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>
              <a:solidFill>
                <a:srgbClr val="E7E6E6">
                  <a:lumMod val="25000"/>
                </a:srgbClr>
              </a:solidFill>
              <a:latin typeface="Calibri" panose="020F0502020204030204"/>
              <a:ea typeface="+mn-ea"/>
              <a:cs typeface="+mn-cs"/>
            </a:rPr>
            <a:t>Model Selection and results </a:t>
          </a:r>
          <a:endParaRPr lang="en-GB" sz="1050" kern="1200" dirty="0">
            <a:solidFill>
              <a:srgbClr val="E7E6E6">
                <a:lumMod val="25000"/>
              </a:srgbClr>
            </a:solidFill>
            <a:latin typeface="Calibri" panose="020F0502020204030204"/>
            <a:ea typeface="+mn-ea"/>
            <a:cs typeface="+mn-cs"/>
          </a:endParaRPr>
        </a:p>
      </dsp:txBody>
      <dsp:txXfrm>
        <a:off x="5504608" y="186221"/>
        <a:ext cx="702314" cy="46820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978593-75C3-46FA-BFC4-15D7D149587C}">
      <dsp:nvSpPr>
        <dsp:cNvPr id="0" name=""/>
        <dsp:cNvSpPr/>
      </dsp:nvSpPr>
      <dsp:spPr>
        <a:xfrm>
          <a:off x="3146" y="186221"/>
          <a:ext cx="1170523" cy="468209"/>
        </a:xfrm>
        <a:prstGeom prst="chevron">
          <a:avLst/>
        </a:pr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kern="1200" dirty="0">
              <a:solidFill>
                <a:schemeClr val="bg2">
                  <a:lumMod val="25000"/>
                </a:schemeClr>
              </a:solidFill>
              <a:effectLst/>
              <a:latin typeface="Calibri" panose="020F0502020204030204"/>
              <a:ea typeface="+mn-ea"/>
              <a:cs typeface="+mn-cs"/>
            </a:rPr>
            <a:t>Web scraping</a:t>
          </a:r>
        </a:p>
      </dsp:txBody>
      <dsp:txXfrm>
        <a:off x="237251" y="186221"/>
        <a:ext cx="702314" cy="468209"/>
      </dsp:txXfrm>
    </dsp:sp>
    <dsp:sp modelId="{413FC571-79AD-42BF-BA1C-323641D4849F}">
      <dsp:nvSpPr>
        <dsp:cNvPr id="0" name=""/>
        <dsp:cNvSpPr/>
      </dsp:nvSpPr>
      <dsp:spPr>
        <a:xfrm>
          <a:off x="1056617" y="186221"/>
          <a:ext cx="1170523" cy="468209"/>
        </a:xfrm>
        <a:prstGeom prst="chevron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Data cleaning </a:t>
          </a:r>
        </a:p>
      </dsp:txBody>
      <dsp:txXfrm>
        <a:off x="1290722" y="186221"/>
        <a:ext cx="702314" cy="468209"/>
      </dsp:txXfrm>
    </dsp:sp>
    <dsp:sp modelId="{121BFC7F-391F-4EA6-A9D8-9AEB22A52D24}">
      <dsp:nvSpPr>
        <dsp:cNvPr id="0" name=""/>
        <dsp:cNvSpPr/>
      </dsp:nvSpPr>
      <dsp:spPr>
        <a:xfrm>
          <a:off x="2110089" y="186221"/>
          <a:ext cx="1170523" cy="468209"/>
        </a:xfrm>
        <a:prstGeom prst="chevron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Feature Engineering and selection </a:t>
          </a:r>
          <a:endParaRPr lang="en-GB" sz="900" b="0" kern="1200" dirty="0">
            <a:solidFill>
              <a:schemeClr val="tx1"/>
            </a:solidFill>
            <a:latin typeface="Calibri" panose="020F0502020204030204"/>
            <a:ea typeface="+mn-ea"/>
            <a:cs typeface="+mn-cs"/>
          </a:endParaRPr>
        </a:p>
      </dsp:txBody>
      <dsp:txXfrm>
        <a:off x="2344194" y="186221"/>
        <a:ext cx="702314" cy="468209"/>
      </dsp:txXfrm>
    </dsp:sp>
    <dsp:sp modelId="{7EF98101-6861-4C1F-BBED-BDA6989D32CE}">
      <dsp:nvSpPr>
        <dsp:cNvPr id="0" name=""/>
        <dsp:cNvSpPr/>
      </dsp:nvSpPr>
      <dsp:spPr>
        <a:xfrm>
          <a:off x="3163560" y="186221"/>
          <a:ext cx="1170523" cy="468209"/>
        </a:xfrm>
        <a:prstGeom prst="chevron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EDA</a:t>
          </a:r>
        </a:p>
      </dsp:txBody>
      <dsp:txXfrm>
        <a:off x="3397665" y="186221"/>
        <a:ext cx="702314" cy="468209"/>
      </dsp:txXfrm>
    </dsp:sp>
    <dsp:sp modelId="{75F23036-D9AE-4559-8845-924A39D05CEF}">
      <dsp:nvSpPr>
        <dsp:cNvPr id="0" name=""/>
        <dsp:cNvSpPr/>
      </dsp:nvSpPr>
      <dsp:spPr>
        <a:xfrm>
          <a:off x="4217032" y="186221"/>
          <a:ext cx="1170523" cy="468209"/>
        </a:xfrm>
        <a:prstGeom prst="chevron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E7E6E6">
                  <a:lumMod val="25000"/>
                </a:srgbClr>
              </a:solidFill>
              <a:latin typeface="Calibri" panose="020F0502020204030204"/>
              <a:ea typeface="+mn-ea"/>
              <a:cs typeface="+mn-cs"/>
            </a:rPr>
            <a:t>Train &amp; Evaluate Model</a:t>
          </a:r>
        </a:p>
      </dsp:txBody>
      <dsp:txXfrm>
        <a:off x="4451137" y="186221"/>
        <a:ext cx="702314" cy="468209"/>
      </dsp:txXfrm>
    </dsp:sp>
    <dsp:sp modelId="{9E3FA3F1-9B17-4C68-90AB-2EBE1A76BDB7}">
      <dsp:nvSpPr>
        <dsp:cNvPr id="0" name=""/>
        <dsp:cNvSpPr/>
      </dsp:nvSpPr>
      <dsp:spPr>
        <a:xfrm>
          <a:off x="5270503" y="186221"/>
          <a:ext cx="1170523" cy="468209"/>
        </a:xfrm>
        <a:prstGeom prst="chevron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>
              <a:solidFill>
                <a:srgbClr val="E7E6E6">
                  <a:lumMod val="25000"/>
                </a:srgbClr>
              </a:solidFill>
              <a:latin typeface="Calibri" panose="020F0502020204030204"/>
              <a:ea typeface="+mn-ea"/>
              <a:cs typeface="+mn-cs"/>
            </a:rPr>
            <a:t>Model Selection and results </a:t>
          </a:r>
          <a:endParaRPr lang="en-GB" sz="1050" kern="1200" dirty="0">
            <a:solidFill>
              <a:srgbClr val="E7E6E6">
                <a:lumMod val="25000"/>
              </a:srgbClr>
            </a:solidFill>
            <a:latin typeface="Calibri" panose="020F0502020204030204"/>
            <a:ea typeface="+mn-ea"/>
            <a:cs typeface="+mn-cs"/>
          </a:endParaRPr>
        </a:p>
      </dsp:txBody>
      <dsp:txXfrm>
        <a:off x="5504608" y="186221"/>
        <a:ext cx="702314" cy="46820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978593-75C3-46FA-BFC4-15D7D149587C}">
      <dsp:nvSpPr>
        <dsp:cNvPr id="0" name=""/>
        <dsp:cNvSpPr/>
      </dsp:nvSpPr>
      <dsp:spPr>
        <a:xfrm>
          <a:off x="3146" y="186221"/>
          <a:ext cx="1170523" cy="468209"/>
        </a:xfrm>
        <a:prstGeom prst="chevron">
          <a:avLst/>
        </a:pr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kern="1200" dirty="0">
              <a:solidFill>
                <a:schemeClr val="bg2">
                  <a:lumMod val="25000"/>
                </a:schemeClr>
              </a:solidFill>
              <a:effectLst/>
              <a:latin typeface="Calibri" panose="020F0502020204030204"/>
              <a:ea typeface="+mn-ea"/>
              <a:cs typeface="+mn-cs"/>
            </a:rPr>
            <a:t>Web scraping</a:t>
          </a:r>
        </a:p>
      </dsp:txBody>
      <dsp:txXfrm>
        <a:off x="237251" y="186221"/>
        <a:ext cx="702314" cy="468209"/>
      </dsp:txXfrm>
    </dsp:sp>
    <dsp:sp modelId="{413FC571-79AD-42BF-BA1C-323641D4849F}">
      <dsp:nvSpPr>
        <dsp:cNvPr id="0" name=""/>
        <dsp:cNvSpPr/>
      </dsp:nvSpPr>
      <dsp:spPr>
        <a:xfrm>
          <a:off x="1056617" y="186221"/>
          <a:ext cx="1170523" cy="468209"/>
        </a:xfrm>
        <a:prstGeom prst="chevron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Data cleaning </a:t>
          </a:r>
        </a:p>
      </dsp:txBody>
      <dsp:txXfrm>
        <a:off x="1290722" y="186221"/>
        <a:ext cx="702314" cy="468209"/>
      </dsp:txXfrm>
    </dsp:sp>
    <dsp:sp modelId="{121BFC7F-391F-4EA6-A9D8-9AEB22A52D24}">
      <dsp:nvSpPr>
        <dsp:cNvPr id="0" name=""/>
        <dsp:cNvSpPr/>
      </dsp:nvSpPr>
      <dsp:spPr>
        <a:xfrm>
          <a:off x="2110089" y="186221"/>
          <a:ext cx="1170523" cy="468209"/>
        </a:xfrm>
        <a:prstGeom prst="chevron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Feature Engineering and selection </a:t>
          </a:r>
          <a:endParaRPr lang="en-GB" sz="900" b="0" kern="1200" dirty="0">
            <a:solidFill>
              <a:schemeClr val="tx1"/>
            </a:solidFill>
            <a:latin typeface="Calibri" panose="020F0502020204030204"/>
            <a:ea typeface="+mn-ea"/>
            <a:cs typeface="+mn-cs"/>
          </a:endParaRPr>
        </a:p>
      </dsp:txBody>
      <dsp:txXfrm>
        <a:off x="2344194" y="186221"/>
        <a:ext cx="702314" cy="468209"/>
      </dsp:txXfrm>
    </dsp:sp>
    <dsp:sp modelId="{7EF98101-6861-4C1F-BBED-BDA6989D32CE}">
      <dsp:nvSpPr>
        <dsp:cNvPr id="0" name=""/>
        <dsp:cNvSpPr/>
      </dsp:nvSpPr>
      <dsp:spPr>
        <a:xfrm>
          <a:off x="3163560" y="186221"/>
          <a:ext cx="1170523" cy="468209"/>
        </a:xfrm>
        <a:prstGeom prst="chevron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EDA</a:t>
          </a:r>
        </a:p>
      </dsp:txBody>
      <dsp:txXfrm>
        <a:off x="3397665" y="186221"/>
        <a:ext cx="702314" cy="468209"/>
      </dsp:txXfrm>
    </dsp:sp>
    <dsp:sp modelId="{75F23036-D9AE-4559-8845-924A39D05CEF}">
      <dsp:nvSpPr>
        <dsp:cNvPr id="0" name=""/>
        <dsp:cNvSpPr/>
      </dsp:nvSpPr>
      <dsp:spPr>
        <a:xfrm>
          <a:off x="4217032" y="186221"/>
          <a:ext cx="1170523" cy="468209"/>
        </a:xfrm>
        <a:prstGeom prst="chevron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E7E6E6">
                  <a:lumMod val="25000"/>
                </a:srgbClr>
              </a:solidFill>
              <a:latin typeface="Calibri" panose="020F0502020204030204"/>
              <a:ea typeface="+mn-ea"/>
              <a:cs typeface="+mn-cs"/>
            </a:rPr>
            <a:t>Train &amp; Evaluate Model</a:t>
          </a:r>
        </a:p>
      </dsp:txBody>
      <dsp:txXfrm>
        <a:off x="4451137" y="186221"/>
        <a:ext cx="702314" cy="468209"/>
      </dsp:txXfrm>
    </dsp:sp>
    <dsp:sp modelId="{9E3FA3F1-9B17-4C68-90AB-2EBE1A76BDB7}">
      <dsp:nvSpPr>
        <dsp:cNvPr id="0" name=""/>
        <dsp:cNvSpPr/>
      </dsp:nvSpPr>
      <dsp:spPr>
        <a:xfrm>
          <a:off x="5270503" y="186221"/>
          <a:ext cx="1170523" cy="468209"/>
        </a:xfrm>
        <a:prstGeom prst="chevron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>
              <a:solidFill>
                <a:srgbClr val="E7E6E6">
                  <a:lumMod val="25000"/>
                </a:srgbClr>
              </a:solidFill>
              <a:latin typeface="Calibri" panose="020F0502020204030204"/>
              <a:ea typeface="+mn-ea"/>
              <a:cs typeface="+mn-cs"/>
            </a:rPr>
            <a:t>Model Selection and results </a:t>
          </a:r>
          <a:endParaRPr lang="en-GB" sz="1050" kern="1200" dirty="0">
            <a:solidFill>
              <a:srgbClr val="E7E6E6">
                <a:lumMod val="25000"/>
              </a:srgbClr>
            </a:solidFill>
            <a:latin typeface="Calibri" panose="020F0502020204030204"/>
            <a:ea typeface="+mn-ea"/>
            <a:cs typeface="+mn-cs"/>
          </a:endParaRPr>
        </a:p>
      </dsp:txBody>
      <dsp:txXfrm>
        <a:off x="5504608" y="186221"/>
        <a:ext cx="702314" cy="4682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536ED9-AD5D-4E8C-9875-86419C1EE369}" type="datetimeFigureOut">
              <a:rPr lang="en-GB" smtClean="0"/>
              <a:t>25/09/2021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1A18AB-ECF1-4F0C-ABF9-7CD4783995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276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C4812-7B0E-4A4C-AE37-BE7E36F9DC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E0CD74-ACB2-4A67-973F-930641EB4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745A0-F55E-492C-B0E2-3457257B5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550C-B051-4E2A-8A54-1D26EAE89B12}" type="datetime1">
              <a:rPr lang="en-GB" smtClean="0"/>
              <a:t>25/09/2021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FED31-4DAB-41CF-82B2-0D146AA7C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6B8B1-4BDB-43AF-B9B1-5320216F1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63FB-82BB-4495-878A-60F018F6FF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72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35F9F-B176-44BB-8908-0DD859DDF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734F92-0813-47B8-AD45-51B2BB78A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E13A8-3039-4BB2-A75E-8F884F8D8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A8E1-6B17-43D2-9635-6A78B5F1B940}" type="datetime1">
              <a:rPr lang="en-GB" smtClean="0"/>
              <a:t>25/09/2021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FD364-7FFF-4C77-B9D4-8CC14F482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F19B5-1E39-4407-A1D2-701A4A344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63FB-82BB-4495-878A-60F018F6FF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766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8EE5B7-7438-4227-808B-49563AAEA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9BAE8D-5673-4080-98E8-6F761B75B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53A27-347C-44FB-A555-13E254A99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1A55-B79F-4B77-AE47-B0062A4D4B38}" type="datetime1">
              <a:rPr lang="en-GB" smtClean="0"/>
              <a:t>25/09/2021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9F982-6413-45EC-B2ED-850B99F9C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CFEA5-C1CC-431E-87A3-2D689C06E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63FB-82BB-4495-878A-60F018F6FF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951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1561C-C482-4602-AACF-8426E27CC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EBEB2-DC6D-431E-8402-09EA267D5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337A1-84EB-4D73-BB9E-0A0941AE8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0E9B4-1C25-4CF6-9C02-027D3C1EBEDF}" type="datetime1">
              <a:rPr lang="en-GB" smtClean="0"/>
              <a:t>25/09/2021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39D1B-A885-4132-B69A-B9BC76FC9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3C4B3-2565-41FA-9BFE-94D02BC4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63FB-82BB-4495-878A-60F018F6FF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1465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ADCF3-B360-4371-B134-91A40B2B7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F8499-06CC-429C-8739-224E7CE0B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7E1EF-F0D9-4F2A-B823-FA557BDD5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660AE-FBD2-480F-B6A2-C837990B4712}" type="datetime1">
              <a:rPr lang="en-GB" smtClean="0"/>
              <a:t>25/09/2021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8787A-2F58-4EC5-8BC2-29EF1F9AC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A2DD1-C5FF-41C0-BF96-021B008FE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63FB-82BB-4495-878A-60F018F6FF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085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A14DD-5F7A-45A6-9FF8-B709D80A0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22EA6-239A-4E0F-83B0-9BA386B982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8190A9-6D00-4477-BF0B-DC1A63865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140606-CA9C-4045-89EF-4D5DFBE62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55B68-E62F-48D9-AA95-F54CD67DA6A0}" type="datetime1">
              <a:rPr lang="en-GB" smtClean="0"/>
              <a:t>25/09/2021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74FD73-A6CB-42F2-BDD5-E2FDE0F4F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987F7E-7E39-4924-ADD9-95E5981C8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63FB-82BB-4495-878A-60F018F6FF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5208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C89C0-565E-4C57-88CC-E93420BB4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F2F2C-229C-4450-89FE-CB265FA36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16EDF1-4453-4037-9E8A-CB0110B05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A894D8-256E-4A9F-9196-FA01CA1A76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5FA678-AF54-4E81-91E8-137340A80B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498582-2190-4651-9719-DCD950EF5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5553-502E-4994-872D-7C3CF6ADBAB2}" type="datetime1">
              <a:rPr lang="en-GB" smtClean="0"/>
              <a:t>25/09/2021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516F4C-4F10-4B6B-B77A-3B142ABC1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388542-7CF5-4883-8EB0-8BBD2484C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63FB-82BB-4495-878A-60F018F6FF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2911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A1F28-00D8-469C-AF26-734E18BF2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42CF34-76E0-486D-A7EA-F41EBFEC4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70DF0-F4D8-4795-A651-38C01BB25074}" type="datetime1">
              <a:rPr lang="en-GB" smtClean="0"/>
              <a:t>25/09/2021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7D48EB-25C2-4258-B451-E4DCC9BE5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57E655-8244-4473-8046-4861E8E59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63FB-82BB-4495-878A-60F018F6FF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040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989FC2-418A-49A8-89B1-50F7E2E91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76C96-E957-4660-8019-3EE451009D67}" type="datetime1">
              <a:rPr lang="en-GB" smtClean="0"/>
              <a:t>25/09/2021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0727FF-CB37-466C-A8C9-7090D0064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A3BD86-95EE-47C9-8B4C-EA24FB56F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63FB-82BB-4495-878A-60F018F6FF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433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E5FB1-D0DA-4B46-96F5-D6E9B551C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6A3E4-D297-4FC7-8892-5223A4E56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251BB5-65AB-4F3D-97C6-3E39018B4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BFE5D9-7D89-4DAE-B258-0D47C7C44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7A597-E8C5-4CB7-9937-6A154D07B943}" type="datetime1">
              <a:rPr lang="en-GB" smtClean="0"/>
              <a:t>25/09/2021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12004E-4753-4422-B914-1935C83E8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31A92-F713-4341-A281-3005488F3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63FB-82BB-4495-878A-60F018F6FF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18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4E187-88FA-4495-9A8C-10C0B99BB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61BFA9-3C3A-4C82-B384-15FA59865B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C0CF26-C8AC-4119-BE0B-707502394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4E4FE-22C4-4FB2-A5D2-FBAD4E754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5583-BC3B-46B3-B477-65D1D0D12C71}" type="datetime1">
              <a:rPr lang="en-GB" smtClean="0"/>
              <a:t>25/09/2021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C57BFC-6F9E-4912-BA9A-6507A0A6C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59172D-EC34-479E-A560-3B680E783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63FB-82BB-4495-878A-60F018F6FF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5995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A2767A-B848-4FA6-85F8-8DE85953F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FB0128-6998-4BC5-949D-EC007EDEC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71D2A-D336-4631-AF86-C488B0B0E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50D48-BE0F-46B9-B64E-466C1D8550EB}" type="datetime1">
              <a:rPr lang="en-GB" smtClean="0"/>
              <a:t>25/09/2021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71FEB-A493-477B-B1C3-5BF580FB8F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973AE-BC77-4CC7-8FD7-EFAE88036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B63FB-82BB-4495-878A-60F018F6FF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018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5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16.jpg"/><Relationship Id="rId7" Type="http://schemas.openxmlformats.org/officeDocument/2006/relationships/diagramColors" Target="../diagrams/colors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Relationship Id="rId9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9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12.png"/><Relationship Id="rId7" Type="http://schemas.openxmlformats.org/officeDocument/2006/relationships/diagramQuickStyle" Target="../diagrams/quickStyl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13.png"/><Relationship Id="rId9" Type="http://schemas.microsoft.com/office/2007/relationships/diagramDrawing" Target="../diagrams/drawing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0B88CF5-569B-467E-86A4-F8A1BB97C34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3175" y="-26987"/>
            <a:ext cx="12188825" cy="707390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CEF912F1-6F65-4373-BC25-5E8D9A97B9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Hotel Ratings Prediction 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57DB9E83-AE61-4889-9E6C-A8E14E205C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0017" y="5202238"/>
            <a:ext cx="9144000" cy="1655762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Presented By: Ashjan Basri &amp; </a:t>
            </a:r>
            <a:r>
              <a:rPr lang="en-GB" dirty="0" err="1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Samah</a:t>
            </a:r>
            <a:r>
              <a:rPr lang="en-GB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GB" dirty="0" err="1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Alrifai</a:t>
            </a:r>
            <a:r>
              <a:rPr lang="en-GB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3F6372-9F5D-4EF4-9AD8-D1D8F193A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3862" y="2895153"/>
            <a:ext cx="4492486" cy="28404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B2E45F5-7CE3-45C6-A129-BBF58D514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63FB-82BB-4495-878A-60F018F6FFE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3296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74C2B6-D459-40CF-8DE7-77481C222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0B88CF5-569B-467E-86A4-F8A1BB97C3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225287" y="136525"/>
            <a:ext cx="11741425" cy="646706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03344-3C97-43C1-B64A-82972BD84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63FB-82BB-4495-878A-60F018F6FFEB}" type="slidenum">
              <a:rPr lang="en-GB" smtClean="0"/>
              <a:t>10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28A98A-1E9E-4124-896E-1534357201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66" t="32228" r="51955" b="12673"/>
          <a:stretch/>
        </p:blipFill>
        <p:spPr>
          <a:xfrm>
            <a:off x="3814993" y="1804277"/>
            <a:ext cx="3644349" cy="39642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B5E362-929A-4986-968F-AE20EC604708}"/>
              </a:ext>
            </a:extLst>
          </p:cNvPr>
          <p:cNvSpPr txBox="1"/>
          <p:nvPr/>
        </p:nvSpPr>
        <p:spPr>
          <a:xfrm>
            <a:off x="838200" y="2014539"/>
            <a:ext cx="2504506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BASELINE</a:t>
            </a:r>
            <a:r>
              <a:rPr lang="ar-SA" sz="2000" dirty="0"/>
              <a:t> </a:t>
            </a:r>
            <a:r>
              <a:rPr lang="en-US" sz="2000" dirty="0"/>
              <a:t>MODEL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617A600F-08E0-4718-A0A5-7AA2FAC24D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0065035"/>
              </p:ext>
            </p:extLst>
          </p:nvPr>
        </p:nvGraphicFramePr>
        <p:xfrm>
          <a:off x="5216082" y="607579"/>
          <a:ext cx="6444174" cy="8406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4221E88-0F7D-4F99-81E3-7F524F845F2E}"/>
              </a:ext>
            </a:extLst>
          </p:cNvPr>
          <p:cNvSpPr txBox="1"/>
          <p:nvPr/>
        </p:nvSpPr>
        <p:spPr>
          <a:xfrm>
            <a:off x="677672" y="493990"/>
            <a:ext cx="676656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Methodology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  </a:t>
            </a:r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Train and evaluate model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A793FC-FFB6-4B0F-9B95-37199F924116}"/>
              </a:ext>
            </a:extLst>
          </p:cNvPr>
          <p:cNvSpPr/>
          <p:nvPr/>
        </p:nvSpPr>
        <p:spPr>
          <a:xfrm>
            <a:off x="6791940" y="1804277"/>
            <a:ext cx="468669" cy="4986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DFC6A-4859-49AE-A264-D24C8545C07B}"/>
              </a:ext>
            </a:extLst>
          </p:cNvPr>
          <p:cNvSpPr/>
          <p:nvPr/>
        </p:nvSpPr>
        <p:spPr>
          <a:xfrm>
            <a:off x="5970310" y="4237169"/>
            <a:ext cx="424070" cy="15252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F772C7-A6FA-4725-A381-CD1F910B0909}"/>
              </a:ext>
            </a:extLst>
          </p:cNvPr>
          <p:cNvSpPr txBox="1"/>
          <p:nvPr/>
        </p:nvSpPr>
        <p:spPr>
          <a:xfrm>
            <a:off x="6639560" y="5833130"/>
            <a:ext cx="1609344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ar-SA" sz="1400" dirty="0"/>
              <a:t>6</a:t>
            </a:r>
            <a:r>
              <a:rPr lang="en-US" sz="1400" dirty="0"/>
              <a:t> features with </a:t>
            </a:r>
          </a:p>
          <a:p>
            <a:r>
              <a:rPr lang="en-US" sz="1400" dirty="0"/>
              <a:t>p-values &lt;0.05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3F95467-D146-48D0-8F01-F43F7C36E412}"/>
              </a:ext>
            </a:extLst>
          </p:cNvPr>
          <p:cNvCxnSpPr>
            <a:stCxn id="12" idx="1"/>
          </p:cNvCxnSpPr>
          <p:nvPr/>
        </p:nvCxnSpPr>
        <p:spPr>
          <a:xfrm flipH="1" flipV="1">
            <a:off x="6356428" y="5844638"/>
            <a:ext cx="283132" cy="25010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05E0F9B-72D0-4217-8441-6B27E9C23DB0}"/>
              </a:ext>
            </a:extLst>
          </p:cNvPr>
          <p:cNvSpPr txBox="1"/>
          <p:nvPr/>
        </p:nvSpPr>
        <p:spPr>
          <a:xfrm>
            <a:off x="7591243" y="533856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CAN </a:t>
            </a:r>
            <a:r>
              <a:rPr lang="en-GB" sz="1800" dirty="0"/>
              <a:t>WE</a:t>
            </a:r>
            <a:r>
              <a:rPr lang="en-US" sz="1800" dirty="0"/>
              <a:t> IMPROVE </a:t>
            </a:r>
            <a:r>
              <a:rPr lang="en-US" dirty="0"/>
              <a:t>THE</a:t>
            </a:r>
            <a:r>
              <a:rPr lang="en-US" sz="1800" dirty="0"/>
              <a:t> MODEL?</a:t>
            </a:r>
          </a:p>
        </p:txBody>
      </p:sp>
    </p:spTree>
    <p:extLst>
      <p:ext uri="{BB962C8B-B14F-4D97-AF65-F5344CB8AC3E}">
        <p14:creationId xmlns:p14="http://schemas.microsoft.com/office/powerpoint/2010/main" val="1638431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74C2B6-D459-40CF-8DE7-77481C222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0B88CF5-569B-467E-86A4-F8A1BB97C3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225287" y="195469"/>
            <a:ext cx="11741425" cy="646706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03344-3C97-43C1-B64A-82972BD84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63FB-82BB-4495-878A-60F018F6FFEB}" type="slidenum">
              <a:rPr lang="en-GB" smtClean="0"/>
              <a:t>11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2FE8C4-AF6F-45BD-8158-8853762348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72" t="29055" r="52425" b="5324"/>
          <a:stretch/>
        </p:blipFill>
        <p:spPr>
          <a:xfrm>
            <a:off x="2975212" y="1835872"/>
            <a:ext cx="3889612" cy="4500303"/>
          </a:xfrm>
          <a:prstGeom prst="rect">
            <a:avLst/>
          </a:prstGeom>
        </p:spPr>
      </p:pic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50A46D4A-89CB-41AA-9E0A-220FE67A62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3102789"/>
              </p:ext>
            </p:extLst>
          </p:nvPr>
        </p:nvGraphicFramePr>
        <p:xfrm>
          <a:off x="5216082" y="607579"/>
          <a:ext cx="6444174" cy="8406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7925E47-52CE-4766-925A-F6C6F54797DB}"/>
              </a:ext>
            </a:extLst>
          </p:cNvPr>
          <p:cNvSpPr txBox="1"/>
          <p:nvPr/>
        </p:nvSpPr>
        <p:spPr>
          <a:xfrm>
            <a:off x="677672" y="493990"/>
            <a:ext cx="676656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Methodology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  </a:t>
            </a:r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Train and evaluate model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93352A-6874-4E55-91B0-FD8D65A4AF19}"/>
              </a:ext>
            </a:extLst>
          </p:cNvPr>
          <p:cNvSpPr/>
          <p:nvPr/>
        </p:nvSpPr>
        <p:spPr>
          <a:xfrm>
            <a:off x="6232382" y="1940802"/>
            <a:ext cx="468669" cy="4986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1902C3-05FD-442E-8A15-86594D98464B}"/>
              </a:ext>
            </a:extLst>
          </p:cNvPr>
          <p:cNvSpPr/>
          <p:nvPr/>
        </p:nvSpPr>
        <p:spPr>
          <a:xfrm>
            <a:off x="5216082" y="4484960"/>
            <a:ext cx="424070" cy="8103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1CAE63-2181-4F25-ADFD-626ECF5AE3ED}"/>
              </a:ext>
            </a:extLst>
          </p:cNvPr>
          <p:cNvSpPr/>
          <p:nvPr/>
        </p:nvSpPr>
        <p:spPr>
          <a:xfrm>
            <a:off x="5232080" y="4504116"/>
            <a:ext cx="424070" cy="8103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F125B8-10CD-4180-9051-D02FEB5BA8E1}"/>
              </a:ext>
            </a:extLst>
          </p:cNvPr>
          <p:cNvSpPr txBox="1"/>
          <p:nvPr/>
        </p:nvSpPr>
        <p:spPr>
          <a:xfrm>
            <a:off x="5796870" y="5412546"/>
            <a:ext cx="1609344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features with </a:t>
            </a:r>
          </a:p>
          <a:p>
            <a:r>
              <a:rPr lang="en-US" sz="1400" dirty="0"/>
              <a:t>p-values &lt;0.05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8FAF265-1A5F-4786-978B-ADDBDADB0299}"/>
              </a:ext>
            </a:extLst>
          </p:cNvPr>
          <p:cNvCxnSpPr/>
          <p:nvPr/>
        </p:nvCxnSpPr>
        <p:spPr>
          <a:xfrm flipH="1" flipV="1">
            <a:off x="5514584" y="5352614"/>
            <a:ext cx="283132" cy="25010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8F032CE-8DA1-4179-B9F3-5C4E16347446}"/>
              </a:ext>
            </a:extLst>
          </p:cNvPr>
          <p:cNvSpPr txBox="1"/>
          <p:nvPr/>
        </p:nvSpPr>
        <p:spPr>
          <a:xfrm>
            <a:off x="7591243" y="533856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CAN </a:t>
            </a:r>
            <a:r>
              <a:rPr lang="en-GB" sz="1800" dirty="0"/>
              <a:t>WE</a:t>
            </a:r>
            <a:r>
              <a:rPr lang="en-US" sz="1800" dirty="0"/>
              <a:t> IMPROVE </a:t>
            </a:r>
            <a:r>
              <a:rPr lang="en-US" dirty="0"/>
              <a:t>THE</a:t>
            </a:r>
            <a:r>
              <a:rPr lang="en-US" sz="1800" dirty="0"/>
              <a:t> MODEL?</a:t>
            </a:r>
          </a:p>
        </p:txBody>
      </p:sp>
    </p:spTree>
    <p:extLst>
      <p:ext uri="{BB962C8B-B14F-4D97-AF65-F5344CB8AC3E}">
        <p14:creationId xmlns:p14="http://schemas.microsoft.com/office/powerpoint/2010/main" val="59221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74C2B6-D459-40CF-8DE7-77481C222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0B88CF5-569B-467E-86A4-F8A1BB97C3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225287" y="195469"/>
            <a:ext cx="11741425" cy="646706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03344-3C97-43C1-B64A-82972BD84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63FB-82BB-4495-878A-60F018F6FFEB}" type="slidenum">
              <a:rPr lang="en-GB" smtClean="0"/>
              <a:t>12</a:t>
            </a:fld>
            <a:endParaRPr lang="en-GB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50A12FA8-A2C8-4700-B5E4-F9178407C9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5780495"/>
              </p:ext>
            </p:extLst>
          </p:nvPr>
        </p:nvGraphicFramePr>
        <p:xfrm>
          <a:off x="5216082" y="607579"/>
          <a:ext cx="6444174" cy="8406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5AD51CE-8812-4AF5-BF77-BC581D368863}"/>
              </a:ext>
            </a:extLst>
          </p:cNvPr>
          <p:cNvSpPr txBox="1"/>
          <p:nvPr/>
        </p:nvSpPr>
        <p:spPr>
          <a:xfrm>
            <a:off x="677672" y="493990"/>
            <a:ext cx="676656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Methodology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  </a:t>
            </a:r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evaluation  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781499C-66D6-45DA-8D63-860A2A551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823535"/>
              </p:ext>
            </p:extLst>
          </p:nvPr>
        </p:nvGraphicFramePr>
        <p:xfrm>
          <a:off x="1965278" y="2809410"/>
          <a:ext cx="7997587" cy="228600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2845492">
                  <a:extLst>
                    <a:ext uri="{9D8B030D-6E8A-4147-A177-3AD203B41FA5}">
                      <a16:colId xmlns:a16="http://schemas.microsoft.com/office/drawing/2014/main" val="314046864"/>
                    </a:ext>
                  </a:extLst>
                </a:gridCol>
                <a:gridCol w="1599701">
                  <a:extLst>
                    <a:ext uri="{9D8B030D-6E8A-4147-A177-3AD203B41FA5}">
                      <a16:colId xmlns:a16="http://schemas.microsoft.com/office/drawing/2014/main" val="3975190024"/>
                    </a:ext>
                  </a:extLst>
                </a:gridCol>
                <a:gridCol w="1599701">
                  <a:extLst>
                    <a:ext uri="{9D8B030D-6E8A-4147-A177-3AD203B41FA5}">
                      <a16:colId xmlns:a16="http://schemas.microsoft.com/office/drawing/2014/main" val="1086831613"/>
                    </a:ext>
                  </a:extLst>
                </a:gridCol>
                <a:gridCol w="1952693">
                  <a:extLst>
                    <a:ext uri="{9D8B030D-6E8A-4147-A177-3AD203B41FA5}">
                      <a16:colId xmlns:a16="http://schemas.microsoft.com/office/drawing/2014/main" val="4285767519"/>
                    </a:ext>
                  </a:extLst>
                </a:gridCol>
              </a:tblGrid>
              <a:tr h="244577"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Evaluation methods on Training set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2265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Model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Training 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Validation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b="1" baseline="30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0516391"/>
                  </a:ext>
                </a:extLst>
              </a:tr>
              <a:tr h="2210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Linear Regression M1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0.860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 0.502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0.884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1243893"/>
                  </a:ext>
                </a:extLst>
              </a:tr>
              <a:tr h="2210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Linear Regression M2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0.902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0.519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486506"/>
                  </a:ext>
                </a:extLst>
              </a:tr>
              <a:tr h="2210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LASSO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-5.717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-5.</a:t>
                      </a:r>
                      <a:r>
                        <a:rPr lang="ar-SA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872641"/>
                  </a:ext>
                </a:extLst>
              </a:tr>
              <a:tr h="2210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Ridge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-6.317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-6.</a:t>
                      </a:r>
                      <a:r>
                        <a:rPr lang="ar-SA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ar-SA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4542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6799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74C2B6-D459-40CF-8DE7-77481C222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0B88CF5-569B-467E-86A4-F8A1BB97C3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225287" y="195469"/>
            <a:ext cx="11741425" cy="646706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03344-3C97-43C1-B64A-82972BD84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63FB-82BB-4495-878A-60F018F6FFEB}" type="slidenum">
              <a:rPr lang="en-GB" smtClean="0"/>
              <a:t>13</a:t>
            </a:fld>
            <a:endParaRPr lang="en-GB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60E22E9B-50C2-4E4B-8A68-D56A42FB06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2878618"/>
              </p:ext>
            </p:extLst>
          </p:nvPr>
        </p:nvGraphicFramePr>
        <p:xfrm>
          <a:off x="5216082" y="607579"/>
          <a:ext cx="6444174" cy="8406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BD4E337-E700-4A0C-8B4E-AFECBC6FDC33}"/>
              </a:ext>
            </a:extLst>
          </p:cNvPr>
          <p:cNvSpPr txBox="1"/>
          <p:nvPr/>
        </p:nvSpPr>
        <p:spPr>
          <a:xfrm>
            <a:off x="677672" y="493990"/>
            <a:ext cx="676656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Methodology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  </a:t>
            </a:r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and evaluate model </a:t>
            </a:r>
          </a:p>
        </p:txBody>
      </p:sp>
      <p:graphicFrame>
        <p:nvGraphicFramePr>
          <p:cNvPr id="11" name="Table 17">
            <a:extLst>
              <a:ext uri="{FF2B5EF4-FFF2-40B4-BE49-F238E27FC236}">
                <a16:creationId xmlns:a16="http://schemas.microsoft.com/office/drawing/2014/main" id="{81B27D2F-5B7B-4CF6-B33A-B9E81DB764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771982"/>
              </p:ext>
            </p:extLst>
          </p:nvPr>
        </p:nvGraphicFramePr>
        <p:xfrm>
          <a:off x="598327" y="1925432"/>
          <a:ext cx="3215493" cy="2211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860">
                  <a:extLst>
                    <a:ext uri="{9D8B030D-6E8A-4147-A177-3AD203B41FA5}">
                      <a16:colId xmlns:a16="http://schemas.microsoft.com/office/drawing/2014/main" val="961689596"/>
                    </a:ext>
                  </a:extLst>
                </a:gridCol>
                <a:gridCol w="2427633">
                  <a:extLst>
                    <a:ext uri="{9D8B030D-6E8A-4147-A177-3AD203B41FA5}">
                      <a16:colId xmlns:a16="http://schemas.microsoft.com/office/drawing/2014/main" val="1257797354"/>
                    </a:ext>
                  </a:extLst>
                </a:gridCol>
              </a:tblGrid>
              <a:tr h="33813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  on Testing model 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20505"/>
                  </a:ext>
                </a:extLst>
              </a:tr>
              <a:tr h="3381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Final Model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8281371"/>
                  </a:ext>
                </a:extLst>
              </a:tr>
              <a:tr h="338130">
                <a:tc>
                  <a:txBody>
                    <a:bodyPr/>
                    <a:lstStyle/>
                    <a:p>
                      <a:r>
                        <a:rPr lang="en-US" b="1" dirty="0"/>
                        <a:t>R</a:t>
                      </a:r>
                      <a:r>
                        <a:rPr lang="en-US" b="1" baseline="30000" dirty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0.890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898481"/>
                  </a:ext>
                </a:extLst>
              </a:tr>
              <a:tr h="33813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0.461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64330"/>
                  </a:ext>
                </a:extLst>
              </a:tr>
              <a:tr h="33813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0.243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980325"/>
                  </a:ext>
                </a:extLst>
              </a:tr>
              <a:tr h="382711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RMSE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0.493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092763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B8824609-03EA-46F2-BB81-9F6D1532A4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258" y="1690686"/>
            <a:ext cx="3622930" cy="36229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B69D55E-CF2D-4F58-BE3A-C4FC3D0D295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445" y="3734393"/>
            <a:ext cx="4101289" cy="27584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0380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43F53-E143-43AC-9292-CB1D6290E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492805-E925-481E-A1AF-E3C074AC4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5B0997-2B2B-495B-B092-ECEDF4D8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63FB-82BB-4495-878A-60F018F6FFEB}" type="slidenum">
              <a:rPr lang="en-GB" smtClean="0"/>
              <a:t>14</a:t>
            </a:fld>
            <a:endParaRPr lang="en-GB"/>
          </a:p>
        </p:txBody>
      </p:sp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ED75D71A-2B1F-46B0-A97F-E5E90A4F34B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225287" y="195469"/>
            <a:ext cx="11741425" cy="64670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9DD4F3-2630-44E5-83ED-9A068B0880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933" t="37407" r="13750" b="28348"/>
          <a:stretch/>
        </p:blipFill>
        <p:spPr>
          <a:xfrm>
            <a:off x="838200" y="2390041"/>
            <a:ext cx="10932160" cy="32225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7923F7E-07DE-4A40-972F-45F87549F154}"/>
              </a:ext>
            </a:extLst>
          </p:cNvPr>
          <p:cNvSpPr txBox="1"/>
          <p:nvPr/>
        </p:nvSpPr>
        <p:spPr>
          <a:xfrm>
            <a:off x="1119115" y="829617"/>
            <a:ext cx="385776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Assumption 1</a:t>
            </a:r>
          </a:p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35150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B7BC9-DF89-4FB5-BCD7-3403798DBB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044" y="180560"/>
            <a:ext cx="5234609" cy="1381539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0A9E02-E7D1-410D-A82F-8CDF05719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30908"/>
            <a:ext cx="9144000" cy="1655762"/>
          </a:xfr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1454FE-79A8-4220-88E1-957D183BC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63FB-82BB-4495-878A-60F018F6FFEB}" type="slidenum">
              <a:rPr lang="en-GB" smtClean="0"/>
              <a:t>15</a:t>
            </a:fld>
            <a:endParaRPr lang="en-GB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C8D275C0-D057-4109-8679-574F67958477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225287" y="195469"/>
            <a:ext cx="11741425" cy="64670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5FFE78-602F-493C-A317-70CC7B26DE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709" t="36843" r="13694" b="28347"/>
          <a:stretch/>
        </p:blipFill>
        <p:spPr>
          <a:xfrm>
            <a:off x="1360879" y="2177374"/>
            <a:ext cx="9992921" cy="298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461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74C2B6-D459-40CF-8DE7-77481C222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0B88CF5-569B-467E-86A4-F8A1BB97C3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5287" y="195469"/>
            <a:ext cx="11741425" cy="646706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03344-3C97-43C1-B64A-82972BD84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63FB-82BB-4495-878A-60F018F6FFEB}" type="slidenum">
              <a:rPr lang="en-GB" smtClean="0"/>
              <a:t>16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B2639E-64E2-44CB-867E-C93F65BED657}"/>
              </a:ext>
            </a:extLst>
          </p:cNvPr>
          <p:cNvSpPr txBox="1"/>
          <p:nvPr/>
        </p:nvSpPr>
        <p:spPr>
          <a:xfrm>
            <a:off x="1119115" y="829617"/>
            <a:ext cx="385776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Conclusion </a:t>
            </a:r>
          </a:p>
          <a:p>
            <a:r>
              <a:rPr lang="en-GB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D88C07-E158-4B78-85BE-EFECD4AA7F5A}"/>
              </a:ext>
            </a:extLst>
          </p:cNvPr>
          <p:cNvSpPr txBox="1"/>
          <p:nvPr/>
        </p:nvSpPr>
        <p:spPr>
          <a:xfrm>
            <a:off x="838200" y="1690688"/>
            <a:ext cx="10588796" cy="55547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Applied multiple prediction model using liner regression to predict hotels rating.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dirty="0"/>
              <a:t>Our model has a good potential for booking.com for investment since hotels in Makkah by 2030 </a:t>
            </a:r>
          </a:p>
          <a:p>
            <a:pPr>
              <a:lnSpc>
                <a:spcPct val="200000"/>
              </a:lnSpc>
            </a:pPr>
            <a:r>
              <a:rPr lang="en-GB" dirty="0"/>
              <a:t>will host more than 30 million pilgrim per year.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dirty="0"/>
              <a:t>It will enhance booking.com revenue.  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dirty="0"/>
              <a:t>Our model prediction able to predict with 0.89 error rate.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dirty="0"/>
              <a:t>In the future we are planning to expand our dataset, add more features and tested with</a:t>
            </a:r>
          </a:p>
          <a:p>
            <a:pPr>
              <a:lnSpc>
                <a:spcPct val="200000"/>
              </a:lnSpc>
            </a:pPr>
            <a:r>
              <a:rPr lang="en-GB" dirty="0"/>
              <a:t> more assumptions.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dirty="0"/>
              <a:t>In the future we are planning to use our model to predicted the reviews using sentiment analysis methods.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GB" dirty="0"/>
          </a:p>
          <a:p>
            <a:pPr>
              <a:lnSpc>
                <a:spcPct val="20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5351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74C2B6-D459-40CF-8DE7-77481C222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0B88CF5-569B-467E-86A4-F8A1BB97C3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225287" y="195469"/>
            <a:ext cx="11741425" cy="646706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03344-3C97-43C1-B64A-82972BD84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63FB-82BB-4495-878A-60F018F6FFEB}" type="slidenum">
              <a:rPr lang="en-GB" smtClean="0"/>
              <a:t>2</a:t>
            </a:fld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5D42EE-8625-4EBE-B771-9777963BA0D9}"/>
              </a:ext>
            </a:extLst>
          </p:cNvPr>
          <p:cNvSpPr txBox="1"/>
          <p:nvPr/>
        </p:nvSpPr>
        <p:spPr>
          <a:xfrm>
            <a:off x="838200" y="691664"/>
            <a:ext cx="102553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Outline</a:t>
            </a:r>
            <a:r>
              <a:rPr lang="en-GB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A7955A-812B-41B6-BB92-019B70568C77}"/>
              </a:ext>
            </a:extLst>
          </p:cNvPr>
          <p:cNvSpPr txBox="1"/>
          <p:nvPr/>
        </p:nvSpPr>
        <p:spPr>
          <a:xfrm>
            <a:off x="994702" y="1734764"/>
            <a:ext cx="9942342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GB" sz="2400" dirty="0"/>
              <a:t>Introduction </a:t>
            </a:r>
          </a:p>
          <a:p>
            <a:pPr marL="285750" indent="-285750">
              <a:lnSpc>
                <a:spcPct val="20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GB" sz="2400" dirty="0"/>
              <a:t>Goal </a:t>
            </a:r>
          </a:p>
          <a:p>
            <a:pPr marL="285750" indent="-285750">
              <a:lnSpc>
                <a:spcPct val="20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GB" sz="2400" dirty="0"/>
              <a:t>Project Methodology </a:t>
            </a:r>
          </a:p>
          <a:p>
            <a:pPr marL="285750" indent="-285750">
              <a:lnSpc>
                <a:spcPct val="20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GB" sz="2400" dirty="0"/>
              <a:t>Data set </a:t>
            </a:r>
          </a:p>
          <a:p>
            <a:pPr marL="285750" indent="-285750">
              <a:lnSpc>
                <a:spcPct val="20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GB" sz="2400" dirty="0"/>
              <a:t>Proposed model </a:t>
            </a:r>
          </a:p>
          <a:p>
            <a:pPr marL="285750" indent="-285750">
              <a:lnSpc>
                <a:spcPct val="20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GB" sz="2400" dirty="0"/>
              <a:t>Results </a:t>
            </a:r>
          </a:p>
          <a:p>
            <a:pPr>
              <a:buClr>
                <a:schemeClr val="accent1">
                  <a:lumMod val="50000"/>
                </a:schemeClr>
              </a:buClr>
            </a:pPr>
            <a:endParaRPr lang="en-GB" sz="2000" dirty="0"/>
          </a:p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ü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74408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74C2B6-D459-40CF-8DE7-77481C222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0B88CF5-569B-467E-86A4-F8A1BB97C3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225287" y="195469"/>
            <a:ext cx="11741425" cy="646706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03344-3C97-43C1-B64A-82972BD84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63FB-82BB-4495-878A-60F018F6FFEB}" type="slidenum">
              <a:rPr lang="en-GB" smtClean="0"/>
              <a:t>3</a:t>
            </a:fld>
            <a:endParaRPr lang="en-GB"/>
          </a:p>
        </p:txBody>
      </p:sp>
      <p:pic>
        <p:nvPicPr>
          <p:cNvPr id="1026" name="Picture 2" descr="Importance of Selecting Suitable Hotel for Umrah">
            <a:extLst>
              <a:ext uri="{FF2B5EF4-FFF2-40B4-BE49-F238E27FC236}">
                <a16:creationId xmlns:a16="http://schemas.microsoft.com/office/drawing/2014/main" id="{30F193AA-DA64-4A08-8497-892B46841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366" y="3907627"/>
            <a:ext cx="4055061" cy="22809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kkah Hotels: Room rates for last 10 days of Ramadan is minimum SR 25,000  | ummid.com">
            <a:extLst>
              <a:ext uri="{FF2B5EF4-FFF2-40B4-BE49-F238E27FC236}">
                <a16:creationId xmlns:a16="http://schemas.microsoft.com/office/drawing/2014/main" id="{D41B46F5-6FE2-4A14-99C1-06B31A3D3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366" y="796128"/>
            <a:ext cx="4055061" cy="21542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ABE206-745F-4215-8ACD-7E491A517B38}"/>
              </a:ext>
            </a:extLst>
          </p:cNvPr>
          <p:cNvSpPr txBox="1"/>
          <p:nvPr/>
        </p:nvSpPr>
        <p:spPr>
          <a:xfrm>
            <a:off x="838200" y="691664"/>
            <a:ext cx="102553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Introduction </a:t>
            </a:r>
            <a:r>
              <a:rPr lang="en-GB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92F123-F459-4685-88B1-7967C9C82E62}"/>
              </a:ext>
            </a:extLst>
          </p:cNvPr>
          <p:cNvSpPr txBox="1"/>
          <p:nvPr/>
        </p:nvSpPr>
        <p:spPr>
          <a:xfrm>
            <a:off x="534573" y="2067950"/>
            <a:ext cx="6865033" cy="3338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</a:rPr>
              <a:t>Booking.com 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is the world’s leading digital travel companies. In line with the company’s mission </a:t>
            </a: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</a:rPr>
              <a:t>Save time, save money!.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dirty="0">
                <a:latin typeface="+mj-lt"/>
              </a:rPr>
              <a:t>In Makkah there are about</a:t>
            </a:r>
            <a:r>
              <a:rPr lang="en-GB" b="1" dirty="0">
                <a:latin typeface="+mj-lt"/>
              </a:rPr>
              <a:t> 39 hotels</a:t>
            </a:r>
            <a:r>
              <a:rPr lang="en-GB" dirty="0">
                <a:latin typeface="+mj-lt"/>
              </a:rPr>
              <a:t>.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dirty="0">
                <a:latin typeface="+mj-lt"/>
              </a:rPr>
              <a:t>Ministry Of Haj and </a:t>
            </a:r>
            <a:r>
              <a:rPr lang="en-GB" dirty="0" err="1">
                <a:latin typeface="+mj-lt"/>
              </a:rPr>
              <a:t>Umra</a:t>
            </a:r>
            <a:r>
              <a:rPr lang="en-GB" dirty="0">
                <a:latin typeface="+mj-lt"/>
              </a:rPr>
              <a:t> to have more than </a:t>
            </a:r>
            <a:r>
              <a:rPr lang="en-GB" b="1" dirty="0">
                <a:latin typeface="+mj-lt"/>
              </a:rPr>
              <a:t>30 million</a:t>
            </a:r>
            <a:r>
              <a:rPr lang="en-GB" dirty="0">
                <a:latin typeface="+mj-lt"/>
              </a:rPr>
              <a:t> pilgrim per year.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08359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74C2B6-D459-40CF-8DE7-77481C222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0B88CF5-569B-467E-86A4-F8A1BB97C3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225287" y="254412"/>
            <a:ext cx="11741425" cy="646706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03344-3C97-43C1-B64A-82972BD84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63FB-82BB-4495-878A-60F018F6FFEB}" type="slidenum">
              <a:rPr lang="en-GB" smtClean="0"/>
              <a:t>4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681473-E3A9-456F-8E7A-AE79F91A3442}"/>
              </a:ext>
            </a:extLst>
          </p:cNvPr>
          <p:cNvSpPr txBox="1"/>
          <p:nvPr/>
        </p:nvSpPr>
        <p:spPr>
          <a:xfrm>
            <a:off x="1111348" y="875459"/>
            <a:ext cx="676656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Goal </a:t>
            </a:r>
          </a:p>
          <a:p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0847D1-82BB-499A-9F22-2841B4DFA819}"/>
              </a:ext>
            </a:extLst>
          </p:cNvPr>
          <p:cNvSpPr txBox="1"/>
          <p:nvPr/>
        </p:nvSpPr>
        <p:spPr>
          <a:xfrm>
            <a:off x="1924827" y="2817246"/>
            <a:ext cx="9369083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effectLst/>
                <a:latin typeface="+mj-lt"/>
                <a:ea typeface="Times New Roman" panose="02020603050405020304" pitchFamily="18" charset="0"/>
              </a:rPr>
              <a:t>Our goal is to use highest seasons in Saudi Arabia such as </a:t>
            </a:r>
            <a:r>
              <a:rPr lang="en-US" sz="2800" dirty="0" err="1">
                <a:effectLst/>
                <a:latin typeface="+mj-lt"/>
                <a:ea typeface="Times New Roman" panose="02020603050405020304" pitchFamily="18" charset="0"/>
              </a:rPr>
              <a:t>Ramdan</a:t>
            </a:r>
            <a:r>
              <a:rPr lang="en-US" sz="2800" dirty="0">
                <a:effectLst/>
                <a:latin typeface="+mj-lt"/>
                <a:ea typeface="Times New Roman" panose="02020603050405020304" pitchFamily="18" charset="0"/>
              </a:rPr>
              <a:t> and </a:t>
            </a:r>
            <a:r>
              <a:rPr lang="en-US" sz="2800" dirty="0" err="1">
                <a:effectLst/>
                <a:latin typeface="+mj-lt"/>
                <a:ea typeface="Times New Roman" panose="02020603050405020304" pitchFamily="18" charset="0"/>
              </a:rPr>
              <a:t>Hahaj</a:t>
            </a:r>
            <a:r>
              <a:rPr lang="en-US" sz="2800" dirty="0">
                <a:effectLst/>
                <a:latin typeface="+mj-lt"/>
                <a:ea typeface="Times New Roman" panose="02020603050405020304" pitchFamily="18" charset="0"/>
              </a:rPr>
              <a:t> and apply our trained model to predict hotels </a:t>
            </a:r>
            <a:r>
              <a:rPr lang="en-US" sz="2800" dirty="0">
                <a:latin typeface="+mj-lt"/>
                <a:ea typeface="Times New Roman" panose="02020603050405020304" pitchFamily="18" charset="0"/>
              </a:rPr>
              <a:t>reviews  based on its </a:t>
            </a:r>
            <a:r>
              <a:rPr lang="en-US" sz="2800" dirty="0">
                <a:effectLst/>
                <a:latin typeface="+mj-lt"/>
                <a:ea typeface="Times New Roman" panose="02020603050405020304" pitchFamily="18" charset="0"/>
              </a:rPr>
              <a:t>locations. </a:t>
            </a:r>
            <a:endParaRPr lang="en-GB" sz="2800" dirty="0">
              <a:latin typeface="+mj-lt"/>
            </a:endParaRPr>
          </a:p>
        </p:txBody>
      </p:sp>
      <p:pic>
        <p:nvPicPr>
          <p:cNvPr id="8" name="Graphic 7" descr="Bullseye">
            <a:extLst>
              <a:ext uri="{FF2B5EF4-FFF2-40B4-BE49-F238E27FC236}">
                <a16:creationId xmlns:a16="http://schemas.microsoft.com/office/drawing/2014/main" id="{80FA074A-2C5E-4A89-A829-7B972F7B50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1348" y="3052205"/>
            <a:ext cx="753589" cy="75358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BDAF6FA-662A-4E15-8E71-87112A8A210C}"/>
              </a:ext>
            </a:extLst>
          </p:cNvPr>
          <p:cNvSpPr/>
          <p:nvPr/>
        </p:nvSpPr>
        <p:spPr>
          <a:xfrm>
            <a:off x="4494628" y="2925743"/>
            <a:ext cx="4923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651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74C2B6-D459-40CF-8DE7-77481C222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0B88CF5-569B-467E-86A4-F8A1BB97C3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225287" y="211891"/>
            <a:ext cx="11741425" cy="646706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03344-3C97-43C1-B64A-82972BD84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63FB-82BB-4495-878A-60F018F6FFEB}" type="slidenum">
              <a:rPr lang="en-GB" smtClean="0"/>
              <a:t>5</a:t>
            </a:fld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2E2062-0DCD-447A-8FFA-08F1680B579D}"/>
              </a:ext>
            </a:extLst>
          </p:cNvPr>
          <p:cNvSpPr txBox="1"/>
          <p:nvPr/>
        </p:nvSpPr>
        <p:spPr>
          <a:xfrm>
            <a:off x="1111348" y="875459"/>
            <a:ext cx="676656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Methodology  </a:t>
            </a:r>
          </a:p>
          <a:p>
            <a:endParaRPr lang="en-GB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9308C42F-A292-4E5A-881B-F3FA6989F5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664679"/>
              </p:ext>
            </p:extLst>
          </p:nvPr>
        </p:nvGraphicFramePr>
        <p:xfrm>
          <a:off x="838200" y="2201022"/>
          <a:ext cx="10881359" cy="3194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57322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74C2B6-D459-40CF-8DE7-77481C222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0B88CF5-569B-467E-86A4-F8A1BB97C3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225287" y="195469"/>
            <a:ext cx="11741425" cy="646706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03344-3C97-43C1-B64A-82972BD84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63FB-82BB-4495-878A-60F018F6FFEB}" type="slidenum">
              <a:rPr lang="en-GB" smtClean="0"/>
              <a:t>6</a:t>
            </a:fld>
            <a:endParaRPr lang="en-GB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B6663ECF-576F-4B13-AAF3-6AC8FF537C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5657896"/>
              </p:ext>
            </p:extLst>
          </p:nvPr>
        </p:nvGraphicFramePr>
        <p:xfrm>
          <a:off x="5388513" y="607579"/>
          <a:ext cx="6444174" cy="8406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26DB080-BD64-44B3-849F-1E57DE11FAC1}"/>
              </a:ext>
            </a:extLst>
          </p:cNvPr>
          <p:cNvSpPr txBox="1"/>
          <p:nvPr/>
        </p:nvSpPr>
        <p:spPr>
          <a:xfrm>
            <a:off x="704175" y="607579"/>
            <a:ext cx="676656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Methodology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Web scraping </a:t>
            </a:r>
            <a:r>
              <a:rPr lang="en-GB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 </a:t>
            </a:r>
          </a:p>
          <a:p>
            <a:endParaRPr lang="en-GB" dirty="0"/>
          </a:p>
        </p:txBody>
      </p:sp>
      <p:pic>
        <p:nvPicPr>
          <p:cNvPr id="4" name="Graphic 3" descr="Research">
            <a:extLst>
              <a:ext uri="{FF2B5EF4-FFF2-40B4-BE49-F238E27FC236}">
                <a16:creationId xmlns:a16="http://schemas.microsoft.com/office/drawing/2014/main" id="{07BB29DE-DCAD-4F2D-96E5-EBDC8151D0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8801" y="2651919"/>
            <a:ext cx="914400" cy="914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2A8864F-8943-4474-ABEE-AB9AEE6126DC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3795" b="7020"/>
          <a:stretch/>
        </p:blipFill>
        <p:spPr>
          <a:xfrm>
            <a:off x="5338427" y="2307673"/>
            <a:ext cx="6494260" cy="32563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F401307-E526-4AEC-9850-9D752C72FD5F}"/>
              </a:ext>
            </a:extLst>
          </p:cNvPr>
          <p:cNvSpPr txBox="1"/>
          <p:nvPr/>
        </p:nvSpPr>
        <p:spPr>
          <a:xfrm>
            <a:off x="1363201" y="2676854"/>
            <a:ext cx="3910818" cy="16004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Original data: 235 datapoints, 5 features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Final data: 329 datapoints, 7 features</a:t>
            </a:r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522187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74C2B6-D459-40CF-8DE7-77481C222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0B88CF5-569B-467E-86A4-F8A1BB97C3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225287" y="195469"/>
            <a:ext cx="11741425" cy="646706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03344-3C97-43C1-B64A-82972BD84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63FB-82BB-4495-878A-60F018F6FFEB}" type="slidenum">
              <a:rPr lang="en-GB" smtClean="0"/>
              <a:t>7</a:t>
            </a:fld>
            <a:endParaRPr lang="en-GB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21DF10C1-FB8C-4A6C-96B6-D4D56F2C20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741318"/>
              </p:ext>
            </p:extLst>
          </p:nvPr>
        </p:nvGraphicFramePr>
        <p:xfrm>
          <a:off x="5216082" y="607579"/>
          <a:ext cx="6444174" cy="8406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520DB81-41ED-417A-9B21-15E8A3097D8F}"/>
              </a:ext>
            </a:extLst>
          </p:cNvPr>
          <p:cNvSpPr txBox="1"/>
          <p:nvPr/>
        </p:nvSpPr>
        <p:spPr>
          <a:xfrm>
            <a:off x="704175" y="607579"/>
            <a:ext cx="676656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Methodology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Data cleaning and feature engineering </a:t>
            </a: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 </a:t>
            </a:r>
          </a:p>
          <a:p>
            <a:endParaRPr lang="en-GB" dirty="0"/>
          </a:p>
        </p:txBody>
      </p:sp>
      <p:pic>
        <p:nvPicPr>
          <p:cNvPr id="3" name="Graphic 2" descr="Eraser">
            <a:extLst>
              <a:ext uri="{FF2B5EF4-FFF2-40B4-BE49-F238E27FC236}">
                <a16:creationId xmlns:a16="http://schemas.microsoft.com/office/drawing/2014/main" id="{0F68C2A6-3EBA-4615-BD82-50E3CA7155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13908" y="3363232"/>
            <a:ext cx="732029" cy="7320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B03A35F-C787-465D-8294-90B479382C57}"/>
              </a:ext>
            </a:extLst>
          </p:cNvPr>
          <p:cNvSpPr txBox="1"/>
          <p:nvPr/>
        </p:nvSpPr>
        <p:spPr>
          <a:xfrm>
            <a:off x="2392221" y="2759751"/>
            <a:ext cx="8285871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2800">
                <a:solidFill>
                  <a:schemeClr val="dk1"/>
                </a:solidFill>
                <a:effectLst/>
                <a:latin typeface="+mj-lt"/>
                <a:ea typeface="Times New Roman" panose="02020603050405020304" pitchFamily="18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Remove the string values from numeric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Drop columns are not need it such as</a:t>
            </a:r>
            <a:r>
              <a:rPr lang="ar-SA" sz="2400" dirty="0"/>
              <a:t> </a:t>
            </a:r>
            <a:r>
              <a:rPr lang="en-GB" sz="2400" dirty="0"/>
              <a:t> hotels name.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Convert values type to float such as hotel rating and distance columns. </a:t>
            </a:r>
          </a:p>
        </p:txBody>
      </p:sp>
    </p:spTree>
    <p:extLst>
      <p:ext uri="{BB962C8B-B14F-4D97-AF65-F5344CB8AC3E}">
        <p14:creationId xmlns:p14="http://schemas.microsoft.com/office/powerpoint/2010/main" val="2479322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74C2B6-D459-40CF-8DE7-77481C222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0B88CF5-569B-467E-86A4-F8A1BB97C3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225287" y="195469"/>
            <a:ext cx="11741425" cy="646706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03344-3C97-43C1-B64A-82972BD84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63FB-82BB-4495-878A-60F018F6FFEB}" type="slidenum">
              <a:rPr lang="en-GB" smtClean="0"/>
              <a:t>8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59AB3B-CCF8-4DE9-A139-C35420B56E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209" y="1979614"/>
            <a:ext cx="3896140" cy="38961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631DBE-1847-4C7B-8482-379D8F9590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678" y="2630349"/>
            <a:ext cx="3724113" cy="2594669"/>
          </a:xfrm>
          <a:prstGeom prst="rect">
            <a:avLst/>
          </a:prstGeom>
        </p:spPr>
      </p:pic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F6E3E092-CC11-4311-A0F5-C60103E412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0886413"/>
              </p:ext>
            </p:extLst>
          </p:nvPr>
        </p:nvGraphicFramePr>
        <p:xfrm>
          <a:off x="5216082" y="607579"/>
          <a:ext cx="6444174" cy="8406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63BA31A-234F-4438-AD03-C3EE2CE4938B}"/>
              </a:ext>
            </a:extLst>
          </p:cNvPr>
          <p:cNvSpPr txBox="1"/>
          <p:nvPr/>
        </p:nvSpPr>
        <p:spPr>
          <a:xfrm>
            <a:off x="664419" y="688976"/>
            <a:ext cx="676656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Methodology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  </a:t>
            </a:r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Expletory Data Analysis </a:t>
            </a:r>
          </a:p>
        </p:txBody>
      </p:sp>
    </p:spTree>
    <p:extLst>
      <p:ext uri="{BB962C8B-B14F-4D97-AF65-F5344CB8AC3E}">
        <p14:creationId xmlns:p14="http://schemas.microsoft.com/office/powerpoint/2010/main" val="3681107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74C2B6-D459-40CF-8DE7-77481C222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0B88CF5-569B-467E-86A4-F8A1BB97C3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225287" y="195469"/>
            <a:ext cx="11741425" cy="646706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03344-3C97-43C1-B64A-82972BD84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63FB-82BB-4495-878A-60F018F6FFEB}" type="slidenum">
              <a:rPr lang="en-GB" smtClean="0"/>
              <a:t>9</a:t>
            </a:fld>
            <a:endParaRPr lang="en-GB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0E52A7FC-25B6-4036-839A-7610EC0CB2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8054940"/>
              </p:ext>
            </p:extLst>
          </p:nvPr>
        </p:nvGraphicFramePr>
        <p:xfrm>
          <a:off x="5216082" y="607579"/>
          <a:ext cx="6444174" cy="8406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6E36041-2337-40B2-B163-78ED62062427}"/>
              </a:ext>
            </a:extLst>
          </p:cNvPr>
          <p:cNvSpPr txBox="1"/>
          <p:nvPr/>
        </p:nvSpPr>
        <p:spPr>
          <a:xfrm>
            <a:off x="664419" y="688976"/>
            <a:ext cx="676656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Methodology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  </a:t>
            </a:r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Expletory Data Analysis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F44C10-064F-4040-A61E-EE419C528C8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972" y="2137897"/>
            <a:ext cx="8702540" cy="403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71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1625</TotalTime>
  <Words>538</Words>
  <Application>Microsoft Office PowerPoint</Application>
  <PresentationFormat>Widescreen</PresentationFormat>
  <Paragraphs>158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Hotel Ratings Prediction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Ratings Prediction </dc:title>
  <dc:creator>ashjan mohammed</dc:creator>
  <cp:lastModifiedBy>ashjan mohammed</cp:lastModifiedBy>
  <cp:revision>5</cp:revision>
  <dcterms:created xsi:type="dcterms:W3CDTF">2021-09-24T23:38:55Z</dcterms:created>
  <dcterms:modified xsi:type="dcterms:W3CDTF">2021-09-26T05:33:06Z</dcterms:modified>
</cp:coreProperties>
</file>