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3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3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F424-CAA2-4563-9306-5AB2423BA12C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D511-42B3-46EB-8D1A-9F6B29DD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check read a </a:t>
            </a:r>
            <a:r>
              <a:rPr lang="en-US" dirty="0" err="1" smtClean="0"/>
              <a:t>powerpoint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0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samah start to deal with file reading using package doing that on </a:t>
            </a:r>
            <a:r>
              <a:rPr lang="en-US" dirty="0" err="1" smtClean="0"/>
              <a:t>ppts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5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Text test</vt:lpstr>
      <vt:lpstr>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test</dc:title>
  <dc:creator>samah</dc:creator>
  <cp:lastModifiedBy>samah</cp:lastModifiedBy>
  <cp:revision>2</cp:revision>
  <dcterms:created xsi:type="dcterms:W3CDTF">2020-10-27T09:11:55Z</dcterms:created>
  <dcterms:modified xsi:type="dcterms:W3CDTF">2020-10-27T09:14:54Z</dcterms:modified>
</cp:coreProperties>
</file>