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05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8715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29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7158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18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3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394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148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690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5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547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56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993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54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77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73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2430684" y="717011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1" y="2313215"/>
            <a:ext cx="9779183" cy="45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attrition, also known as employee turnover, is the rate at which employees leave a company and are replaced by new hires. Understanding and managing attrition is crucial for maintaining a stable and productive workforce.</a:t>
            </a:r>
          </a:p>
          <a:p>
            <a:pPr marL="3429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HR professional, managing employee attrition is a critical responsibility that involves several key activities. Firstly, data collection and analysis are fundamental; leveraging tools like Power BI helps visualize attrition trends and identify critical areas of concern.</a:t>
            </a:r>
            <a:r>
              <a:rPr lang="en-US" sz="1600" dirty="0"/>
              <a:t> </a:t>
            </a:r>
          </a:p>
          <a:p>
            <a:pPr marL="3429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patterns in turnover by department or role allows HR to develop targeted retention strategies.</a:t>
            </a:r>
          </a:p>
          <a:p>
            <a:pPr marL="3429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SzPts val="1800"/>
            </a:pP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TITLE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1" y="202911"/>
            <a:ext cx="9779183" cy="123305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of Data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89A906-B3A5-435B-BAB7-154076376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04866" y="1678333"/>
            <a:ext cx="1089949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Employee_ID: Unique identifier for each employee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 Age of the employee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Attrition: Whether the employee has left the company (Yes/No)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Business_Travel: Frequency of business travel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Department: Department of the employee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Distance_FromHome: Distance from home to work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Education: Education level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Education_Field: Field of education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Employee_Count: Number of employees (all values are 1)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Gender: Gender of the employee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TrainingTimesLastYear: Number of training sessions attended last year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YearsAtCompany: Number of years at the company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YearsSinceLastPromotion: Number of years since the last promotion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YearsWithCurrManager: Number of years with the current manager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EnvironmentSatisfaction: Satisfaction with the work environment</a:t>
            </a:r>
          </a:p>
        </p:txBody>
      </p:sp>
    </p:spTree>
    <p:extLst>
      <p:ext uri="{BB962C8B-B14F-4D97-AF65-F5344CB8AC3E}">
        <p14:creationId xmlns:p14="http://schemas.microsoft.com/office/powerpoint/2010/main" val="358986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888230" y="135794"/>
            <a:ext cx="9779183" cy="1105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KPIs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3"/>
          </p:nvPr>
        </p:nvSpPr>
        <p:spPr bwMode="auto">
          <a:xfrm>
            <a:off x="2571418" y="1716693"/>
            <a:ext cx="841071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Attrition Rate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Department and role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Age Group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Gender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Education Level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 Analysis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51" y="0"/>
            <a:ext cx="9779183" cy="1325563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Mock-up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D2994-4664-46F7-A911-F6AAD201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51" y="1928994"/>
            <a:ext cx="3819472" cy="2623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1F71F-DDC7-4842-8BC0-BDA23B4F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03" y="1859872"/>
            <a:ext cx="4224834" cy="2623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CC4B1-D73E-4699-A6F3-644B64834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25" y="4890317"/>
            <a:ext cx="4835137" cy="1951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A478C2-BBD9-45EF-88DB-1B9FCD7A5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643" y="4673160"/>
            <a:ext cx="4224833" cy="2168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9E4F50-151B-4681-99A8-E15E76226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8114" y="1928994"/>
            <a:ext cx="2288362" cy="24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1451FA-4EED-40BD-B0DC-223D8704B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482" y="556180"/>
            <a:ext cx="6220278" cy="531093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75873-0DEB-49A6-AE35-02BF2D5B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82" y="1197595"/>
            <a:ext cx="4360907" cy="285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E4335-DE75-41AC-B567-53AE75D1E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381" y="4250874"/>
            <a:ext cx="4360907" cy="2534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07391-8315-4D9C-AF08-4A316CB19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796" y="1197595"/>
            <a:ext cx="3874627" cy="2733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F7C42-1184-4E48-BFD3-3959505F3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795" y="4225178"/>
            <a:ext cx="3874627" cy="2560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50+ Holding Thank You Banner Stock Illustrations, Royalty-Free Vector  Graphics &amp; Clip Art - iStock">
            <a:extLst>
              <a:ext uri="{FF2B5EF4-FFF2-40B4-BE49-F238E27FC236}">
                <a16:creationId xmlns:a16="http://schemas.microsoft.com/office/drawing/2014/main" id="{6D8F4BB9-052E-4CA9-8AC3-E7502409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734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263</Words>
  <Application>Microsoft Office PowerPoint</Application>
  <PresentationFormat>Widescreen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 New Roman</vt:lpstr>
      <vt:lpstr>Century Gothic</vt:lpstr>
      <vt:lpstr>Wingdings 3</vt:lpstr>
      <vt:lpstr>Calibri</vt:lpstr>
      <vt:lpstr>Wingdings</vt:lpstr>
      <vt:lpstr>Arial</vt:lpstr>
      <vt:lpstr>Wisp</vt:lpstr>
      <vt:lpstr>Employee Attrition </vt:lpstr>
      <vt:lpstr>Introduction</vt:lpstr>
      <vt:lpstr>Details of Data</vt:lpstr>
      <vt:lpstr>Main KPIs</vt:lpstr>
      <vt:lpstr>Mock-up Dashboard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</dc:title>
  <dc:creator>NAVEEN SRINIVASAN</dc:creator>
  <cp:lastModifiedBy>Sandhya Dwivedi</cp:lastModifiedBy>
  <cp:revision>16</cp:revision>
  <dcterms:created xsi:type="dcterms:W3CDTF">2022-12-29T06:36:15Z</dcterms:created>
  <dcterms:modified xsi:type="dcterms:W3CDTF">2024-07-19T18:39:00Z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