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7559675" cy="1069181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920" cy="372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920" cy="372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920" cy="372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77640" y="2887920"/>
            <a:ext cx="6803280" cy="5428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77640" y="2887920"/>
            <a:ext cx="6803280" cy="5428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920" cy="372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920" cy="372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920" cy="372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920" cy="372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67000" y="1749960"/>
            <a:ext cx="6424920" cy="1725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920" cy="372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920" cy="372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920" cy="372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920" cy="372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084040" y="0"/>
            <a:ext cx="5474880" cy="1371600"/>
          </a:xfrm>
          <a:prstGeom prst="rect">
            <a:avLst/>
          </a:prstGeom>
          <a:gradFill>
            <a:gsLst>
              <a:gs pos="0">
                <a:srgbClr val="3399ff"/>
              </a:gs>
              <a:gs pos="100000">
                <a:srgbClr val="66ccff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2"/>
          <p:cNvSpPr/>
          <p:nvPr/>
        </p:nvSpPr>
        <p:spPr>
          <a:xfrm>
            <a:off x="720" y="720"/>
            <a:ext cx="2193840" cy="10690920"/>
          </a:xfrm>
          <a:prstGeom prst="rect">
            <a:avLst/>
          </a:prstGeom>
          <a:solidFill>
            <a:srgbClr val="3399ff"/>
          </a:solidFill>
          <a:ln>
            <a:noFill/>
          </a:ln>
          <a:effectLst>
            <a:outerShdw algn="l" blurRad="508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" name="Picture 107" descr=""/>
          <p:cNvPicPr/>
          <p:nvPr/>
        </p:nvPicPr>
        <p:blipFill>
          <a:blip r:embed="rId1"/>
          <a:stretch/>
        </p:blipFill>
        <p:spPr>
          <a:xfrm>
            <a:off x="833400" y="2018520"/>
            <a:ext cx="203760" cy="203760"/>
          </a:xfrm>
          <a:prstGeom prst="rect">
            <a:avLst/>
          </a:prstGeom>
          <a:ln>
            <a:noFill/>
          </a:ln>
        </p:spPr>
      </p:pic>
      <p:pic>
        <p:nvPicPr>
          <p:cNvPr id="39" name="Picture 119" descr=""/>
          <p:cNvPicPr/>
          <p:nvPr/>
        </p:nvPicPr>
        <p:blipFill>
          <a:blip r:embed="rId2"/>
          <a:stretch/>
        </p:blipFill>
        <p:spPr>
          <a:xfrm>
            <a:off x="822960" y="2740320"/>
            <a:ext cx="233640" cy="233640"/>
          </a:xfrm>
          <a:prstGeom prst="rect">
            <a:avLst/>
          </a:prstGeom>
          <a:ln>
            <a:noFill/>
          </a:ln>
        </p:spPr>
      </p:pic>
      <p:pic>
        <p:nvPicPr>
          <p:cNvPr id="40" name="Picture 166" descr=""/>
          <p:cNvPicPr/>
          <p:nvPr/>
        </p:nvPicPr>
        <p:blipFill>
          <a:blip r:embed="rId3"/>
          <a:stretch/>
        </p:blipFill>
        <p:spPr>
          <a:xfrm>
            <a:off x="822960" y="3546720"/>
            <a:ext cx="272880" cy="272880"/>
          </a:xfrm>
          <a:prstGeom prst="rect">
            <a:avLst/>
          </a:prstGeom>
          <a:ln>
            <a:noFill/>
          </a:ln>
        </p:spPr>
      </p:pic>
      <p:sp>
        <p:nvSpPr>
          <p:cNvPr id="41" name="CustomShape 3"/>
          <p:cNvSpPr/>
          <p:nvPr/>
        </p:nvSpPr>
        <p:spPr>
          <a:xfrm>
            <a:off x="193320" y="1532160"/>
            <a:ext cx="1726560" cy="329400"/>
          </a:xfrm>
          <a:prstGeom prst="rect">
            <a:avLst/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91440" y="2283120"/>
            <a:ext cx="207972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+228 92149188 / +228 79861197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99440" y="3070080"/>
            <a:ext cx="17488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koudousama@gmail.com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464400" y="4046760"/>
            <a:ext cx="9367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Lomé-TOGO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2262960" y="266040"/>
            <a:ext cx="50101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BIYALOU-SAMA Abdoul-Koudouss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Sexe : Masculin, Age : 24 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2287800" y="244080"/>
            <a:ext cx="4989240" cy="944640"/>
          </a:xfrm>
          <a:prstGeom prst="rect">
            <a:avLst/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2829240" y="1298520"/>
            <a:ext cx="3848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0"/>
          <p:cNvSpPr/>
          <p:nvPr/>
        </p:nvSpPr>
        <p:spPr>
          <a:xfrm>
            <a:off x="2286000" y="1554480"/>
            <a:ext cx="4989240" cy="329400"/>
          </a:xfrm>
          <a:prstGeom prst="rect">
            <a:avLst/>
          </a:prstGeom>
          <a:noFill/>
          <a:ln>
            <a:solidFill>
              <a:srgbClr val="3399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ARMEE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2641320" y="2169360"/>
            <a:ext cx="4635720" cy="32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2011- 2012 |CNI | Formation Commune de 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2012- 2014 | Brevet Elementaire (BE) Mécanique| BEFRA Marrakech (MAROC)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Février 2015 – Septembre 2015 | Formation AKOTA| CEOMP Lomé (TOGO)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Février 2016 -  Février 2017 | ONUCI 22| Mission Onusienne (COTE D’IVOIRE)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Mars 2017 – Août 2017 | Stage Diplôme Qualification Supérieure N° 1 (DQS1) | Niamtougou (TOGO)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Line 12"/>
          <p:cNvSpPr/>
          <p:nvPr/>
        </p:nvSpPr>
        <p:spPr>
          <a:xfrm>
            <a:off x="2369880" y="2067840"/>
            <a:ext cx="360" cy="32097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2310840" y="2272320"/>
            <a:ext cx="117360" cy="1220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4"/>
          <p:cNvSpPr/>
          <p:nvPr/>
        </p:nvSpPr>
        <p:spPr>
          <a:xfrm>
            <a:off x="2310840" y="2853000"/>
            <a:ext cx="117360" cy="1220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5"/>
          <p:cNvSpPr/>
          <p:nvPr/>
        </p:nvSpPr>
        <p:spPr>
          <a:xfrm>
            <a:off x="2310840" y="3585600"/>
            <a:ext cx="117360" cy="1220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6"/>
          <p:cNvSpPr/>
          <p:nvPr/>
        </p:nvSpPr>
        <p:spPr>
          <a:xfrm>
            <a:off x="2310840" y="4209480"/>
            <a:ext cx="117360" cy="1220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7"/>
          <p:cNvSpPr/>
          <p:nvPr/>
        </p:nvSpPr>
        <p:spPr>
          <a:xfrm>
            <a:off x="2287800" y="5629680"/>
            <a:ext cx="4989240" cy="329400"/>
          </a:xfrm>
          <a:prstGeom prst="rect">
            <a:avLst/>
          </a:prstGeom>
          <a:noFill/>
          <a:ln>
            <a:solidFill>
              <a:srgbClr val="3399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FORMATION SCOLAIRE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Line 18"/>
          <p:cNvSpPr/>
          <p:nvPr/>
        </p:nvSpPr>
        <p:spPr>
          <a:xfrm>
            <a:off x="2377440" y="6126480"/>
            <a:ext cx="0" cy="2926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CustomShape 19"/>
          <p:cNvSpPr/>
          <p:nvPr/>
        </p:nvSpPr>
        <p:spPr>
          <a:xfrm>
            <a:off x="2310840" y="6480000"/>
            <a:ext cx="117360" cy="1220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0"/>
          <p:cNvSpPr/>
          <p:nvPr/>
        </p:nvSpPr>
        <p:spPr>
          <a:xfrm>
            <a:off x="2651760" y="6171120"/>
            <a:ext cx="4534200" cy="95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2010 - 2011 | Baccalauréat (BAC II), Série C, Option Mathématiques et Sciences Physiques|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COLLEGE CHAMINADE KARA (TOGO)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2009 – 2010 | Baccalauréat Première Partie (BAC I) | COLLEGE CHAMINADE KARA (TOGO)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2003 – 2008 | Brevet d’Etudes du Premier Cycle (BEPC) 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COLLEGE CHAMINADE KARA (TOGO)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1996 – 2003 | Certificat d’Etudes du Premier Cycle (CEPD) | ECOLE PRIVE LA FRATERNITE, Kara (TOGO)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182880" y="7443000"/>
            <a:ext cx="1645920" cy="329400"/>
          </a:xfrm>
          <a:prstGeom prst="rect">
            <a:avLst/>
          </a:prstGeom>
          <a:noFill/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LOISIRS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2310840" y="4929480"/>
            <a:ext cx="117360" cy="1220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3"/>
          <p:cNvSpPr/>
          <p:nvPr/>
        </p:nvSpPr>
        <p:spPr>
          <a:xfrm>
            <a:off x="182880" y="8046720"/>
            <a:ext cx="173736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Sport | Football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Volleyball    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Basketbal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156960" y="5617080"/>
            <a:ext cx="1763280" cy="329400"/>
          </a:xfrm>
          <a:prstGeom prst="rect">
            <a:avLst/>
          </a:prstGeom>
          <a:noFill/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LANGUES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5"/>
          <p:cNvSpPr/>
          <p:nvPr/>
        </p:nvSpPr>
        <p:spPr>
          <a:xfrm>
            <a:off x="182880" y="6112080"/>
            <a:ext cx="182880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Français – Courant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Anglais – Intermédiaire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6"/>
          <p:cNvSpPr/>
          <p:nvPr/>
        </p:nvSpPr>
        <p:spPr>
          <a:xfrm>
            <a:off x="2310840" y="7236000"/>
            <a:ext cx="117360" cy="1220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7"/>
          <p:cNvSpPr/>
          <p:nvPr/>
        </p:nvSpPr>
        <p:spPr>
          <a:xfrm>
            <a:off x="2310840" y="7956000"/>
            <a:ext cx="117360" cy="1220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8"/>
          <p:cNvSpPr/>
          <p:nvPr/>
        </p:nvSpPr>
        <p:spPr>
          <a:xfrm>
            <a:off x="2310840" y="8640000"/>
            <a:ext cx="117360" cy="1220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Application>LibreOffice/5.1.6.2$Linux_X86_64 LibreOffice_project/10m0$Build-2</Application>
  <Words>321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2017-11-23T14:53:00Z</dcterms:created>
  <dc:creator>Axel Maille</dc:creator>
  <dc:description/>
  <dc:language>en-US</dc:language>
  <cp:lastModifiedBy/>
  <dcterms:modified xsi:type="dcterms:W3CDTF">2018-07-24T08:55:26Z</dcterms:modified>
  <cp:revision>25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Personnalisé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