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commentAuthors.xml" ContentType="application/vnd.openxmlformats-officedocument.presentationml.commentAuthor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_rels/notesSlide3.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comments/comment11.xml" ContentType="application/vnd.openxmlformats-officedocument.presentationml.comments+xml"/>
  <Override PartName="/ppt/media/image6.png" ContentType="image/png"/>
  <Override PartName="/ppt/media/image5.png" ContentType="image/png"/>
  <Override PartName="/ppt/media/image4.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3.jpeg" ContentType="image/jpeg"/>
  <Override PartName="/ppt/media/image10.png" ContentType="image/png"/>
  <Override PartName="/ppt/media/image12.png" ContentType="image/png"/>
  <Override PartName="/ppt/media/image13.png" ContentType="image/png"/>
  <Override PartName="/ppt/media/image14.png" ContentType="image/png"/>
  <Override PartName="/ppt/media/image15.jpeg" ContentType="image/jpeg"/>
  <Override PartName="/ppt/media/image11.jpeg" ContentType="image/jpeg"/>
  <Override PartName="/ppt/media/image16.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12192000" cy="6858000"/>
  <p:notesSz cx="6858000" cy="9144000"/>
</p:presentation>
</file>

<file path=ppt/commentAuthors.xml><?xml version="1.0" encoding="utf-8"?>
<p:cmAuthorLst xmlns:p="http://schemas.openxmlformats.org/presentationml/2006/main">
  <p:cmAuthor id="0" name="" initials="" lastIdx="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commentAuthors" Target="commentAuthors.xml"/>
</Relationships>
</file>

<file path=ppt/comments/comment11.xml><?xml version="1.0" encoding="utf-8"?>
<p:cmLst xmlns:p="http://schemas.openxmlformats.org/presentationml/2006/main">
  <p:cm authorId="0" dt="2018-06-25T15:12:39.000000000" idx="1">
    <p:pos x="0" y="0"/>
    <p:text>Standardisation du processus. 
Chacun avait sa manière de faire l’hébergement de ses documents.
Mais là j’apporte une manière standardisée de le faire. Mutualisé</p:text>
  </p:cm>
</p:cmLst>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m</a:t>
            </a:r>
            <a:r>
              <a:rPr b="0" lang="en-US" sz="4400" spc="-1" strike="noStrike">
                <a:latin typeface="Arial"/>
              </a:rPr>
              <a:t>o</a:t>
            </a:r>
            <a:r>
              <a:rPr b="0" lang="en-US" sz="4400" spc="-1" strike="noStrike">
                <a:latin typeface="Arial"/>
              </a:rPr>
              <a:t>v</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s</a:t>
            </a:r>
            <a:r>
              <a:rPr b="0" lang="en-US" sz="4400" spc="-1" strike="noStrike">
                <a:latin typeface="Arial"/>
              </a:rPr>
              <a:t>l</a:t>
            </a:r>
            <a:r>
              <a:rPr b="0" lang="en-US" sz="4400" spc="-1" strike="noStrike">
                <a:latin typeface="Arial"/>
              </a:rPr>
              <a:t>i</a:t>
            </a:r>
            <a:r>
              <a:rPr b="0" lang="en-US" sz="4400" spc="-1" strike="noStrike">
                <a:latin typeface="Arial"/>
              </a:rPr>
              <a:t>d</a:t>
            </a:r>
            <a:r>
              <a:rPr b="0" lang="en-US" sz="4400" spc="-1" strike="noStrike">
                <a:latin typeface="Arial"/>
              </a:rPr>
              <a:t>e</a:t>
            </a:r>
            <a:endParaRPr b="0" lang="en-US" sz="4400" spc="-1" strike="noStrike">
              <a:latin typeface="Arial"/>
            </a:endParaRPr>
          </a:p>
        </p:txBody>
      </p:sp>
      <p:sp>
        <p:nvSpPr>
          <p:cNvPr id="79"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0"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81"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82"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83" name="PlaceHolder 6"/>
          <p:cNvSpPr>
            <a:spLocks noGrp="1"/>
          </p:cNvSpPr>
          <p:nvPr>
            <p:ph type="sldNum"/>
          </p:nvPr>
        </p:nvSpPr>
        <p:spPr>
          <a:xfrm>
            <a:off x="4278960" y="10157400"/>
            <a:ext cx="3280680" cy="534240"/>
          </a:xfrm>
          <a:prstGeom prst="rect">
            <a:avLst/>
          </a:prstGeom>
        </p:spPr>
        <p:txBody>
          <a:bodyPr lIns="0" rIns="0" tIns="0" bIns="0" anchor="b"/>
          <a:p>
            <a:pPr algn="r"/>
            <a:fld id="{C24CCE20-9169-464D-88FF-797371D8AD2E}"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body"/>
          </p:nvPr>
        </p:nvSpPr>
        <p:spPr>
          <a:xfrm>
            <a:off x="685800" y="4400640"/>
            <a:ext cx="5483880" cy="3597840"/>
          </a:xfrm>
          <a:prstGeom prst="rect">
            <a:avLst/>
          </a:prstGeom>
        </p:spPr>
        <p:txBody>
          <a:bodyPr lIns="0" rIns="0" tIns="0" bIns="0"/>
          <a:p>
            <a:endParaRPr b="0" lang="en-US" sz="2000" spc="-1" strike="noStrike">
              <a:latin typeface="Arial"/>
            </a:endParaRPr>
          </a:p>
        </p:txBody>
      </p:sp>
      <p:sp>
        <p:nvSpPr>
          <p:cNvPr id="268" name="CustomShape 2"/>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78C2022-0C85-409D-AD5A-D86A088405BC}"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body"/>
          </p:nvPr>
        </p:nvSpPr>
        <p:spPr>
          <a:xfrm>
            <a:off x="685800" y="4400640"/>
            <a:ext cx="5483880" cy="3597840"/>
          </a:xfrm>
          <a:prstGeom prst="rect">
            <a:avLst/>
          </a:prstGeom>
        </p:spPr>
        <p:txBody>
          <a:bodyPr lIns="0" rIns="0" tIns="0" bIns="0"/>
          <a:p>
            <a:pPr marL="216000" indent="-214200">
              <a:lnSpc>
                <a:spcPct val="100000"/>
              </a:lnSpc>
            </a:pPr>
            <a:r>
              <a:rPr b="0" lang="en-US" sz="1200" spc="-1" strike="noStrike">
                <a:solidFill>
                  <a:srgbClr val="0070c0"/>
                </a:solidFill>
                <a:latin typeface="Cambria"/>
              </a:rPr>
              <a:t>FootExpress est une plateforme mobile suggérée par le cabinet CANAL INNOVATION. Il s’agit d’une plateforme qui permettra de suivre les actualités du football togolais. FootExpress permettra au public sportif togolais d’être au parfum des activités des Eperviers et aussi du championnat togolais. </a:t>
            </a:r>
            <a:endParaRPr b="0" lang="en-US" sz="1200" spc="-1" strike="noStrike">
              <a:latin typeface="Arial"/>
            </a:endParaRPr>
          </a:p>
          <a:p>
            <a:pPr marL="216000" indent="-214200">
              <a:lnSpc>
                <a:spcPct val="100000"/>
              </a:lnSpc>
            </a:pPr>
            <a:endParaRPr b="0" lang="en-US" sz="1200" spc="-1" strike="noStrike">
              <a:latin typeface="Arial"/>
            </a:endParaRPr>
          </a:p>
        </p:txBody>
      </p:sp>
      <p:sp>
        <p:nvSpPr>
          <p:cNvPr id="270" name="CustomShape 2"/>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FB8A339-7175-4D94-937F-2F5FC203E2B2}"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body"/>
          </p:nvPr>
        </p:nvSpPr>
        <p:spPr>
          <a:xfrm>
            <a:off x="685800" y="4400640"/>
            <a:ext cx="5483880" cy="3597840"/>
          </a:xfrm>
          <a:prstGeom prst="rect">
            <a:avLst/>
          </a:prstGeom>
        </p:spPr>
        <p:txBody>
          <a:bodyPr lIns="0" rIns="0" tIns="0" bIns="0"/>
          <a:p>
            <a:pPr marL="216000" indent="-214200" algn="just">
              <a:lnSpc>
                <a:spcPct val="150000"/>
              </a:lnSpc>
            </a:pPr>
            <a:r>
              <a:rPr b="0" lang="en-US" sz="1200" spc="-1" strike="noStrike">
                <a:solidFill>
                  <a:srgbClr val="0070c0"/>
                </a:solidFill>
                <a:latin typeface="Cambria"/>
              </a:rPr>
              <a:t>Cette </a:t>
            </a:r>
            <a:r>
              <a:rPr b="0" lang="en-US" sz="1200" spc="-1" strike="noStrike">
                <a:solidFill>
                  <a:srgbClr val="0070c0"/>
                </a:solidFill>
                <a:latin typeface="Cambria"/>
              </a:rPr>
              <a:t>pl</a:t>
            </a:r>
            <a:r>
              <a:rPr b="0" lang="en-US" sz="1200" spc="-1" strike="noStrike">
                <a:solidFill>
                  <a:srgbClr val="0070c0"/>
                </a:solidFill>
                <a:latin typeface="Cambria"/>
              </a:rPr>
              <a:t>at</a:t>
            </a:r>
            <a:r>
              <a:rPr b="0" lang="en-US" sz="1200" spc="-1" strike="noStrike">
                <a:solidFill>
                  <a:srgbClr val="0070c0"/>
                </a:solidFill>
                <a:latin typeface="Cambria"/>
              </a:rPr>
              <a:t>ef</a:t>
            </a:r>
            <a:r>
              <a:rPr b="0" lang="en-US" sz="1200" spc="-1" strike="noStrike">
                <a:solidFill>
                  <a:srgbClr val="0070c0"/>
                </a:solidFill>
                <a:latin typeface="Cambria"/>
              </a:rPr>
              <a:t>or</a:t>
            </a:r>
            <a:r>
              <a:rPr b="0" lang="en-US" sz="1200" spc="-1" strike="noStrike">
                <a:solidFill>
                  <a:srgbClr val="0070c0"/>
                </a:solidFill>
                <a:latin typeface="Cambria"/>
              </a:rPr>
              <a:t>m</a:t>
            </a:r>
            <a:r>
              <a:rPr b="0" lang="en-US" sz="1200" spc="-1" strike="noStrike">
                <a:solidFill>
                  <a:srgbClr val="0070c0"/>
                </a:solidFill>
                <a:latin typeface="Cambria"/>
              </a:rPr>
              <a:t>e </a:t>
            </a:r>
            <a:r>
              <a:rPr b="0" lang="en-US" sz="1200" spc="-1" strike="noStrike">
                <a:solidFill>
                  <a:srgbClr val="0070c0"/>
                </a:solidFill>
                <a:latin typeface="Cambria"/>
              </a:rPr>
              <a:t>vi</a:t>
            </a:r>
            <a:r>
              <a:rPr b="0" lang="en-US" sz="1200" spc="-1" strike="noStrike">
                <a:solidFill>
                  <a:srgbClr val="0070c0"/>
                </a:solidFill>
                <a:latin typeface="Cambria"/>
              </a:rPr>
              <a:t>se </a:t>
            </a:r>
            <a:r>
              <a:rPr b="0" lang="en-US" sz="1200" spc="-1" strike="noStrike">
                <a:solidFill>
                  <a:srgbClr val="0070c0"/>
                </a:solidFill>
                <a:latin typeface="Cambria"/>
              </a:rPr>
              <a:t>u</a:t>
            </a:r>
            <a:r>
              <a:rPr b="0" lang="en-US" sz="1200" spc="-1" strike="noStrike">
                <a:solidFill>
                  <a:srgbClr val="0070c0"/>
                </a:solidFill>
                <a:latin typeface="Cambria"/>
              </a:rPr>
              <a:t>n </a:t>
            </a:r>
            <a:r>
              <a:rPr b="0" lang="en-US" sz="1200" spc="-1" strike="noStrike">
                <a:solidFill>
                  <a:srgbClr val="0070c0"/>
                </a:solidFill>
                <a:latin typeface="Cambria"/>
              </a:rPr>
              <a:t>ce</a:t>
            </a:r>
            <a:r>
              <a:rPr b="0" lang="en-US" sz="1200" spc="-1" strike="noStrike">
                <a:solidFill>
                  <a:srgbClr val="0070c0"/>
                </a:solidFill>
                <a:latin typeface="Cambria"/>
              </a:rPr>
              <a:t>rt</a:t>
            </a:r>
            <a:r>
              <a:rPr b="0" lang="en-US" sz="1200" spc="-1" strike="noStrike">
                <a:solidFill>
                  <a:srgbClr val="0070c0"/>
                </a:solidFill>
                <a:latin typeface="Cambria"/>
              </a:rPr>
              <a:t>ai</a:t>
            </a:r>
            <a:r>
              <a:rPr b="0" lang="en-US" sz="1200" spc="-1" strike="noStrike">
                <a:solidFill>
                  <a:srgbClr val="0070c0"/>
                </a:solidFill>
                <a:latin typeface="Cambria"/>
              </a:rPr>
              <a:t>n </a:t>
            </a:r>
            <a:r>
              <a:rPr b="0" lang="en-US" sz="1200" spc="-1" strike="noStrike">
                <a:solidFill>
                  <a:srgbClr val="0070c0"/>
                </a:solidFill>
                <a:latin typeface="Cambria"/>
              </a:rPr>
              <a:t>no</a:t>
            </a:r>
            <a:r>
              <a:rPr b="0" lang="en-US" sz="1200" spc="-1" strike="noStrike">
                <a:solidFill>
                  <a:srgbClr val="0070c0"/>
                </a:solidFill>
                <a:latin typeface="Cambria"/>
              </a:rPr>
              <a:t>m</a:t>
            </a:r>
            <a:r>
              <a:rPr b="0" lang="en-US" sz="1200" spc="-1" strike="noStrike">
                <a:solidFill>
                  <a:srgbClr val="0070c0"/>
                </a:solidFill>
                <a:latin typeface="Cambria"/>
              </a:rPr>
              <a:t>br</a:t>
            </a:r>
            <a:r>
              <a:rPr b="0" lang="en-US" sz="1200" spc="-1" strike="noStrike">
                <a:solidFill>
                  <a:srgbClr val="0070c0"/>
                </a:solidFill>
                <a:latin typeface="Cambria"/>
              </a:rPr>
              <a:t>e </a:t>
            </a:r>
            <a:r>
              <a:rPr b="0" lang="en-US" sz="1200" spc="-1" strike="noStrike">
                <a:solidFill>
                  <a:srgbClr val="0070c0"/>
                </a:solidFill>
                <a:latin typeface="Cambria"/>
              </a:rPr>
              <a:t>d’</a:t>
            </a:r>
            <a:r>
              <a:rPr b="0" lang="en-US" sz="1200" spc="-1" strike="noStrike">
                <a:solidFill>
                  <a:srgbClr val="0070c0"/>
                </a:solidFill>
                <a:latin typeface="Cambria"/>
              </a:rPr>
              <a:t>ob</a:t>
            </a:r>
            <a:r>
              <a:rPr b="0" lang="en-US" sz="1200" spc="-1" strike="noStrike">
                <a:solidFill>
                  <a:srgbClr val="0070c0"/>
                </a:solidFill>
                <a:latin typeface="Cambria"/>
              </a:rPr>
              <a:t>je</a:t>
            </a:r>
            <a:r>
              <a:rPr b="0" lang="en-US" sz="1200" spc="-1" strike="noStrike">
                <a:solidFill>
                  <a:srgbClr val="0070c0"/>
                </a:solidFill>
                <a:latin typeface="Cambria"/>
              </a:rPr>
              <a:t>cti</a:t>
            </a:r>
            <a:r>
              <a:rPr b="0" lang="en-US" sz="1200" spc="-1" strike="noStrike">
                <a:solidFill>
                  <a:srgbClr val="0070c0"/>
                </a:solidFill>
                <a:latin typeface="Cambria"/>
              </a:rPr>
              <a:t>fs:</a:t>
            </a:r>
            <a:endParaRPr b="0" lang="en-US" sz="1200" spc="-1" strike="noStrike">
              <a:latin typeface="Arial"/>
            </a:endParaRPr>
          </a:p>
          <a:p>
            <a:pPr marL="216000" indent="-213840" algn="just">
              <a:lnSpc>
                <a:spcPct val="150000"/>
              </a:lnSpc>
              <a:buClr>
                <a:srgbClr val="0070c0"/>
              </a:buClr>
              <a:buFont typeface="Wingdings" charset="2"/>
              <a:buChar char=""/>
            </a:pPr>
            <a:r>
              <a:rPr b="0" lang="en-US" sz="1200" spc="-1" strike="noStrike">
                <a:solidFill>
                  <a:srgbClr val="0070c0"/>
                </a:solidFill>
                <a:latin typeface="Cambria"/>
              </a:rPr>
              <a:t>Fa</a:t>
            </a:r>
            <a:r>
              <a:rPr b="0" lang="en-US" sz="1200" spc="-1" strike="noStrike">
                <a:solidFill>
                  <a:srgbClr val="0070c0"/>
                </a:solidFill>
                <a:latin typeface="Cambria"/>
              </a:rPr>
              <a:t>cil</a:t>
            </a:r>
            <a:r>
              <a:rPr b="0" lang="en-US" sz="1200" spc="-1" strike="noStrike">
                <a:solidFill>
                  <a:srgbClr val="0070c0"/>
                </a:solidFill>
                <a:latin typeface="Cambria"/>
              </a:rPr>
              <a:t>ite</a:t>
            </a:r>
            <a:r>
              <a:rPr b="0" lang="en-US" sz="1200" spc="-1" strike="noStrike">
                <a:solidFill>
                  <a:srgbClr val="0070c0"/>
                </a:solidFill>
                <a:latin typeface="Cambria"/>
              </a:rPr>
              <a:t>r </a:t>
            </a:r>
            <a:r>
              <a:rPr b="0" lang="en-US" sz="1200" spc="-1" strike="noStrike">
                <a:solidFill>
                  <a:srgbClr val="0070c0"/>
                </a:solidFill>
                <a:latin typeface="Cambria"/>
              </a:rPr>
              <a:t>l’a</a:t>
            </a:r>
            <a:r>
              <a:rPr b="0" lang="en-US" sz="1200" spc="-1" strike="noStrike">
                <a:solidFill>
                  <a:srgbClr val="0070c0"/>
                </a:solidFill>
                <a:latin typeface="Cambria"/>
              </a:rPr>
              <a:t>cc</a:t>
            </a:r>
            <a:r>
              <a:rPr b="0" lang="en-US" sz="1200" spc="-1" strike="noStrike">
                <a:solidFill>
                  <a:srgbClr val="0070c0"/>
                </a:solidFill>
                <a:latin typeface="Cambria"/>
              </a:rPr>
              <a:t>ès </a:t>
            </a:r>
            <a:r>
              <a:rPr b="0" lang="en-US" sz="1200" spc="-1" strike="noStrike">
                <a:solidFill>
                  <a:srgbClr val="0070c0"/>
                </a:solidFill>
                <a:latin typeface="Cambria"/>
              </a:rPr>
              <a:t>à </a:t>
            </a:r>
            <a:r>
              <a:rPr b="0" lang="en-US" sz="1200" spc="-1" strike="noStrike">
                <a:solidFill>
                  <a:srgbClr val="0070c0"/>
                </a:solidFill>
                <a:latin typeface="Cambria"/>
              </a:rPr>
              <a:t>l’i</a:t>
            </a:r>
            <a:r>
              <a:rPr b="0" lang="en-US" sz="1200" spc="-1" strike="noStrike">
                <a:solidFill>
                  <a:srgbClr val="0070c0"/>
                </a:solidFill>
                <a:latin typeface="Cambria"/>
              </a:rPr>
              <a:t>nf</a:t>
            </a:r>
            <a:r>
              <a:rPr b="0" lang="en-US" sz="1200" spc="-1" strike="noStrike">
                <a:solidFill>
                  <a:srgbClr val="0070c0"/>
                </a:solidFill>
                <a:latin typeface="Cambria"/>
              </a:rPr>
              <a:t>or</a:t>
            </a:r>
            <a:r>
              <a:rPr b="0" lang="en-US" sz="1200" spc="-1" strike="noStrike">
                <a:solidFill>
                  <a:srgbClr val="0070c0"/>
                </a:solidFill>
                <a:latin typeface="Cambria"/>
              </a:rPr>
              <a:t>m</a:t>
            </a:r>
            <a:r>
              <a:rPr b="0" lang="en-US" sz="1200" spc="-1" strike="noStrike">
                <a:solidFill>
                  <a:srgbClr val="0070c0"/>
                </a:solidFill>
                <a:latin typeface="Cambria"/>
              </a:rPr>
              <a:t>ati</a:t>
            </a:r>
            <a:r>
              <a:rPr b="0" lang="en-US" sz="1200" spc="-1" strike="noStrike">
                <a:solidFill>
                  <a:srgbClr val="0070c0"/>
                </a:solidFill>
                <a:latin typeface="Cambria"/>
              </a:rPr>
              <a:t>on </a:t>
            </a:r>
            <a:r>
              <a:rPr b="0" lang="en-US" sz="1200" spc="-1" strike="noStrike">
                <a:solidFill>
                  <a:srgbClr val="0070c0"/>
                </a:solidFill>
                <a:latin typeface="Cambria"/>
              </a:rPr>
              <a:t>sp</a:t>
            </a:r>
            <a:r>
              <a:rPr b="0" lang="en-US" sz="1200" spc="-1" strike="noStrike">
                <a:solidFill>
                  <a:srgbClr val="0070c0"/>
                </a:solidFill>
                <a:latin typeface="Cambria"/>
              </a:rPr>
              <a:t>or</a:t>
            </a:r>
            <a:r>
              <a:rPr b="0" lang="en-US" sz="1200" spc="-1" strike="noStrike">
                <a:solidFill>
                  <a:srgbClr val="0070c0"/>
                </a:solidFill>
                <a:latin typeface="Cambria"/>
              </a:rPr>
              <a:t>tiv</a:t>
            </a:r>
            <a:r>
              <a:rPr b="0" lang="en-US" sz="1200" spc="-1" strike="noStrike">
                <a:solidFill>
                  <a:srgbClr val="0070c0"/>
                </a:solidFill>
                <a:latin typeface="Cambria"/>
              </a:rPr>
              <a:t>e;</a:t>
            </a:r>
            <a:endParaRPr b="0" lang="en-US" sz="1200" spc="-1" strike="noStrike">
              <a:latin typeface="Arial"/>
            </a:endParaRPr>
          </a:p>
          <a:p>
            <a:pPr marL="216000" indent="-213840" algn="just">
              <a:lnSpc>
                <a:spcPct val="150000"/>
              </a:lnSpc>
              <a:buClr>
                <a:srgbClr val="0070c0"/>
              </a:buClr>
              <a:buFont typeface="Wingdings" charset="2"/>
              <a:buChar char=""/>
            </a:pPr>
            <a:r>
              <a:rPr b="0" lang="en-US" sz="1200" spc="-1" strike="noStrike">
                <a:solidFill>
                  <a:srgbClr val="0070c0"/>
                </a:solidFill>
                <a:latin typeface="Cambria"/>
              </a:rPr>
              <a:t>R</a:t>
            </a:r>
            <a:r>
              <a:rPr b="0" lang="en-US" sz="1200" spc="-1" strike="noStrike">
                <a:solidFill>
                  <a:srgbClr val="0070c0"/>
                </a:solidFill>
                <a:latin typeface="Cambria"/>
              </a:rPr>
              <a:t>en</a:t>
            </a:r>
            <a:r>
              <a:rPr b="0" lang="en-US" sz="1200" spc="-1" strike="noStrike">
                <a:solidFill>
                  <a:srgbClr val="0070c0"/>
                </a:solidFill>
                <a:latin typeface="Cambria"/>
              </a:rPr>
              <a:t>dr</a:t>
            </a:r>
            <a:r>
              <a:rPr b="0" lang="en-US" sz="1200" spc="-1" strike="noStrike">
                <a:solidFill>
                  <a:srgbClr val="0070c0"/>
                </a:solidFill>
                <a:latin typeface="Cambria"/>
              </a:rPr>
              <a:t>e </a:t>
            </a:r>
            <a:r>
              <a:rPr b="0" lang="en-US" sz="1200" spc="-1" strike="noStrike">
                <a:solidFill>
                  <a:srgbClr val="0070c0"/>
                </a:solidFill>
                <a:latin typeface="Cambria"/>
              </a:rPr>
              <a:t>ce</a:t>
            </a:r>
            <a:r>
              <a:rPr b="0" lang="en-US" sz="1200" spc="-1" strike="noStrike">
                <a:solidFill>
                  <a:srgbClr val="0070c0"/>
                </a:solidFill>
                <a:latin typeface="Cambria"/>
              </a:rPr>
              <a:t>t </a:t>
            </a:r>
            <a:r>
              <a:rPr b="0" lang="en-US" sz="1200" spc="-1" strike="noStrike">
                <a:solidFill>
                  <a:srgbClr val="0070c0"/>
                </a:solidFill>
                <a:latin typeface="Cambria"/>
              </a:rPr>
              <a:t>ac</a:t>
            </a:r>
            <a:r>
              <a:rPr b="0" lang="en-US" sz="1200" spc="-1" strike="noStrike">
                <a:solidFill>
                  <a:srgbClr val="0070c0"/>
                </a:solidFill>
                <a:latin typeface="Cambria"/>
              </a:rPr>
              <a:t>cè</a:t>
            </a:r>
            <a:r>
              <a:rPr b="0" lang="en-US" sz="1200" spc="-1" strike="noStrike">
                <a:solidFill>
                  <a:srgbClr val="0070c0"/>
                </a:solidFill>
                <a:latin typeface="Cambria"/>
              </a:rPr>
              <a:t>s </a:t>
            </a:r>
            <a:r>
              <a:rPr b="0" lang="en-US" sz="1200" spc="-1" strike="noStrike">
                <a:solidFill>
                  <a:srgbClr val="0070c0"/>
                </a:solidFill>
                <a:latin typeface="Cambria"/>
              </a:rPr>
              <a:t>m</a:t>
            </a:r>
            <a:r>
              <a:rPr b="0" lang="en-US" sz="1200" spc="-1" strike="noStrike">
                <a:solidFill>
                  <a:srgbClr val="0070c0"/>
                </a:solidFill>
                <a:latin typeface="Cambria"/>
              </a:rPr>
              <a:t>oi</a:t>
            </a:r>
            <a:r>
              <a:rPr b="0" lang="en-US" sz="1200" spc="-1" strike="noStrike">
                <a:solidFill>
                  <a:srgbClr val="0070c0"/>
                </a:solidFill>
                <a:latin typeface="Cambria"/>
              </a:rPr>
              <a:t>ns </a:t>
            </a:r>
            <a:r>
              <a:rPr b="0" lang="en-US" sz="1200" spc="-1" strike="noStrike">
                <a:solidFill>
                  <a:srgbClr val="0070c0"/>
                </a:solidFill>
                <a:latin typeface="Cambria"/>
              </a:rPr>
              <a:t>co</a:t>
            </a:r>
            <a:r>
              <a:rPr b="0" lang="en-US" sz="1200" spc="-1" strike="noStrike">
                <a:solidFill>
                  <a:srgbClr val="0070c0"/>
                </a:solidFill>
                <a:latin typeface="Cambria"/>
              </a:rPr>
              <a:t>ût</a:t>
            </a:r>
            <a:r>
              <a:rPr b="0" lang="en-US" sz="1200" spc="-1" strike="noStrike">
                <a:solidFill>
                  <a:srgbClr val="0070c0"/>
                </a:solidFill>
                <a:latin typeface="Cambria"/>
              </a:rPr>
              <a:t>eu</a:t>
            </a:r>
            <a:r>
              <a:rPr b="0" lang="en-US" sz="1200" spc="-1" strike="noStrike">
                <a:solidFill>
                  <a:srgbClr val="0070c0"/>
                </a:solidFill>
                <a:latin typeface="Cambria"/>
              </a:rPr>
              <a:t>x </a:t>
            </a:r>
            <a:r>
              <a:rPr b="0" lang="en-US" sz="1200" spc="-1" strike="noStrike">
                <a:solidFill>
                  <a:srgbClr val="0070c0"/>
                </a:solidFill>
                <a:latin typeface="Cambria"/>
              </a:rPr>
              <a:t>et </a:t>
            </a:r>
            <a:r>
              <a:rPr b="0" lang="en-US" sz="1200" spc="-1" strike="noStrike">
                <a:solidFill>
                  <a:srgbClr val="0070c0"/>
                </a:solidFill>
                <a:latin typeface="Cambria"/>
              </a:rPr>
              <a:t>ra</a:t>
            </a:r>
            <a:r>
              <a:rPr b="0" lang="en-US" sz="1200" spc="-1" strike="noStrike">
                <a:solidFill>
                  <a:srgbClr val="0070c0"/>
                </a:solidFill>
                <a:latin typeface="Cambria"/>
              </a:rPr>
              <a:t>pi</a:t>
            </a:r>
            <a:r>
              <a:rPr b="0" lang="en-US" sz="1200" spc="-1" strike="noStrike">
                <a:solidFill>
                  <a:srgbClr val="0070c0"/>
                </a:solidFill>
                <a:latin typeface="Cambria"/>
              </a:rPr>
              <a:t>de</a:t>
            </a:r>
            <a:r>
              <a:rPr b="0" lang="en-US" sz="1200" spc="-1" strike="noStrike">
                <a:solidFill>
                  <a:srgbClr val="0070c0"/>
                </a:solidFill>
                <a:latin typeface="Cambria"/>
              </a:rPr>
              <a:t>;</a:t>
            </a:r>
            <a:endParaRPr b="0" lang="en-US" sz="1200" spc="-1" strike="noStrike">
              <a:latin typeface="Arial"/>
            </a:endParaRPr>
          </a:p>
          <a:p>
            <a:pPr marL="216000" indent="-213840" algn="just">
              <a:lnSpc>
                <a:spcPct val="150000"/>
              </a:lnSpc>
              <a:buClr>
                <a:srgbClr val="0070c0"/>
              </a:buClr>
              <a:buFont typeface="Wingdings" charset="2"/>
              <a:buChar char=""/>
            </a:pPr>
            <a:r>
              <a:rPr b="0" lang="en-US" sz="1200" spc="-1" strike="noStrike">
                <a:solidFill>
                  <a:srgbClr val="0070c0"/>
                </a:solidFill>
                <a:latin typeface="Cambria"/>
              </a:rPr>
              <a:t>Fo</a:t>
            </a:r>
            <a:r>
              <a:rPr b="0" lang="en-US" sz="1200" spc="-1" strike="noStrike">
                <a:solidFill>
                  <a:srgbClr val="0070c0"/>
                </a:solidFill>
                <a:latin typeface="Cambria"/>
              </a:rPr>
              <a:t>ur</a:t>
            </a:r>
            <a:r>
              <a:rPr b="0" lang="en-US" sz="1200" spc="-1" strike="noStrike">
                <a:solidFill>
                  <a:srgbClr val="0070c0"/>
                </a:solidFill>
                <a:latin typeface="Cambria"/>
              </a:rPr>
              <a:t>ni</a:t>
            </a:r>
            <a:r>
              <a:rPr b="0" lang="en-US" sz="1200" spc="-1" strike="noStrike">
                <a:solidFill>
                  <a:srgbClr val="0070c0"/>
                </a:solidFill>
                <a:latin typeface="Cambria"/>
              </a:rPr>
              <a:t>r </a:t>
            </a:r>
            <a:r>
              <a:rPr b="0" lang="en-US" sz="1200" spc="-1" strike="noStrike">
                <a:solidFill>
                  <a:srgbClr val="0070c0"/>
                </a:solidFill>
                <a:latin typeface="Cambria"/>
              </a:rPr>
              <a:t>de</a:t>
            </a:r>
            <a:r>
              <a:rPr b="0" lang="en-US" sz="1200" spc="-1" strike="noStrike">
                <a:solidFill>
                  <a:srgbClr val="0070c0"/>
                </a:solidFill>
                <a:latin typeface="Cambria"/>
              </a:rPr>
              <a:t>s </a:t>
            </a:r>
            <a:r>
              <a:rPr b="0" lang="en-US" sz="1200" spc="-1" strike="noStrike">
                <a:solidFill>
                  <a:srgbClr val="0070c0"/>
                </a:solidFill>
                <a:latin typeface="Cambria"/>
              </a:rPr>
              <a:t>in</a:t>
            </a:r>
            <a:r>
              <a:rPr b="0" lang="en-US" sz="1200" spc="-1" strike="noStrike">
                <a:solidFill>
                  <a:srgbClr val="0070c0"/>
                </a:solidFill>
                <a:latin typeface="Cambria"/>
              </a:rPr>
              <a:t>fo</a:t>
            </a:r>
            <a:r>
              <a:rPr b="0" lang="en-US" sz="1200" spc="-1" strike="noStrike">
                <a:solidFill>
                  <a:srgbClr val="0070c0"/>
                </a:solidFill>
                <a:latin typeface="Cambria"/>
              </a:rPr>
              <a:t>r</a:t>
            </a:r>
            <a:r>
              <a:rPr b="0" lang="en-US" sz="1200" spc="-1" strike="noStrike">
                <a:solidFill>
                  <a:srgbClr val="0070c0"/>
                </a:solidFill>
                <a:latin typeface="Cambria"/>
              </a:rPr>
              <a:t>m</a:t>
            </a:r>
            <a:r>
              <a:rPr b="0" lang="en-US" sz="1200" spc="-1" strike="noStrike">
                <a:solidFill>
                  <a:srgbClr val="0070c0"/>
                </a:solidFill>
                <a:latin typeface="Cambria"/>
              </a:rPr>
              <a:t>ati</a:t>
            </a:r>
            <a:r>
              <a:rPr b="0" lang="en-US" sz="1200" spc="-1" strike="noStrike">
                <a:solidFill>
                  <a:srgbClr val="0070c0"/>
                </a:solidFill>
                <a:latin typeface="Cambria"/>
              </a:rPr>
              <a:t>on</a:t>
            </a:r>
            <a:r>
              <a:rPr b="0" lang="en-US" sz="1200" spc="-1" strike="noStrike">
                <a:solidFill>
                  <a:srgbClr val="0070c0"/>
                </a:solidFill>
                <a:latin typeface="Cambria"/>
              </a:rPr>
              <a:t>s </a:t>
            </a:r>
            <a:r>
              <a:rPr b="0" lang="en-US" sz="1200" spc="-1" strike="noStrike">
                <a:solidFill>
                  <a:srgbClr val="0070c0"/>
                </a:solidFill>
                <a:latin typeface="Cambria"/>
              </a:rPr>
              <a:t>co</a:t>
            </a:r>
            <a:r>
              <a:rPr b="0" lang="en-US" sz="1200" spc="-1" strike="noStrike">
                <a:solidFill>
                  <a:srgbClr val="0070c0"/>
                </a:solidFill>
                <a:latin typeface="Cambria"/>
              </a:rPr>
              <a:t>m</a:t>
            </a:r>
            <a:r>
              <a:rPr b="0" lang="en-US" sz="1200" spc="-1" strike="noStrike">
                <a:solidFill>
                  <a:srgbClr val="0070c0"/>
                </a:solidFill>
                <a:latin typeface="Cambria"/>
              </a:rPr>
              <a:t>pl</a:t>
            </a:r>
            <a:r>
              <a:rPr b="0" lang="en-US" sz="1200" spc="-1" strike="noStrike">
                <a:solidFill>
                  <a:srgbClr val="0070c0"/>
                </a:solidFill>
                <a:latin typeface="Cambria"/>
              </a:rPr>
              <a:t>èt</a:t>
            </a:r>
            <a:r>
              <a:rPr b="0" lang="en-US" sz="1200" spc="-1" strike="noStrike">
                <a:solidFill>
                  <a:srgbClr val="0070c0"/>
                </a:solidFill>
                <a:latin typeface="Cambria"/>
              </a:rPr>
              <a:t>es </a:t>
            </a:r>
            <a:r>
              <a:rPr b="0" lang="en-US" sz="1200" spc="-1" strike="noStrike">
                <a:solidFill>
                  <a:srgbClr val="0070c0"/>
                </a:solidFill>
                <a:latin typeface="Cambria"/>
              </a:rPr>
              <a:t>en </a:t>
            </a:r>
            <a:r>
              <a:rPr b="0" lang="en-US" sz="1200" spc="-1" strike="noStrike">
                <a:solidFill>
                  <a:srgbClr val="0070c0"/>
                </a:solidFill>
                <a:latin typeface="Cambria"/>
              </a:rPr>
              <a:t>te</a:t>
            </a:r>
            <a:r>
              <a:rPr b="0" lang="en-US" sz="1200" spc="-1" strike="noStrike">
                <a:solidFill>
                  <a:srgbClr val="0070c0"/>
                </a:solidFill>
                <a:latin typeface="Cambria"/>
              </a:rPr>
              <a:t>m</a:t>
            </a:r>
            <a:r>
              <a:rPr b="0" lang="en-US" sz="1200" spc="-1" strike="noStrike">
                <a:solidFill>
                  <a:srgbClr val="0070c0"/>
                </a:solidFill>
                <a:latin typeface="Cambria"/>
              </a:rPr>
              <a:t>ps </a:t>
            </a:r>
            <a:r>
              <a:rPr b="0" lang="en-US" sz="1200" spc="-1" strike="noStrike">
                <a:solidFill>
                  <a:srgbClr val="0070c0"/>
                </a:solidFill>
                <a:latin typeface="Cambria"/>
              </a:rPr>
              <a:t>ré</a:t>
            </a:r>
            <a:r>
              <a:rPr b="0" lang="en-US" sz="1200" spc="-1" strike="noStrike">
                <a:solidFill>
                  <a:srgbClr val="0070c0"/>
                </a:solidFill>
                <a:latin typeface="Cambria"/>
              </a:rPr>
              <a:t>el </a:t>
            </a:r>
            <a:r>
              <a:rPr b="0" lang="en-US" sz="1200" spc="-1" strike="noStrike">
                <a:solidFill>
                  <a:srgbClr val="0070c0"/>
                </a:solidFill>
                <a:latin typeface="Cambria"/>
              </a:rPr>
              <a:t>au </a:t>
            </a:r>
            <a:r>
              <a:rPr b="0" lang="en-US" sz="1200" spc="-1" strike="noStrike">
                <a:solidFill>
                  <a:srgbClr val="0070c0"/>
                </a:solidFill>
                <a:latin typeface="Cambria"/>
              </a:rPr>
              <a:t>p</a:t>
            </a:r>
            <a:r>
              <a:rPr b="0" lang="en-US" sz="1200" spc="-1" strike="noStrike">
                <a:solidFill>
                  <a:srgbClr val="0070c0"/>
                </a:solidFill>
                <a:latin typeface="Cambria"/>
              </a:rPr>
              <a:t>u</a:t>
            </a:r>
            <a:r>
              <a:rPr b="0" lang="en-US" sz="1200" spc="-1" strike="noStrike">
                <a:solidFill>
                  <a:srgbClr val="0070c0"/>
                </a:solidFill>
                <a:latin typeface="Cambria"/>
              </a:rPr>
              <a:t>bli</a:t>
            </a:r>
            <a:r>
              <a:rPr b="0" lang="en-US" sz="1200" spc="-1" strike="noStrike">
                <a:solidFill>
                  <a:srgbClr val="0070c0"/>
                </a:solidFill>
                <a:latin typeface="Cambria"/>
              </a:rPr>
              <a:t>c </a:t>
            </a:r>
            <a:r>
              <a:rPr b="0" lang="en-US" sz="1200" spc="-1" strike="noStrike">
                <a:solidFill>
                  <a:srgbClr val="0070c0"/>
                </a:solidFill>
                <a:latin typeface="Cambria"/>
              </a:rPr>
              <a:t>sp</a:t>
            </a:r>
            <a:r>
              <a:rPr b="0" lang="en-US" sz="1200" spc="-1" strike="noStrike">
                <a:solidFill>
                  <a:srgbClr val="0070c0"/>
                </a:solidFill>
                <a:latin typeface="Cambria"/>
              </a:rPr>
              <a:t>or</a:t>
            </a:r>
            <a:r>
              <a:rPr b="0" lang="en-US" sz="1200" spc="-1" strike="noStrike">
                <a:solidFill>
                  <a:srgbClr val="0070c0"/>
                </a:solidFill>
                <a:latin typeface="Cambria"/>
              </a:rPr>
              <a:t>tif </a:t>
            </a:r>
            <a:r>
              <a:rPr b="0" lang="en-US" sz="1200" spc="-1" strike="noStrike">
                <a:solidFill>
                  <a:srgbClr val="0070c0"/>
                </a:solidFill>
                <a:latin typeface="Cambria"/>
              </a:rPr>
              <a:t>to</a:t>
            </a:r>
            <a:r>
              <a:rPr b="0" lang="en-US" sz="1200" spc="-1" strike="noStrike">
                <a:solidFill>
                  <a:srgbClr val="0070c0"/>
                </a:solidFill>
                <a:latin typeface="Cambria"/>
              </a:rPr>
              <a:t>go</a:t>
            </a:r>
            <a:r>
              <a:rPr b="0" lang="en-US" sz="1200" spc="-1" strike="noStrike">
                <a:solidFill>
                  <a:srgbClr val="0070c0"/>
                </a:solidFill>
                <a:latin typeface="Cambria"/>
              </a:rPr>
              <a:t>lai</a:t>
            </a:r>
            <a:r>
              <a:rPr b="0" lang="en-US" sz="1200" spc="-1" strike="noStrike">
                <a:solidFill>
                  <a:srgbClr val="0070c0"/>
                </a:solidFill>
                <a:latin typeface="Cambria"/>
              </a:rPr>
              <a:t>s.</a:t>
            </a:r>
            <a:endParaRPr b="0" lang="en-US" sz="1200" spc="-1" strike="noStrike">
              <a:latin typeface="Arial"/>
            </a:endParaRPr>
          </a:p>
          <a:p>
            <a:pPr>
              <a:lnSpc>
                <a:spcPct val="150000"/>
              </a:lnSpc>
            </a:pPr>
            <a:endParaRPr b="0" lang="en-US" sz="1200" spc="-1" strike="noStrike">
              <a:latin typeface="Arial"/>
            </a:endParaRPr>
          </a:p>
        </p:txBody>
      </p:sp>
      <p:sp>
        <p:nvSpPr>
          <p:cNvPr id="272" name="CustomShape 2"/>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E8B4836-88FB-4634-9087-8E10B3BFEC12}"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body"/>
          </p:nvPr>
        </p:nvSpPr>
        <p:spPr>
          <a:xfrm>
            <a:off x="685800" y="4400640"/>
            <a:ext cx="5483880" cy="3597840"/>
          </a:xfrm>
          <a:prstGeom prst="rect">
            <a:avLst/>
          </a:prstGeom>
        </p:spPr>
        <p:txBody>
          <a:bodyPr lIns="0" rIns="0" tIns="0" bIns="0"/>
          <a:p>
            <a:pPr marL="216000" indent="-214200">
              <a:lnSpc>
                <a:spcPct val="100000"/>
              </a:lnSpc>
            </a:pPr>
            <a:r>
              <a:rPr b="0" lang="en-US" sz="2000" spc="-1" strike="noStrike">
                <a:solidFill>
                  <a:srgbClr val="000000"/>
                </a:solidFill>
                <a:latin typeface="Arial"/>
              </a:rPr>
              <a:t>Présentation des presses. Nous pouvons certaines plateformes dont Togofoot, togoftf, City FM. etc.</a:t>
            </a:r>
            <a:endParaRPr b="0" lang="en-US" sz="2000" spc="-1" strike="noStrike">
              <a:latin typeface="Arial"/>
            </a:endParaRPr>
          </a:p>
          <a:p>
            <a:pPr marL="216000" indent="-214200">
              <a:lnSpc>
                <a:spcPct val="100000"/>
              </a:lnSpc>
            </a:pPr>
            <a:endParaRPr b="0" lang="en-US" sz="2000" spc="-1" strike="noStrike">
              <a:latin typeface="Arial"/>
            </a:endParaRPr>
          </a:p>
          <a:p>
            <a:pPr marL="216000" indent="-214200">
              <a:lnSpc>
                <a:spcPct val="100000"/>
              </a:lnSpc>
            </a:pPr>
            <a:r>
              <a:rPr b="0" lang="en-US" sz="2000" spc="-1" strike="noStrike">
                <a:solidFill>
                  <a:srgbClr val="000000"/>
                </a:solidFill>
                <a:latin typeface="Arial"/>
              </a:rPr>
              <a:t>Pourquoi CANAL INNOVATION propose la mise en place une plateforme mobile d’accès aux actualités du football togolais.</a:t>
            </a:r>
            <a:endParaRPr b="0" lang="en-US" sz="2000" spc="-1" strike="noStrike">
              <a:latin typeface="Arial"/>
            </a:endParaRPr>
          </a:p>
          <a:p>
            <a:pPr marL="216000" indent="-214200">
              <a:lnSpc>
                <a:spcPct val="100000"/>
              </a:lnSpc>
            </a:pPr>
            <a:endParaRPr b="0" lang="en-US" sz="2000" spc="-1" strike="noStrike">
              <a:latin typeface="Arial"/>
            </a:endParaRPr>
          </a:p>
          <a:p>
            <a:pPr marL="216000" indent="-214200" algn="just">
              <a:lnSpc>
                <a:spcPct val="150000"/>
              </a:lnSpc>
            </a:pPr>
            <a:r>
              <a:rPr b="0" lang="en-US" sz="1200" spc="-1" strike="noStrike">
                <a:solidFill>
                  <a:srgbClr val="0070c0"/>
                </a:solidFill>
                <a:latin typeface="Cambria"/>
              </a:rPr>
              <a:t>Qu’est-ce qui a poussé CANAL INNOVATION à proposer la mise en place d’une plateforme mobile d’accès aux actualités du football togolais ?</a:t>
            </a:r>
            <a:endParaRPr b="0" lang="en-US" sz="1200" spc="-1" strike="noStrike">
              <a:latin typeface="Arial"/>
            </a:endParaRPr>
          </a:p>
          <a:p>
            <a:pPr marL="216000" indent="-213840" algn="just">
              <a:lnSpc>
                <a:spcPct val="150000"/>
              </a:lnSpc>
              <a:buClr>
                <a:srgbClr val="0070c0"/>
              </a:buClr>
              <a:buFont typeface="StarSymbol"/>
              <a:buAutoNum type="arabicPeriod"/>
            </a:pPr>
            <a:r>
              <a:rPr b="0" lang="en-US" sz="1200" spc="-1" strike="noStrike">
                <a:solidFill>
                  <a:srgbClr val="0070c0"/>
                </a:solidFill>
                <a:latin typeface="Cambria"/>
              </a:rPr>
              <a:t>Le public sportif togolais est avide d’informations concernant le football.</a:t>
            </a:r>
            <a:endParaRPr b="0" lang="en-US" sz="1200" spc="-1" strike="noStrike">
              <a:latin typeface="Arial"/>
            </a:endParaRPr>
          </a:p>
          <a:p>
            <a:pPr marL="216000" indent="-213840" algn="just">
              <a:lnSpc>
                <a:spcPct val="150000"/>
              </a:lnSpc>
              <a:buClr>
                <a:srgbClr val="0070c0"/>
              </a:buClr>
              <a:buFont typeface="StarSymbol"/>
              <a:buAutoNum type="arabicPeriod"/>
            </a:pPr>
            <a:r>
              <a:rPr b="0" lang="en-US" sz="1200" spc="-1" strike="noStrike">
                <a:solidFill>
                  <a:srgbClr val="0070c0"/>
                </a:solidFill>
                <a:latin typeface="Cambria"/>
              </a:rPr>
              <a:t>Ce public ne bénéficie pas d’un accès facile à l’information.</a:t>
            </a:r>
            <a:endParaRPr b="0" lang="en-US" sz="1200" spc="-1" strike="noStrike">
              <a:latin typeface="Arial"/>
            </a:endParaRPr>
          </a:p>
          <a:p>
            <a:pPr marL="216000" indent="-213840" algn="just">
              <a:lnSpc>
                <a:spcPct val="150000"/>
              </a:lnSpc>
              <a:buClr>
                <a:srgbClr val="0070c0"/>
              </a:buClr>
              <a:buFont typeface="StarSymbol"/>
              <a:buAutoNum type="arabicPeriod"/>
            </a:pPr>
            <a:r>
              <a:rPr b="0" lang="en-US" sz="1200" spc="-1" strike="noStrike">
                <a:solidFill>
                  <a:srgbClr val="0070c0"/>
                </a:solidFill>
                <a:latin typeface="Cambria"/>
              </a:rPr>
              <a:t>On constate une insuffisance de plateforme donnant des informations en temps réel sur le football togolais.</a:t>
            </a:r>
            <a:endParaRPr b="0" lang="en-US" sz="1200" spc="-1" strike="noStrike">
              <a:latin typeface="Arial"/>
            </a:endParaRPr>
          </a:p>
          <a:p>
            <a:pPr>
              <a:lnSpc>
                <a:spcPct val="150000"/>
              </a:lnSpc>
            </a:pPr>
            <a:endParaRPr b="0" lang="en-US" sz="1200" spc="-1" strike="noStrike">
              <a:latin typeface="Arial"/>
            </a:endParaRPr>
          </a:p>
        </p:txBody>
      </p:sp>
      <p:sp>
        <p:nvSpPr>
          <p:cNvPr id="274" name="CustomShape 2"/>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D684A59-D522-4620-9CE2-72928E468A73}"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body"/>
          </p:nvPr>
        </p:nvSpPr>
        <p:spPr>
          <a:xfrm>
            <a:off x="685800" y="4400640"/>
            <a:ext cx="5483880" cy="3597840"/>
          </a:xfrm>
          <a:prstGeom prst="rect">
            <a:avLst/>
          </a:prstGeom>
        </p:spPr>
        <p:txBody>
          <a:bodyPr lIns="0" rIns="0" tIns="0" bIns="0"/>
          <a:p>
            <a:pPr marL="216000" indent="-214200">
              <a:lnSpc>
                <a:spcPct val="100000"/>
              </a:lnSpc>
            </a:pPr>
            <a:r>
              <a:rPr b="0" lang="en-US" sz="2000" spc="-1" strike="noStrike">
                <a:solidFill>
                  <a:srgbClr val="000000"/>
                </a:solidFill>
                <a:latin typeface="Arial"/>
              </a:rPr>
              <a:t>Présentation des presses. Nous pouvons certaines plateformes dont Togofoot, togoftf, City FM. etc.</a:t>
            </a:r>
            <a:endParaRPr b="0" lang="en-US" sz="2000" spc="-1" strike="noStrike">
              <a:latin typeface="Arial"/>
            </a:endParaRPr>
          </a:p>
          <a:p>
            <a:pPr marL="216000" indent="-214200">
              <a:lnSpc>
                <a:spcPct val="100000"/>
              </a:lnSpc>
            </a:pPr>
            <a:endParaRPr b="0" lang="en-US" sz="2000" spc="-1" strike="noStrike">
              <a:latin typeface="Arial"/>
            </a:endParaRPr>
          </a:p>
          <a:p>
            <a:pPr marL="216000" indent="-214200">
              <a:lnSpc>
                <a:spcPct val="100000"/>
              </a:lnSpc>
            </a:pPr>
            <a:r>
              <a:rPr b="0" lang="en-US" sz="2000" spc="-1" strike="noStrike">
                <a:solidFill>
                  <a:srgbClr val="000000"/>
                </a:solidFill>
                <a:latin typeface="Arial"/>
              </a:rPr>
              <a:t>Pourquoi CANAL INNOVATION propose la mise en place une plateforme mobile d’accès aux actualités du football togolais.</a:t>
            </a:r>
            <a:endParaRPr b="0" lang="en-US" sz="2000" spc="-1" strike="noStrike">
              <a:latin typeface="Arial"/>
            </a:endParaRPr>
          </a:p>
          <a:p>
            <a:pPr marL="216000" indent="-214200">
              <a:lnSpc>
                <a:spcPct val="100000"/>
              </a:lnSpc>
            </a:pPr>
            <a:endParaRPr b="0" lang="en-US" sz="2000" spc="-1" strike="noStrike">
              <a:latin typeface="Arial"/>
            </a:endParaRPr>
          </a:p>
          <a:p>
            <a:pPr marL="216000" indent="-214200" algn="just">
              <a:lnSpc>
                <a:spcPct val="150000"/>
              </a:lnSpc>
            </a:pPr>
            <a:r>
              <a:rPr b="0" lang="en-US" sz="1200" spc="-1" strike="noStrike">
                <a:solidFill>
                  <a:srgbClr val="0070c0"/>
                </a:solidFill>
                <a:latin typeface="Cambria"/>
              </a:rPr>
              <a:t>Qu’est-ce qui a poussé CANAL INNOVATION à proposer la mise en place d’une plateforme mobile d’accès aux actualités du football togolais ?</a:t>
            </a:r>
            <a:endParaRPr b="0" lang="en-US" sz="1200" spc="-1" strike="noStrike">
              <a:latin typeface="Arial"/>
            </a:endParaRPr>
          </a:p>
          <a:p>
            <a:pPr marL="216000" indent="-213840" algn="just">
              <a:lnSpc>
                <a:spcPct val="150000"/>
              </a:lnSpc>
              <a:buClr>
                <a:srgbClr val="0070c0"/>
              </a:buClr>
              <a:buFont typeface="StarSymbol"/>
              <a:buAutoNum type="arabicPeriod"/>
            </a:pPr>
            <a:r>
              <a:rPr b="0" lang="en-US" sz="1200" spc="-1" strike="noStrike">
                <a:solidFill>
                  <a:srgbClr val="0070c0"/>
                </a:solidFill>
                <a:latin typeface="Cambria"/>
              </a:rPr>
              <a:t>Le public sportif togolais est avide d’informations concernant le football.</a:t>
            </a:r>
            <a:endParaRPr b="0" lang="en-US" sz="1200" spc="-1" strike="noStrike">
              <a:latin typeface="Arial"/>
            </a:endParaRPr>
          </a:p>
          <a:p>
            <a:pPr marL="216000" indent="-213840" algn="just">
              <a:lnSpc>
                <a:spcPct val="150000"/>
              </a:lnSpc>
              <a:buClr>
                <a:srgbClr val="0070c0"/>
              </a:buClr>
              <a:buFont typeface="StarSymbol"/>
              <a:buAutoNum type="arabicPeriod"/>
            </a:pPr>
            <a:r>
              <a:rPr b="0" lang="en-US" sz="1200" spc="-1" strike="noStrike">
                <a:solidFill>
                  <a:srgbClr val="0070c0"/>
                </a:solidFill>
                <a:latin typeface="Cambria"/>
              </a:rPr>
              <a:t>Ce public ne bénéficie pas d’un accès facile à l’information.</a:t>
            </a:r>
            <a:endParaRPr b="0" lang="en-US" sz="1200" spc="-1" strike="noStrike">
              <a:latin typeface="Arial"/>
            </a:endParaRPr>
          </a:p>
          <a:p>
            <a:pPr marL="216000" indent="-213840" algn="just">
              <a:lnSpc>
                <a:spcPct val="150000"/>
              </a:lnSpc>
              <a:buClr>
                <a:srgbClr val="0070c0"/>
              </a:buClr>
              <a:buFont typeface="StarSymbol"/>
              <a:buAutoNum type="arabicPeriod"/>
            </a:pPr>
            <a:r>
              <a:rPr b="0" lang="en-US" sz="1200" spc="-1" strike="noStrike">
                <a:solidFill>
                  <a:srgbClr val="0070c0"/>
                </a:solidFill>
                <a:latin typeface="Cambria"/>
              </a:rPr>
              <a:t>On constate une insuffisance de plateforme donnant des informations en temps réel sur le football togolais.</a:t>
            </a:r>
            <a:endParaRPr b="0" lang="en-US" sz="1200" spc="-1" strike="noStrike">
              <a:latin typeface="Arial"/>
            </a:endParaRPr>
          </a:p>
          <a:p>
            <a:pPr>
              <a:lnSpc>
                <a:spcPct val="150000"/>
              </a:lnSpc>
            </a:pPr>
            <a:endParaRPr b="0" lang="en-US" sz="1200" spc="-1" strike="noStrike">
              <a:latin typeface="Arial"/>
            </a:endParaRPr>
          </a:p>
        </p:txBody>
      </p:sp>
      <p:sp>
        <p:nvSpPr>
          <p:cNvPr id="276" name="CustomShape 2"/>
          <p:cNvSpPr/>
          <p:nvPr/>
        </p:nvSpPr>
        <p:spPr>
          <a:xfrm>
            <a:off x="3884760" y="8685360"/>
            <a:ext cx="296928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54A5E46-9EF3-4EB3-98BE-73D3CE8CEA9C}"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60" y="-3240"/>
            <a:ext cx="12189600" cy="5201280"/>
          </a:xfrm>
          <a:custGeom>
            <a:avLst/>
            <a:gdLst/>
            <a:ahLst/>
            <a:rect l="l" t="t"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0">
            <a:blip r:embed="rId2"/>
            <a:tile/>
          </a:blipFill>
          <a:ln w="9360">
            <a:solidFill>
              <a:srgbClr val="00c6bb"/>
            </a:solidFill>
            <a:round/>
          </a:ln>
        </p:spPr>
        <p:style>
          <a:lnRef idx="0"/>
          <a:fillRef idx="0"/>
          <a:effectRef idx="0"/>
          <a:fontRef idx="minor"/>
        </p:style>
      </p:sp>
      <p:sp>
        <p:nvSpPr>
          <p:cNvPr id="1" name="PlaceHolder 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360" y="0"/>
            <a:ext cx="12189600" cy="2183400"/>
          </a:xfrm>
          <a:custGeom>
            <a:avLst/>
            <a:gdLst/>
            <a:ah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tile/>
          </a:blipFill>
          <a:ln w="9360">
            <a:solidFill>
              <a:srgbClr val="00c6bb"/>
            </a:solidFill>
            <a:round/>
          </a:ln>
        </p:spPr>
        <p:style>
          <a:lnRef idx="0"/>
          <a:fillRef idx="0"/>
          <a:effectRef idx="0"/>
          <a:fontRef idx="minor"/>
        </p:style>
      </p:sp>
      <p:sp>
        <p:nvSpPr>
          <p:cNvPr id="40" name="PlaceHolder 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a:t>
            </a:r>
            <a:r>
              <a:rPr b="0" lang="en-US" sz="4400" spc="-1" strike="noStrike">
                <a:latin typeface="Arial"/>
              </a:rPr>
              <a:t>li</a:t>
            </a:r>
            <a:r>
              <a:rPr b="0" lang="en-US" sz="4400" spc="-1" strike="noStrike">
                <a:latin typeface="Arial"/>
              </a:rPr>
              <a:t>c</a:t>
            </a:r>
            <a:r>
              <a:rPr b="0" lang="en-US" sz="4400" spc="-1" strike="noStrike">
                <a:latin typeface="Arial"/>
              </a:rPr>
              <a:t>k </a:t>
            </a:r>
            <a:r>
              <a:rPr b="0" lang="en-US" sz="4400" spc="-1" strike="noStrike">
                <a:latin typeface="Arial"/>
              </a:rPr>
              <a:t>t</a:t>
            </a:r>
            <a:r>
              <a:rPr b="0" lang="en-US" sz="4400" spc="-1" strike="noStrike">
                <a:latin typeface="Arial"/>
              </a:rPr>
              <a:t>o </a:t>
            </a:r>
            <a:r>
              <a:rPr b="0" lang="en-US" sz="4400" spc="-1" strike="noStrike">
                <a:latin typeface="Arial"/>
              </a:rPr>
              <a:t>e</a:t>
            </a:r>
            <a:r>
              <a:rPr b="0" lang="en-US" sz="4400" spc="-1" strike="noStrike">
                <a:latin typeface="Arial"/>
              </a:rPr>
              <a:t>di</a:t>
            </a:r>
            <a:r>
              <a:rPr b="0" lang="en-US" sz="4400" spc="-1" strike="noStrike">
                <a:latin typeface="Arial"/>
              </a:rPr>
              <a:t>t </a:t>
            </a:r>
            <a:r>
              <a:rPr b="0" lang="en-US" sz="4400" spc="-1" strike="noStrike">
                <a:latin typeface="Arial"/>
              </a:rPr>
              <a:t>t</a:t>
            </a:r>
            <a:r>
              <a:rPr b="0" lang="en-US" sz="4400" spc="-1" strike="noStrike">
                <a:latin typeface="Arial"/>
              </a:rPr>
              <a:t>h</a:t>
            </a:r>
            <a:r>
              <a:rPr b="0" lang="en-US" sz="4400" spc="-1" strike="noStrike">
                <a:latin typeface="Arial"/>
              </a:rPr>
              <a:t>e </a:t>
            </a:r>
            <a:r>
              <a:rPr b="0" lang="en-US" sz="4400" spc="-1" strike="noStrike">
                <a:latin typeface="Arial"/>
              </a:rPr>
              <a:t>tit</a:t>
            </a:r>
            <a:r>
              <a:rPr b="0" lang="en-US" sz="4400" spc="-1" strike="noStrike">
                <a:latin typeface="Arial"/>
              </a:rPr>
              <a:t>le </a:t>
            </a:r>
            <a:r>
              <a:rPr b="0" lang="en-US" sz="4400" spc="-1" strike="noStrike">
                <a:latin typeface="Arial"/>
              </a:rPr>
              <a:t>t</a:t>
            </a:r>
            <a:r>
              <a:rPr b="0" lang="en-US" sz="4400" spc="-1" strike="noStrike">
                <a:latin typeface="Arial"/>
              </a:rPr>
              <a:t>e</a:t>
            </a:r>
            <a:r>
              <a:rPr b="0" lang="en-US" sz="4400" spc="-1" strike="noStrike">
                <a:latin typeface="Arial"/>
              </a:rPr>
              <a:t>xt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41"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omments" Target="../comments/comment11.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jpeg"/><Relationship Id="rId5"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mailto:*@Internal" TargetMode="External"/><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492480" y="1371600"/>
            <a:ext cx="10569600" cy="205956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000" spc="-1" strike="noStrike">
                <a:solidFill>
                  <a:srgbClr val="ffffff"/>
                </a:solidFill>
                <a:latin typeface="Cambria"/>
                <a:ea typeface="DejaVu Sans"/>
              </a:rPr>
              <a:t>IMPROVING PILLAR GENERATION PROCESSES</a:t>
            </a:r>
            <a:endParaRPr b="0" lang="en-US" sz="4000" spc="-1" strike="noStrike">
              <a:latin typeface="Arial"/>
            </a:endParaRPr>
          </a:p>
        </p:txBody>
      </p:sp>
      <p:sp>
        <p:nvSpPr>
          <p:cNvPr id="85" name="CustomShape 2"/>
          <p:cNvSpPr/>
          <p:nvPr/>
        </p:nvSpPr>
        <p:spPr>
          <a:xfrm>
            <a:off x="809640" y="5280840"/>
            <a:ext cx="10569600" cy="432360"/>
          </a:xfrm>
          <a:prstGeom prst="rect">
            <a:avLst/>
          </a:prstGeom>
          <a:noFill/>
          <a:ln>
            <a:noFill/>
          </a:ln>
        </p:spPr>
        <p:style>
          <a:lnRef idx="0"/>
          <a:fillRef idx="0"/>
          <a:effectRef idx="0"/>
          <a:fontRef idx="minor"/>
        </p:style>
        <p:txBody>
          <a:bodyPr lIns="90000" rIns="90000" tIns="45000" bIns="45000"/>
          <a:p>
            <a:pPr algn="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86" name="CustomShape 3"/>
          <p:cNvSpPr/>
          <p:nvPr/>
        </p:nvSpPr>
        <p:spPr>
          <a:xfrm>
            <a:off x="6127200" y="5577840"/>
            <a:ext cx="5393160" cy="3506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pc="-1" strike="noStrike">
                <a:solidFill>
                  <a:srgbClr val="000000"/>
                </a:solidFill>
                <a:latin typeface="Cambria"/>
                <a:ea typeface="DejaVu Sans"/>
              </a:rPr>
              <a:t>Biyalou-Sama Asbathou</a:t>
            </a:r>
            <a:endParaRPr b="0" lang="en-US" sz="2400" spc="-1" strike="noStrike">
              <a:latin typeface="Arial"/>
            </a:endParaRPr>
          </a:p>
        </p:txBody>
      </p:sp>
      <p:pic>
        <p:nvPicPr>
          <p:cNvPr id="87" name="" descr=""/>
          <p:cNvPicPr/>
          <p:nvPr/>
        </p:nvPicPr>
        <p:blipFill>
          <a:blip r:embed="rId1"/>
          <a:stretch/>
        </p:blipFill>
        <p:spPr>
          <a:xfrm>
            <a:off x="457200" y="5394960"/>
            <a:ext cx="1736280" cy="821880"/>
          </a:xfrm>
          <a:prstGeom prst="rect">
            <a:avLst/>
          </a:prstGeom>
          <a:ln>
            <a:noFill/>
          </a:ln>
        </p:spPr>
      </p:pic>
      <p:pic>
        <p:nvPicPr>
          <p:cNvPr id="88" name="" descr=""/>
          <p:cNvPicPr/>
          <p:nvPr/>
        </p:nvPicPr>
        <p:blipFill>
          <a:blip r:embed="rId2"/>
          <a:stretch/>
        </p:blipFill>
        <p:spPr>
          <a:xfrm>
            <a:off x="2827440" y="5486400"/>
            <a:ext cx="2109240" cy="69876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809640" y="447120"/>
            <a:ext cx="10569600" cy="968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Rendering the TOC</a:t>
            </a:r>
            <a:endParaRPr b="0" lang="en-US" sz="4800" spc="-1" strike="noStrike">
              <a:latin typeface="Arial"/>
            </a:endParaRPr>
          </a:p>
        </p:txBody>
      </p:sp>
      <p:sp>
        <p:nvSpPr>
          <p:cNvPr id="194" name="CustomShape 2"/>
          <p:cNvSpPr/>
          <p:nvPr/>
        </p:nvSpPr>
        <p:spPr>
          <a:xfrm>
            <a:off x="10677960" y="5915880"/>
            <a:ext cx="1059480" cy="488160"/>
          </a:xfrm>
          <a:prstGeom prst="rect">
            <a:avLst/>
          </a:prstGeom>
          <a:noFill/>
          <a:ln>
            <a:noFill/>
          </a:ln>
        </p:spPr>
        <p:style>
          <a:lnRef idx="0"/>
          <a:fillRef idx="0"/>
          <a:effectRef idx="0"/>
          <a:fontRef idx="minor"/>
        </p:style>
        <p:txBody>
          <a:bodyPr lIns="90000" rIns="90000" tIns="45000" bIns="10800" anchor="b"/>
          <a:p>
            <a:pPr algn="r">
              <a:lnSpc>
                <a:spcPct val="100000"/>
              </a:lnSpc>
            </a:pPr>
            <a:fld id="{84CEB68B-3F03-4C1B-8AC3-B5AC969AB357}" type="slidenum">
              <a:rPr b="0" lang="en-US" sz="2000" spc="-1" strike="noStrike">
                <a:solidFill>
                  <a:srgbClr val="00c6bb"/>
                </a:solidFill>
                <a:latin typeface="Century Gothic"/>
                <a:ea typeface="DejaVu Sans"/>
              </a:rPr>
              <a:t>&lt;number&gt;</a:t>
            </a:fld>
            <a:endParaRPr b="0" lang="en-US" sz="2000" spc="-1" strike="noStrike">
              <a:latin typeface="Arial"/>
            </a:endParaRPr>
          </a:p>
        </p:txBody>
      </p:sp>
      <p:sp>
        <p:nvSpPr>
          <p:cNvPr id="195" name="CustomShape 3"/>
          <p:cNvSpPr/>
          <p:nvPr/>
        </p:nvSpPr>
        <p:spPr>
          <a:xfrm>
            <a:off x="809640" y="2179080"/>
            <a:ext cx="10368000" cy="4225320"/>
          </a:xfrm>
          <a:prstGeom prst="rect">
            <a:avLst/>
          </a:prstGeom>
          <a:noFill/>
          <a:ln>
            <a:noFill/>
          </a:ln>
        </p:spPr>
        <p:style>
          <a:lnRef idx="0"/>
          <a:fillRef idx="0"/>
          <a:effectRef idx="0"/>
          <a:fontRef idx="minor"/>
        </p:style>
        <p:txBody>
          <a:bodyPr lIns="90000" rIns="90000" tIns="45000" bIns="45000" anchor="ctr"/>
          <a:p>
            <a:pPr algn="ctr">
              <a:lnSpc>
                <a:spcPct val="150000"/>
              </a:lnSpc>
            </a:pPr>
            <a:endParaRPr b="0" lang="en-US" sz="1800" spc="-1" strike="noStrike">
              <a:latin typeface="Arial"/>
            </a:endParaRPr>
          </a:p>
          <a:p>
            <a:pPr algn="just">
              <a:lnSpc>
                <a:spcPct val="150000"/>
              </a:lnSpc>
            </a:pPr>
            <a:endParaRPr b="0" lang="en-US" sz="1800" spc="-1" strike="noStrike">
              <a:latin typeface="Arial"/>
            </a:endParaRPr>
          </a:p>
        </p:txBody>
      </p:sp>
      <p:pic>
        <p:nvPicPr>
          <p:cNvPr id="196" name="" descr=""/>
          <p:cNvPicPr/>
          <p:nvPr/>
        </p:nvPicPr>
        <p:blipFill>
          <a:blip r:embed="rId1"/>
          <a:stretch/>
        </p:blipFill>
        <p:spPr>
          <a:xfrm>
            <a:off x="3286440" y="1913400"/>
            <a:ext cx="15366600" cy="7595640"/>
          </a:xfrm>
          <a:prstGeom prst="rect">
            <a:avLst/>
          </a:prstGeom>
          <a:ln>
            <a:noFill/>
          </a:ln>
        </p:spPr>
      </p:pic>
      <p:sp>
        <p:nvSpPr>
          <p:cNvPr id="197" name="CustomShape 4"/>
          <p:cNvSpPr/>
          <p:nvPr/>
        </p:nvSpPr>
        <p:spPr>
          <a:xfrm>
            <a:off x="3200760" y="2468880"/>
            <a:ext cx="2284920" cy="4296960"/>
          </a:xfrm>
          <a:prstGeom prst="rect">
            <a:avLst/>
          </a:prstGeom>
          <a:noFill/>
          <a:ln cap="rnd" w="57240">
            <a:solidFill>
              <a:srgbClr val="ed1c24"/>
            </a:solidFill>
            <a:custDash>
              <a:ds d="100000" sp="100000"/>
            </a:custDash>
            <a:round/>
          </a:ln>
        </p:spPr>
        <p:style>
          <a:lnRef idx="0"/>
          <a:fillRef idx="0"/>
          <a:effectRef idx="0"/>
          <a:fontRef idx="minor"/>
        </p:style>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809640" y="447120"/>
            <a:ext cx="10569600" cy="968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Automatic Deploy : Github + Travis</a:t>
            </a:r>
            <a:endParaRPr b="0" lang="en-US" sz="4800" spc="-1" strike="noStrike">
              <a:latin typeface="Arial"/>
            </a:endParaRPr>
          </a:p>
        </p:txBody>
      </p:sp>
      <p:sp>
        <p:nvSpPr>
          <p:cNvPr id="199" name="CustomShape 2"/>
          <p:cNvSpPr/>
          <p:nvPr/>
        </p:nvSpPr>
        <p:spPr>
          <a:xfrm>
            <a:off x="10677960" y="5915880"/>
            <a:ext cx="1059480" cy="488160"/>
          </a:xfrm>
          <a:prstGeom prst="rect">
            <a:avLst/>
          </a:prstGeom>
          <a:noFill/>
          <a:ln>
            <a:noFill/>
          </a:ln>
        </p:spPr>
        <p:style>
          <a:lnRef idx="0"/>
          <a:fillRef idx="0"/>
          <a:effectRef idx="0"/>
          <a:fontRef idx="minor"/>
        </p:style>
        <p:txBody>
          <a:bodyPr lIns="90000" rIns="90000" tIns="45000" bIns="10800" anchor="b"/>
          <a:p>
            <a:pPr algn="r">
              <a:lnSpc>
                <a:spcPct val="100000"/>
              </a:lnSpc>
            </a:pPr>
            <a:fld id="{93D91D62-A84D-4E03-8F51-5E6D340AA2BF}" type="slidenum">
              <a:rPr b="0" lang="en-US" sz="2000" spc="-1" strike="noStrike">
                <a:solidFill>
                  <a:srgbClr val="00c6bb"/>
                </a:solidFill>
                <a:latin typeface="Century Gothic"/>
                <a:ea typeface="DejaVu Sans"/>
              </a:rPr>
              <a:t>&lt;number&gt;</a:t>
            </a:fld>
            <a:endParaRPr b="0" lang="en-US" sz="2000" spc="-1" strike="noStrike">
              <a:latin typeface="Arial"/>
            </a:endParaRPr>
          </a:p>
        </p:txBody>
      </p:sp>
      <p:sp>
        <p:nvSpPr>
          <p:cNvPr id="200" name="CustomShape 3"/>
          <p:cNvSpPr/>
          <p:nvPr/>
        </p:nvSpPr>
        <p:spPr>
          <a:xfrm>
            <a:off x="809640" y="2179080"/>
            <a:ext cx="10368000" cy="4225320"/>
          </a:xfrm>
          <a:prstGeom prst="rect">
            <a:avLst/>
          </a:prstGeom>
          <a:noFill/>
          <a:ln>
            <a:noFill/>
          </a:ln>
        </p:spPr>
        <p:style>
          <a:lnRef idx="0"/>
          <a:fillRef idx="0"/>
          <a:effectRef idx="0"/>
          <a:fontRef idx="minor"/>
        </p:style>
        <p:txBody>
          <a:bodyPr lIns="90000" rIns="90000" tIns="45000" bIns="45000" anchor="ctr"/>
          <a:p>
            <a:pPr algn="ctr">
              <a:lnSpc>
                <a:spcPct val="150000"/>
              </a:lnSpc>
            </a:pPr>
            <a:endParaRPr b="0" lang="en-US" sz="1800" spc="-1" strike="noStrike">
              <a:latin typeface="Arial"/>
            </a:endParaRPr>
          </a:p>
          <a:p>
            <a:pPr algn="just">
              <a:lnSpc>
                <a:spcPct val="150000"/>
              </a:lnSpc>
            </a:pPr>
            <a:endParaRPr b="0" lang="en-US" sz="1800" spc="-1" strike="noStrike">
              <a:latin typeface="Arial"/>
            </a:endParaRPr>
          </a:p>
        </p:txBody>
      </p:sp>
      <p:sp>
        <p:nvSpPr>
          <p:cNvPr id="201" name="CustomShape 4"/>
          <p:cNvSpPr/>
          <p:nvPr/>
        </p:nvSpPr>
        <p:spPr>
          <a:xfrm>
            <a:off x="822960" y="2103120"/>
            <a:ext cx="10914480" cy="4022280"/>
          </a:xfrm>
          <a:prstGeom prst="rect">
            <a:avLst/>
          </a:prstGeom>
          <a:noFill/>
          <a:ln>
            <a:solidFill>
              <a:srgbClr val="0066b3"/>
            </a:solidFill>
          </a:ln>
        </p:spPr>
        <p:style>
          <a:lnRef idx="0"/>
          <a:fillRef idx="0"/>
          <a:effectRef idx="0"/>
          <a:fontRef idx="minor"/>
        </p:style>
      </p:sp>
      <p:sp>
        <p:nvSpPr>
          <p:cNvPr id="202" name="CustomShape 5"/>
          <p:cNvSpPr/>
          <p:nvPr/>
        </p:nvSpPr>
        <p:spPr>
          <a:xfrm>
            <a:off x="4188600" y="5740560"/>
            <a:ext cx="5228640" cy="38484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latin typeface="Cambrai"/>
                <a:ea typeface="DejaVu Sans"/>
              </a:rPr>
              <a:t>TRAVIS CONTINUOUS INTEGRATION</a:t>
            </a:r>
            <a:endParaRPr b="0" lang="en-US" sz="2000" spc="-1" strike="noStrike">
              <a:latin typeface="Arial"/>
            </a:endParaRPr>
          </a:p>
        </p:txBody>
      </p:sp>
      <p:sp>
        <p:nvSpPr>
          <p:cNvPr id="203" name="CustomShape 6"/>
          <p:cNvSpPr/>
          <p:nvPr/>
        </p:nvSpPr>
        <p:spPr>
          <a:xfrm>
            <a:off x="5205240" y="1695600"/>
            <a:ext cx="2376720" cy="684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000" spc="-1" strike="noStrike">
                <a:solidFill>
                  <a:srgbClr val="000000"/>
                </a:solidFill>
                <a:latin typeface="Cambria"/>
                <a:ea typeface="DejaVu Sans"/>
              </a:rPr>
              <a:t>Before</a:t>
            </a:r>
            <a:endParaRPr b="0" lang="en-US" sz="40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809640" y="447120"/>
            <a:ext cx="10569600" cy="968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Automatic Deploy : Github + Travis</a:t>
            </a:r>
            <a:endParaRPr b="0" lang="en-US" sz="4800" spc="-1" strike="noStrike">
              <a:latin typeface="Arial"/>
            </a:endParaRPr>
          </a:p>
        </p:txBody>
      </p:sp>
      <p:sp>
        <p:nvSpPr>
          <p:cNvPr id="205" name="CustomShape 2"/>
          <p:cNvSpPr/>
          <p:nvPr/>
        </p:nvSpPr>
        <p:spPr>
          <a:xfrm>
            <a:off x="10677960" y="5915880"/>
            <a:ext cx="1059480" cy="488160"/>
          </a:xfrm>
          <a:prstGeom prst="rect">
            <a:avLst/>
          </a:prstGeom>
          <a:noFill/>
          <a:ln>
            <a:noFill/>
          </a:ln>
        </p:spPr>
        <p:style>
          <a:lnRef idx="0"/>
          <a:fillRef idx="0"/>
          <a:effectRef idx="0"/>
          <a:fontRef idx="minor"/>
        </p:style>
        <p:txBody>
          <a:bodyPr lIns="90000" rIns="90000" tIns="45000" bIns="10800" anchor="b"/>
          <a:p>
            <a:pPr algn="r">
              <a:lnSpc>
                <a:spcPct val="100000"/>
              </a:lnSpc>
            </a:pPr>
            <a:fld id="{4EE1C887-2367-40F5-AD34-7D4874C9333C}" type="slidenum">
              <a:rPr b="0" lang="en-US" sz="2000" spc="-1" strike="noStrike">
                <a:solidFill>
                  <a:srgbClr val="00c6bb"/>
                </a:solidFill>
                <a:latin typeface="Century Gothic"/>
                <a:ea typeface="DejaVu Sans"/>
              </a:rPr>
              <a:t>&lt;number&gt;</a:t>
            </a:fld>
            <a:endParaRPr b="0" lang="en-US" sz="2000" spc="-1" strike="noStrike">
              <a:latin typeface="Arial"/>
            </a:endParaRPr>
          </a:p>
        </p:txBody>
      </p:sp>
      <p:sp>
        <p:nvSpPr>
          <p:cNvPr id="206" name="CustomShape 3"/>
          <p:cNvSpPr/>
          <p:nvPr/>
        </p:nvSpPr>
        <p:spPr>
          <a:xfrm>
            <a:off x="809640" y="2179080"/>
            <a:ext cx="10368000" cy="4225320"/>
          </a:xfrm>
          <a:prstGeom prst="rect">
            <a:avLst/>
          </a:prstGeom>
          <a:noFill/>
          <a:ln>
            <a:noFill/>
          </a:ln>
        </p:spPr>
        <p:style>
          <a:lnRef idx="0"/>
          <a:fillRef idx="0"/>
          <a:effectRef idx="0"/>
          <a:fontRef idx="minor"/>
        </p:style>
        <p:txBody>
          <a:bodyPr lIns="90000" rIns="90000" tIns="45000" bIns="45000" anchor="ctr"/>
          <a:p>
            <a:pPr algn="ctr">
              <a:lnSpc>
                <a:spcPct val="150000"/>
              </a:lnSpc>
            </a:pPr>
            <a:endParaRPr b="0" lang="en-US" sz="1800" spc="-1" strike="noStrike">
              <a:latin typeface="Arial"/>
            </a:endParaRPr>
          </a:p>
          <a:p>
            <a:pPr algn="just">
              <a:lnSpc>
                <a:spcPct val="150000"/>
              </a:lnSpc>
            </a:pPr>
            <a:endParaRPr b="0" lang="en-US" sz="1800" spc="-1" strike="noStrike">
              <a:latin typeface="Arial"/>
            </a:endParaRPr>
          </a:p>
        </p:txBody>
      </p:sp>
      <p:sp>
        <p:nvSpPr>
          <p:cNvPr id="207" name="CustomShape 4"/>
          <p:cNvSpPr/>
          <p:nvPr/>
        </p:nvSpPr>
        <p:spPr>
          <a:xfrm>
            <a:off x="2194560" y="3642120"/>
            <a:ext cx="1919520" cy="849240"/>
          </a:xfrm>
          <a:prstGeom prst="curvedConnector3">
            <a:avLst>
              <a:gd name="adj1" fmla="val 50000"/>
            </a:avLst>
          </a:prstGeom>
          <a:noFill/>
          <a:ln>
            <a:solidFill>
              <a:srgbClr val="000000"/>
            </a:solidFill>
            <a:tailEnd len="med" type="triangle" w="med"/>
          </a:ln>
        </p:spPr>
        <p:style>
          <a:lnRef idx="0"/>
          <a:fillRef idx="0"/>
          <a:effectRef idx="0"/>
          <a:fontRef idx="minor"/>
        </p:style>
      </p:sp>
      <p:sp>
        <p:nvSpPr>
          <p:cNvPr id="208" name="CustomShape 5"/>
          <p:cNvSpPr/>
          <p:nvPr/>
        </p:nvSpPr>
        <p:spPr>
          <a:xfrm>
            <a:off x="8379000" y="5105880"/>
            <a:ext cx="2650680" cy="3042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Github.io</a:t>
            </a:r>
            <a:endParaRPr b="0" lang="en-US" sz="1800" spc="-1" strike="noStrike">
              <a:latin typeface="Arial"/>
            </a:endParaRPr>
          </a:p>
        </p:txBody>
      </p:sp>
      <p:sp>
        <p:nvSpPr>
          <p:cNvPr id="209" name="CustomShape 6"/>
          <p:cNvSpPr/>
          <p:nvPr/>
        </p:nvSpPr>
        <p:spPr>
          <a:xfrm>
            <a:off x="1280160" y="2926800"/>
            <a:ext cx="821880" cy="1279080"/>
          </a:xfrm>
          <a:prstGeom prst="flowChartMagneticDisk">
            <a:avLst/>
          </a:prstGeom>
          <a:solidFill>
            <a:srgbClr val="ffffff"/>
          </a:solidFill>
          <a:ln>
            <a:solidFill>
              <a:srgbClr val="000000"/>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Github </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repo</a:t>
            </a:r>
            <a:endParaRPr b="0" lang="en-US" sz="1800" spc="-1" strike="noStrike">
              <a:latin typeface="Arial"/>
            </a:endParaRPr>
          </a:p>
        </p:txBody>
      </p:sp>
      <p:sp>
        <p:nvSpPr>
          <p:cNvPr id="210" name="Line 7"/>
          <p:cNvSpPr/>
          <p:nvPr/>
        </p:nvSpPr>
        <p:spPr>
          <a:xfrm>
            <a:off x="1717560" y="4298040"/>
            <a:ext cx="360" cy="822960"/>
          </a:xfrm>
          <a:prstGeom prst="line">
            <a:avLst/>
          </a:prstGeom>
          <a:ln>
            <a:solidFill>
              <a:srgbClr val="000000"/>
            </a:solidFill>
            <a:headEnd len="med" type="triangle" w="med"/>
          </a:ln>
        </p:spPr>
        <p:style>
          <a:lnRef idx="0"/>
          <a:fillRef idx="0"/>
          <a:effectRef idx="0"/>
          <a:fontRef idx="minor"/>
        </p:style>
      </p:sp>
      <p:sp>
        <p:nvSpPr>
          <p:cNvPr id="211" name="CustomShape 8"/>
          <p:cNvSpPr/>
          <p:nvPr/>
        </p:nvSpPr>
        <p:spPr>
          <a:xfrm>
            <a:off x="1737360" y="4657320"/>
            <a:ext cx="1004760" cy="28008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000000"/>
                </a:solidFill>
                <a:latin typeface="Arial"/>
                <a:ea typeface="DejaVu Sans"/>
              </a:rPr>
              <a:t>commit</a:t>
            </a:r>
            <a:endParaRPr b="0" lang="en-US" sz="1600" spc="-1" strike="noStrike">
              <a:latin typeface="Arial"/>
            </a:endParaRPr>
          </a:p>
        </p:txBody>
      </p:sp>
      <p:sp>
        <p:nvSpPr>
          <p:cNvPr id="212" name="CustomShape 9"/>
          <p:cNvSpPr/>
          <p:nvPr/>
        </p:nvSpPr>
        <p:spPr>
          <a:xfrm>
            <a:off x="4169880" y="3474720"/>
            <a:ext cx="1773360" cy="1773360"/>
          </a:xfrm>
          <a:prstGeom prst="rect">
            <a:avLst/>
          </a:prstGeom>
          <a:blipFill rotWithShape="0">
            <a:blip r:embed="rId1"/>
            <a:stretch>
              <a:fillRect/>
            </a:stretch>
          </a:blipFill>
          <a:ln>
            <a:noFill/>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Arial"/>
                <a:ea typeface="DejaVu Sans"/>
              </a:rPr>
              <a:t>site</a:t>
            </a:r>
            <a:endParaRPr b="0" lang="en-US" sz="1800" spc="-1" strike="noStrike">
              <a:latin typeface="Arial"/>
            </a:endParaRPr>
          </a:p>
        </p:txBody>
      </p:sp>
      <p:sp>
        <p:nvSpPr>
          <p:cNvPr id="213" name="CustomShape 10"/>
          <p:cNvSpPr/>
          <p:nvPr/>
        </p:nvSpPr>
        <p:spPr>
          <a:xfrm>
            <a:off x="7976520" y="2103840"/>
            <a:ext cx="2903760" cy="2979720"/>
          </a:xfrm>
          <a:prstGeom prst="rect">
            <a:avLst/>
          </a:prstGeom>
          <a:blipFill rotWithShape="0">
            <a:blip r:embed="rId2"/>
            <a:stretch>
              <a:fillRect/>
            </a:stretch>
          </a:blipFill>
          <a:ln>
            <a:noFill/>
          </a:ln>
        </p:spPr>
        <p:style>
          <a:lnRef idx="0"/>
          <a:fillRef idx="0"/>
          <a:effectRef idx="0"/>
          <a:fontRef idx="minor"/>
        </p:style>
        <p:txBody>
          <a:bodyPr lIns="90000" rIns="90000" tIns="45000" bIns="45000" anchor="ctr"/>
          <a:p>
            <a:pPr algn="ctr">
              <a:lnSpc>
                <a:spcPct val="100000"/>
              </a:lnSpc>
            </a:pPr>
            <a:r>
              <a:rPr b="0" lang="en-US" sz="2200" spc="-1" strike="noStrike">
                <a:solidFill>
                  <a:srgbClr val="000000"/>
                </a:solidFill>
                <a:latin typeface="Arial"/>
                <a:ea typeface="DejaVu Sans"/>
              </a:rPr>
              <a:t>Html</a:t>
            </a:r>
            <a:endParaRPr b="0" lang="en-US" sz="2200" spc="-1" strike="noStrike">
              <a:latin typeface="Arial"/>
            </a:endParaRPr>
          </a:p>
        </p:txBody>
      </p:sp>
      <p:sp>
        <p:nvSpPr>
          <p:cNvPr id="214" name="CustomShape 11"/>
          <p:cNvSpPr/>
          <p:nvPr/>
        </p:nvSpPr>
        <p:spPr>
          <a:xfrm flipV="1">
            <a:off x="5943960" y="2561040"/>
            <a:ext cx="2102760" cy="821880"/>
          </a:xfrm>
          <a:prstGeom prst="curvedConnector3">
            <a:avLst>
              <a:gd name="adj1" fmla="val 50000"/>
            </a:avLst>
          </a:prstGeom>
          <a:noFill/>
          <a:ln>
            <a:solidFill>
              <a:srgbClr val="000000"/>
            </a:solidFill>
            <a:tailEnd len="med" type="triangle" w="med"/>
          </a:ln>
        </p:spPr>
        <p:style>
          <a:lnRef idx="0"/>
          <a:fillRef idx="0"/>
          <a:effectRef idx="0"/>
          <a:fontRef idx="minor"/>
        </p:style>
      </p:sp>
      <p:sp>
        <p:nvSpPr>
          <p:cNvPr id="215" name="CustomShape 12"/>
          <p:cNvSpPr/>
          <p:nvPr/>
        </p:nvSpPr>
        <p:spPr>
          <a:xfrm>
            <a:off x="2743200" y="3475440"/>
            <a:ext cx="913320" cy="304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build</a:t>
            </a:r>
            <a:endParaRPr b="0" lang="en-US" sz="1800" spc="-1" strike="noStrike">
              <a:latin typeface="Arial"/>
            </a:endParaRPr>
          </a:p>
        </p:txBody>
      </p:sp>
      <p:sp>
        <p:nvSpPr>
          <p:cNvPr id="216" name="CustomShape 13"/>
          <p:cNvSpPr/>
          <p:nvPr/>
        </p:nvSpPr>
        <p:spPr>
          <a:xfrm>
            <a:off x="6126480" y="3566880"/>
            <a:ext cx="913320" cy="336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deploy</a:t>
            </a:r>
            <a:endParaRPr b="0" lang="en-US" sz="1800" spc="-1" strike="noStrike">
              <a:latin typeface="Arial"/>
            </a:endParaRPr>
          </a:p>
        </p:txBody>
      </p:sp>
      <p:sp>
        <p:nvSpPr>
          <p:cNvPr id="217" name="CustomShape 14"/>
          <p:cNvSpPr/>
          <p:nvPr/>
        </p:nvSpPr>
        <p:spPr>
          <a:xfrm>
            <a:off x="789480" y="2012400"/>
            <a:ext cx="10914480" cy="4022280"/>
          </a:xfrm>
          <a:prstGeom prst="rect">
            <a:avLst/>
          </a:prstGeom>
          <a:noFill/>
          <a:ln>
            <a:solidFill>
              <a:srgbClr val="0066b3"/>
            </a:solidFill>
          </a:ln>
        </p:spPr>
        <p:style>
          <a:lnRef idx="0"/>
          <a:fillRef idx="0"/>
          <a:effectRef idx="0"/>
          <a:fontRef idx="minor"/>
        </p:style>
      </p:sp>
      <p:sp>
        <p:nvSpPr>
          <p:cNvPr id="218" name="CustomShape 15"/>
          <p:cNvSpPr/>
          <p:nvPr/>
        </p:nvSpPr>
        <p:spPr>
          <a:xfrm>
            <a:off x="4155120" y="5649840"/>
            <a:ext cx="5228640" cy="38484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latin typeface="Cambrai"/>
                <a:ea typeface="DejaVu Sans"/>
              </a:rPr>
              <a:t>TRAVIS CONTINUOUS INTEGRATION</a:t>
            </a:r>
            <a:endParaRPr b="0" lang="en-US" sz="2000" spc="-1" strike="noStrike">
              <a:latin typeface="Arial"/>
            </a:endParaRPr>
          </a:p>
        </p:txBody>
      </p:sp>
      <p:sp>
        <p:nvSpPr>
          <p:cNvPr id="219" name="CustomShape 16"/>
          <p:cNvSpPr/>
          <p:nvPr/>
        </p:nvSpPr>
        <p:spPr>
          <a:xfrm>
            <a:off x="5212080" y="1737360"/>
            <a:ext cx="2102400" cy="684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000" spc="-1" strike="noStrike">
                <a:solidFill>
                  <a:srgbClr val="000000"/>
                </a:solidFill>
                <a:latin typeface="Cambria"/>
                <a:ea typeface="DejaVu Sans"/>
              </a:rPr>
              <a:t>Now</a:t>
            </a:r>
            <a:endParaRPr b="0" lang="en-US" sz="40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809640" y="447120"/>
            <a:ext cx="10569600" cy="968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Next Steps</a:t>
            </a:r>
            <a:endParaRPr b="0" lang="en-US" sz="4800" spc="-1" strike="noStrike">
              <a:latin typeface="Arial"/>
            </a:endParaRPr>
          </a:p>
        </p:txBody>
      </p:sp>
      <p:sp>
        <p:nvSpPr>
          <p:cNvPr id="221" name="CustomShape 2"/>
          <p:cNvSpPr/>
          <p:nvPr/>
        </p:nvSpPr>
        <p:spPr>
          <a:xfrm>
            <a:off x="480240" y="2227320"/>
            <a:ext cx="10898640" cy="4362840"/>
          </a:xfrm>
          <a:prstGeom prst="rect">
            <a:avLst/>
          </a:prstGeom>
          <a:noFill/>
          <a:ln>
            <a:noFill/>
          </a:ln>
        </p:spPr>
        <p:style>
          <a:lnRef idx="0"/>
          <a:fillRef idx="0"/>
          <a:effectRef idx="0"/>
          <a:fontRef idx="minor"/>
        </p:style>
        <p:txBody>
          <a:bodyPr lIns="90000" rIns="90000" tIns="45000" bIns="45000" anchor="ctr"/>
          <a:p>
            <a:pPr marL="514440" indent="-511920">
              <a:lnSpc>
                <a:spcPct val="100000"/>
              </a:lnSpc>
              <a:buClr>
                <a:srgbClr val="00c6bb"/>
              </a:buClr>
              <a:buFont typeface="Wingdings" charset="2"/>
              <a:buChar char=""/>
            </a:pPr>
            <a:r>
              <a:rPr b="0" lang="en-US" sz="2800" spc="-1" strike="noStrike">
                <a:solidFill>
                  <a:srgbClr val="000000"/>
                </a:solidFill>
                <a:latin typeface="Cambria"/>
                <a:ea typeface="DejaVu Sans"/>
              </a:rPr>
              <a:t>Blogging Plugin for personal sites </a:t>
            </a:r>
            <a:endParaRPr b="0" lang="en-US" sz="2800" spc="-1" strike="noStrike">
              <a:latin typeface="Arial"/>
            </a:endParaRPr>
          </a:p>
          <a:p>
            <a:pPr marL="514440" indent="-511920">
              <a:lnSpc>
                <a:spcPct val="100000"/>
              </a:lnSpc>
              <a:buClr>
                <a:srgbClr val="00c6bb"/>
              </a:buClr>
              <a:buFont typeface="Wingdings" charset="2"/>
              <a:buChar char=""/>
            </a:pPr>
            <a:r>
              <a:rPr b="0" lang="en-US" sz="2800" spc="-1" strike="noStrike">
                <a:solidFill>
                  <a:srgbClr val="000000"/>
                </a:solidFill>
                <a:latin typeface="Cambria"/>
                <a:ea typeface="DejaVu Sans"/>
              </a:rPr>
              <a:t>New system of compilation</a:t>
            </a:r>
            <a:endParaRPr b="0" lang="en-US" sz="2800" spc="-1" strike="noStrike">
              <a:latin typeface="Arial"/>
            </a:endParaRPr>
          </a:p>
          <a:p>
            <a:pPr marL="514440" indent="-511920">
              <a:lnSpc>
                <a:spcPct val="100000"/>
              </a:lnSpc>
              <a:buClr>
                <a:srgbClr val="00c6bb"/>
              </a:buClr>
              <a:buFont typeface="Wingdings" charset="2"/>
              <a:buChar char=""/>
            </a:pPr>
            <a:r>
              <a:rPr b="0" lang="en-US" sz="2800" spc="-1" strike="noStrike">
                <a:solidFill>
                  <a:srgbClr val="000000"/>
                </a:solidFill>
                <a:latin typeface="Cambria"/>
                <a:ea typeface="DejaVu Sans"/>
              </a:rPr>
              <a:t>Review the way warnings and errors are reported</a:t>
            </a:r>
            <a:endParaRPr b="0" lang="en-US" sz="2800" spc="-1" strike="noStrike">
              <a:latin typeface="Arial"/>
            </a:endParaRPr>
          </a:p>
          <a:p>
            <a:pPr>
              <a:lnSpc>
                <a:spcPct val="100000"/>
              </a:lnSpc>
            </a:pPr>
            <a:endParaRPr b="0" lang="en-US" sz="2800" spc="-1" strike="noStrike">
              <a:latin typeface="Arial"/>
            </a:endParaRPr>
          </a:p>
        </p:txBody>
      </p:sp>
      <p:sp>
        <p:nvSpPr>
          <p:cNvPr id="222" name="CustomShape 3"/>
          <p:cNvSpPr/>
          <p:nvPr/>
        </p:nvSpPr>
        <p:spPr>
          <a:xfrm>
            <a:off x="10677960" y="5915880"/>
            <a:ext cx="1059480" cy="488160"/>
          </a:xfrm>
          <a:prstGeom prst="rect">
            <a:avLst/>
          </a:prstGeom>
          <a:noFill/>
          <a:ln>
            <a:noFill/>
          </a:ln>
        </p:spPr>
        <p:style>
          <a:lnRef idx="0"/>
          <a:fillRef idx="0"/>
          <a:effectRef idx="0"/>
          <a:fontRef idx="minor"/>
        </p:style>
        <p:txBody>
          <a:bodyPr lIns="90000" rIns="90000" tIns="45000" bIns="10800" anchor="b"/>
          <a:p>
            <a:pPr algn="r">
              <a:lnSpc>
                <a:spcPct val="100000"/>
              </a:lnSpc>
            </a:pPr>
            <a:fld id="{7FD5AE67-F4C7-4CD6-8386-C23650DE48BE}" type="slidenum">
              <a:rPr b="0" lang="en-US" sz="2000" spc="-1" strike="noStrike">
                <a:solidFill>
                  <a:srgbClr val="00c6bb"/>
                </a:solidFill>
                <a:latin typeface="Century Gothic"/>
                <a:ea typeface="DejaVu Sans"/>
              </a:rPr>
              <a:t>&lt;number&gt;</a:t>
            </a:fld>
            <a:endParaRPr b="0" lang="en-US" sz="2000" spc="-1" strike="noStrike">
              <a:latin typeface="Arial"/>
            </a:endParaRPr>
          </a:p>
        </p:txBody>
      </p:sp>
      <p:sp>
        <p:nvSpPr>
          <p:cNvPr id="223" name="CustomShape 4"/>
          <p:cNvSpPr/>
          <p:nvPr/>
        </p:nvSpPr>
        <p:spPr>
          <a:xfrm>
            <a:off x="5029200" y="2558520"/>
            <a:ext cx="6582960" cy="54972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Cambria"/>
                <a:ea typeface="DejaVu Sans"/>
              </a:rPr>
              <a:t>${docList:path=blogs|limit=5|sort=date}$</a:t>
            </a:r>
            <a:endParaRPr b="0" lang="en-US" sz="28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809640" y="447120"/>
            <a:ext cx="10569600" cy="968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Conclusion</a:t>
            </a:r>
            <a:endParaRPr b="0" lang="en-US" sz="4800" spc="-1" strike="noStrike">
              <a:latin typeface="Arial"/>
            </a:endParaRPr>
          </a:p>
        </p:txBody>
      </p:sp>
      <p:sp>
        <p:nvSpPr>
          <p:cNvPr id="225" name="CustomShape 2"/>
          <p:cNvSpPr/>
          <p:nvPr/>
        </p:nvSpPr>
        <p:spPr>
          <a:xfrm>
            <a:off x="10677960" y="5915880"/>
            <a:ext cx="1059480" cy="488160"/>
          </a:xfrm>
          <a:prstGeom prst="rect">
            <a:avLst/>
          </a:prstGeom>
          <a:noFill/>
          <a:ln>
            <a:noFill/>
          </a:ln>
        </p:spPr>
        <p:style>
          <a:lnRef idx="0"/>
          <a:fillRef idx="0"/>
          <a:effectRef idx="0"/>
          <a:fontRef idx="minor"/>
        </p:style>
        <p:txBody>
          <a:bodyPr lIns="90000" rIns="90000" tIns="45000" bIns="10800" anchor="b"/>
          <a:p>
            <a:pPr algn="r">
              <a:lnSpc>
                <a:spcPct val="100000"/>
              </a:lnSpc>
            </a:pPr>
            <a:fld id="{E6CEEADA-9F8E-4537-8C1F-2B5295C96FC8}" type="slidenum">
              <a:rPr b="0" lang="en-US" sz="2000" spc="-1" strike="noStrike">
                <a:solidFill>
                  <a:srgbClr val="00c6bb"/>
                </a:solidFill>
                <a:latin typeface="Century Gothic"/>
                <a:ea typeface="DejaVu Sans"/>
              </a:rPr>
              <a:t>&lt;number&gt;</a:t>
            </a:fld>
            <a:endParaRPr b="0" lang="en-US" sz="2000" spc="-1" strike="noStrike">
              <a:latin typeface="Arial"/>
            </a:endParaRPr>
          </a:p>
        </p:txBody>
      </p:sp>
      <p:pic>
        <p:nvPicPr>
          <p:cNvPr id="226" name="" descr=""/>
          <p:cNvPicPr/>
          <p:nvPr/>
        </p:nvPicPr>
        <p:blipFill>
          <a:blip r:embed="rId1"/>
          <a:stretch/>
        </p:blipFill>
        <p:spPr>
          <a:xfrm>
            <a:off x="5303520" y="4114800"/>
            <a:ext cx="7767720" cy="3839400"/>
          </a:xfrm>
          <a:prstGeom prst="rect">
            <a:avLst/>
          </a:prstGeom>
          <a:ln>
            <a:noFill/>
          </a:ln>
          <a:effectLst>
            <a:outerShdw dir="2700000" dist="101823">
              <a:srgbClr val="808080"/>
            </a:outerShdw>
          </a:effectLst>
        </p:spPr>
      </p:pic>
      <p:pic>
        <p:nvPicPr>
          <p:cNvPr id="227" name="" descr=""/>
          <p:cNvPicPr/>
          <p:nvPr/>
        </p:nvPicPr>
        <p:blipFill>
          <a:blip r:embed="rId2"/>
          <a:stretch/>
        </p:blipFill>
        <p:spPr>
          <a:xfrm>
            <a:off x="-2286000" y="2468880"/>
            <a:ext cx="7075800" cy="3290400"/>
          </a:xfrm>
          <a:prstGeom prst="rect">
            <a:avLst/>
          </a:prstGeom>
          <a:ln>
            <a:noFill/>
          </a:ln>
          <a:effectLst>
            <a:outerShdw dir="2700000" dist="101823">
              <a:srgbClr val="808080"/>
            </a:outerShdw>
          </a:effectLst>
        </p:spPr>
      </p:pic>
      <p:sp>
        <p:nvSpPr>
          <p:cNvPr id="228" name="CustomShape 3"/>
          <p:cNvSpPr/>
          <p:nvPr/>
        </p:nvSpPr>
        <p:spPr>
          <a:xfrm>
            <a:off x="5943600" y="2103120"/>
            <a:ext cx="639000" cy="821880"/>
          </a:xfrm>
          <a:prstGeom prst="flowChartMagneticDisk">
            <a:avLst/>
          </a:prstGeom>
          <a:solidFill>
            <a:srgbClr val="ffffff"/>
          </a:solidFill>
          <a:ln>
            <a:solidFill>
              <a:srgbClr val="000000"/>
            </a:solidFill>
          </a:ln>
        </p:spPr>
        <p:style>
          <a:lnRef idx="0"/>
          <a:fillRef idx="0"/>
          <a:effectRef idx="0"/>
          <a:fontRef idx="minor"/>
        </p:style>
        <p:txBody>
          <a:bodyPr wrap="none" lIns="90000" rIns="90000" tIns="45000" bIns="45000" anchor="ctr"/>
          <a:p>
            <a:pPr algn="ctr">
              <a:lnSpc>
                <a:spcPct val="100000"/>
              </a:lnSpc>
            </a:pPr>
            <a:r>
              <a:rPr b="0" lang="en-US" sz="1300" spc="-1" strike="noStrike">
                <a:solidFill>
                  <a:srgbClr val="000000"/>
                </a:solidFill>
                <a:latin typeface="Arial"/>
                <a:ea typeface="DejaVu Sans"/>
              </a:rPr>
              <a:t>Github</a:t>
            </a:r>
            <a:endParaRPr b="0" lang="en-US" sz="1300" spc="-1" strike="noStrike">
              <a:latin typeface="Arial"/>
            </a:endParaRPr>
          </a:p>
          <a:p>
            <a:pPr algn="ctr">
              <a:lnSpc>
                <a:spcPct val="100000"/>
              </a:lnSpc>
            </a:pPr>
            <a:r>
              <a:rPr b="0" lang="en-US" sz="1300" spc="-1" strike="noStrike">
                <a:solidFill>
                  <a:srgbClr val="000000"/>
                </a:solidFill>
                <a:latin typeface="Arial"/>
                <a:ea typeface="DejaVu Sans"/>
              </a:rPr>
              <a:t>repo</a:t>
            </a:r>
            <a:endParaRPr b="0" lang="en-US" sz="1300" spc="-1" strike="noStrike">
              <a:latin typeface="Arial"/>
            </a:endParaRPr>
          </a:p>
        </p:txBody>
      </p:sp>
      <p:sp>
        <p:nvSpPr>
          <p:cNvPr id="229" name="Line 4"/>
          <p:cNvSpPr/>
          <p:nvPr/>
        </p:nvSpPr>
        <p:spPr>
          <a:xfrm>
            <a:off x="6309360" y="2926080"/>
            <a:ext cx="360" cy="640080"/>
          </a:xfrm>
          <a:prstGeom prst="line">
            <a:avLst/>
          </a:prstGeom>
          <a:ln>
            <a:solidFill>
              <a:srgbClr val="000000"/>
            </a:solidFill>
            <a:headEnd len="med" type="triangle" w="med"/>
          </a:ln>
        </p:spPr>
        <p:style>
          <a:lnRef idx="0"/>
          <a:fillRef idx="0"/>
          <a:effectRef idx="0"/>
          <a:fontRef idx="minor"/>
        </p:style>
      </p:sp>
      <p:sp>
        <p:nvSpPr>
          <p:cNvPr id="230" name="CustomShape 5"/>
          <p:cNvSpPr/>
          <p:nvPr/>
        </p:nvSpPr>
        <p:spPr>
          <a:xfrm>
            <a:off x="6309360" y="3200400"/>
            <a:ext cx="109620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Cambrai"/>
                <a:ea typeface="DejaVu Sans"/>
              </a:rPr>
              <a:t>commit</a:t>
            </a:r>
            <a:endParaRPr b="0" lang="en-US" sz="1200" spc="-1" strike="noStrike">
              <a:latin typeface="Arial"/>
            </a:endParaRPr>
          </a:p>
        </p:txBody>
      </p:sp>
      <p:sp>
        <p:nvSpPr>
          <p:cNvPr id="231" name="CustomShape 6"/>
          <p:cNvSpPr/>
          <p:nvPr/>
        </p:nvSpPr>
        <p:spPr>
          <a:xfrm>
            <a:off x="8379360" y="2600280"/>
            <a:ext cx="913320" cy="1187640"/>
          </a:xfrm>
          <a:prstGeom prst="rect">
            <a:avLst/>
          </a:prstGeom>
          <a:blipFill rotWithShape="0">
            <a:blip r:embed="rId3"/>
            <a:stretch>
              <a:fillRect/>
            </a:stretch>
          </a:blipFill>
          <a:ln>
            <a:noFill/>
          </a:ln>
        </p:spPr>
        <p:style>
          <a:lnRef idx="0"/>
          <a:fillRef idx="0"/>
          <a:effectRef idx="0"/>
          <a:fontRef idx="minor"/>
        </p:style>
        <p:txBody>
          <a:bodyPr lIns="90000" rIns="90000" tIns="45000" bIns="45000" anchor="ctr"/>
          <a:p>
            <a:pPr algn="ctr">
              <a:lnSpc>
                <a:spcPct val="100000"/>
              </a:lnSpc>
            </a:pPr>
            <a:r>
              <a:rPr b="0" lang="en-US" sz="1300" spc="-1" strike="noStrike">
                <a:solidFill>
                  <a:srgbClr val="000000"/>
                </a:solidFill>
                <a:latin typeface="Arial"/>
                <a:ea typeface="DejaVu Sans"/>
              </a:rPr>
              <a:t>site</a:t>
            </a:r>
            <a:endParaRPr b="0" lang="en-US" sz="1300" spc="-1" strike="noStrike">
              <a:latin typeface="Arial"/>
            </a:endParaRPr>
          </a:p>
        </p:txBody>
      </p:sp>
      <p:pic>
        <p:nvPicPr>
          <p:cNvPr id="232" name="" descr=""/>
          <p:cNvPicPr/>
          <p:nvPr/>
        </p:nvPicPr>
        <p:blipFill>
          <a:blip r:embed="rId4"/>
          <a:stretch/>
        </p:blipFill>
        <p:spPr>
          <a:xfrm>
            <a:off x="10149840" y="2031480"/>
            <a:ext cx="1370520" cy="893520"/>
          </a:xfrm>
          <a:prstGeom prst="rect">
            <a:avLst/>
          </a:prstGeom>
          <a:ln>
            <a:noFill/>
          </a:ln>
        </p:spPr>
      </p:pic>
      <p:sp>
        <p:nvSpPr>
          <p:cNvPr id="233" name="CustomShape 7"/>
          <p:cNvSpPr/>
          <p:nvPr/>
        </p:nvSpPr>
        <p:spPr>
          <a:xfrm>
            <a:off x="10149840" y="3017520"/>
            <a:ext cx="1553400" cy="2448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300" spc="-1" strike="noStrike">
                <a:solidFill>
                  <a:srgbClr val="000000"/>
                </a:solidFill>
                <a:latin typeface="Arial"/>
                <a:ea typeface="DejaVu Sans"/>
              </a:rPr>
              <a:t>Github.io</a:t>
            </a:r>
            <a:endParaRPr b="0" lang="en-US" sz="1300" spc="-1" strike="noStrike">
              <a:latin typeface="Arial"/>
            </a:endParaRPr>
          </a:p>
        </p:txBody>
      </p:sp>
      <p:sp>
        <p:nvSpPr>
          <p:cNvPr id="234" name="CustomShape 8"/>
          <p:cNvSpPr/>
          <p:nvPr/>
        </p:nvSpPr>
        <p:spPr>
          <a:xfrm>
            <a:off x="6583680" y="2514600"/>
            <a:ext cx="1794960" cy="679320"/>
          </a:xfrm>
          <a:prstGeom prst="curvedConnector3">
            <a:avLst>
              <a:gd name="adj1" fmla="val 50000"/>
            </a:avLst>
          </a:prstGeom>
          <a:noFill/>
          <a:ln>
            <a:solidFill>
              <a:srgbClr val="000000"/>
            </a:solidFill>
            <a:tailEnd len="med" type="triangle" w="med"/>
          </a:ln>
        </p:spPr>
        <p:style>
          <a:lnRef idx="0"/>
          <a:fillRef idx="0"/>
          <a:effectRef idx="0"/>
          <a:fontRef idx="minor"/>
        </p:style>
      </p:sp>
      <p:sp>
        <p:nvSpPr>
          <p:cNvPr id="235" name="CustomShape 9"/>
          <p:cNvSpPr/>
          <p:nvPr/>
        </p:nvSpPr>
        <p:spPr>
          <a:xfrm flipV="1">
            <a:off x="9326880" y="1753200"/>
            <a:ext cx="855360" cy="715320"/>
          </a:xfrm>
          <a:prstGeom prst="curvedConnector3">
            <a:avLst>
              <a:gd name="adj1" fmla="val 50000"/>
            </a:avLst>
          </a:prstGeom>
          <a:noFill/>
          <a:ln>
            <a:solidFill>
              <a:srgbClr val="000000"/>
            </a:solidFill>
            <a:tailEnd len="med" type="triangle" w="med"/>
          </a:ln>
        </p:spPr>
        <p:style>
          <a:lnRef idx="0"/>
          <a:fillRef idx="0"/>
          <a:effectRef idx="0"/>
          <a:fontRef idx="minor"/>
        </p:style>
      </p:sp>
      <p:sp>
        <p:nvSpPr>
          <p:cNvPr id="236" name="CustomShape 10"/>
          <p:cNvSpPr/>
          <p:nvPr/>
        </p:nvSpPr>
        <p:spPr>
          <a:xfrm>
            <a:off x="7406640" y="2514600"/>
            <a:ext cx="639000" cy="22032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Arial"/>
                <a:ea typeface="DejaVu Sans"/>
              </a:rPr>
              <a:t>build</a:t>
            </a:r>
            <a:endParaRPr b="0" lang="en-US" sz="1100" spc="-1" strike="noStrike">
              <a:latin typeface="Arial"/>
            </a:endParaRPr>
          </a:p>
        </p:txBody>
      </p:sp>
      <p:sp>
        <p:nvSpPr>
          <p:cNvPr id="237" name="CustomShape 11"/>
          <p:cNvSpPr/>
          <p:nvPr/>
        </p:nvSpPr>
        <p:spPr>
          <a:xfrm>
            <a:off x="9144000" y="2521800"/>
            <a:ext cx="639000" cy="22032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Arial"/>
                <a:ea typeface="DejaVu Sans"/>
              </a:rPr>
              <a:t>deploy</a:t>
            </a:r>
            <a:endParaRPr b="0" lang="en-US" sz="1100" spc="-1" strike="noStrike">
              <a:latin typeface="Arial"/>
            </a:endParaRPr>
          </a:p>
        </p:txBody>
      </p:sp>
      <p:sp>
        <p:nvSpPr>
          <p:cNvPr id="238" name="CustomShape 12"/>
          <p:cNvSpPr/>
          <p:nvPr/>
        </p:nvSpPr>
        <p:spPr>
          <a:xfrm>
            <a:off x="7223760" y="3657600"/>
            <a:ext cx="4296600" cy="304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TRAVIS CONTINUOUS INTEGRATION</a:t>
            </a:r>
            <a:endParaRPr b="0" lang="en-US" sz="18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809640" y="447120"/>
            <a:ext cx="10569600" cy="968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Demo</a:t>
            </a:r>
            <a:endParaRPr b="0" lang="en-US" sz="4800" spc="-1" strike="noStrike">
              <a:latin typeface="Arial"/>
            </a:endParaRPr>
          </a:p>
        </p:txBody>
      </p:sp>
      <p:sp>
        <p:nvSpPr>
          <p:cNvPr id="240" name="CustomShape 2"/>
          <p:cNvSpPr/>
          <p:nvPr/>
        </p:nvSpPr>
        <p:spPr>
          <a:xfrm>
            <a:off x="480240" y="2227320"/>
            <a:ext cx="10898640" cy="436284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41" name="CustomShape 3"/>
          <p:cNvSpPr/>
          <p:nvPr/>
        </p:nvSpPr>
        <p:spPr>
          <a:xfrm>
            <a:off x="10677960" y="5915880"/>
            <a:ext cx="1059480" cy="488160"/>
          </a:xfrm>
          <a:prstGeom prst="rect">
            <a:avLst/>
          </a:prstGeom>
          <a:noFill/>
          <a:ln>
            <a:noFill/>
          </a:ln>
        </p:spPr>
        <p:style>
          <a:lnRef idx="0"/>
          <a:fillRef idx="0"/>
          <a:effectRef idx="0"/>
          <a:fontRef idx="minor"/>
        </p:style>
        <p:txBody>
          <a:bodyPr lIns="90000" rIns="90000" tIns="45000" bIns="10800" anchor="b"/>
          <a:p>
            <a:pPr algn="r">
              <a:lnSpc>
                <a:spcPct val="100000"/>
              </a:lnSpc>
            </a:pPr>
            <a:fld id="{7523FC22-3ABB-4BD6-AF7C-163B09DB53DE}" type="slidenum">
              <a:rPr b="0" lang="en-US" sz="2000" spc="-1" strike="noStrike">
                <a:solidFill>
                  <a:srgbClr val="00c6bb"/>
                </a:solidFill>
                <a:latin typeface="Century Gothic"/>
                <a:ea typeface="DejaVu Sans"/>
              </a:rPr>
              <a:t>&lt;number&gt;</a:t>
            </a:fld>
            <a:endParaRPr b="0" lang="en-US" sz="2000" spc="-1" strike="noStrike">
              <a:latin typeface="Arial"/>
            </a:endParaRPr>
          </a:p>
        </p:txBody>
      </p:sp>
      <p:pic>
        <p:nvPicPr>
          <p:cNvPr id="242" name="" descr=""/>
          <p:cNvPicPr/>
          <p:nvPr/>
        </p:nvPicPr>
        <p:blipFill>
          <a:blip r:embed="rId1"/>
          <a:stretch/>
        </p:blipFill>
        <p:spPr>
          <a:xfrm>
            <a:off x="4317120" y="2834640"/>
            <a:ext cx="2813400" cy="2384640"/>
          </a:xfrm>
          <a:prstGeom prst="rect">
            <a:avLst/>
          </a:prstGeom>
          <a:ln>
            <a:noFill/>
          </a:ln>
        </p:spPr>
      </p:pic>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809640" y="447120"/>
            <a:ext cx="10569600" cy="968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Toc Visit</a:t>
            </a:r>
            <a:endParaRPr b="0" lang="en-US" sz="4800" spc="-1" strike="noStrike">
              <a:latin typeface="Arial"/>
            </a:endParaRPr>
          </a:p>
        </p:txBody>
      </p:sp>
      <p:sp>
        <p:nvSpPr>
          <p:cNvPr id="244" name="CustomShape 2"/>
          <p:cNvSpPr/>
          <p:nvPr/>
        </p:nvSpPr>
        <p:spPr>
          <a:xfrm>
            <a:off x="10677960" y="5915880"/>
            <a:ext cx="1059480" cy="488160"/>
          </a:xfrm>
          <a:prstGeom prst="rect">
            <a:avLst/>
          </a:prstGeom>
          <a:noFill/>
          <a:ln>
            <a:noFill/>
          </a:ln>
        </p:spPr>
        <p:style>
          <a:lnRef idx="0"/>
          <a:fillRef idx="0"/>
          <a:effectRef idx="0"/>
          <a:fontRef idx="minor"/>
        </p:style>
        <p:txBody>
          <a:bodyPr lIns="90000" rIns="90000" tIns="45000" bIns="10800" anchor="b"/>
          <a:p>
            <a:pPr algn="r">
              <a:lnSpc>
                <a:spcPct val="100000"/>
              </a:lnSpc>
            </a:pPr>
            <a:fld id="{B73AD055-1865-4371-AFA8-D6D752386D9B}" type="slidenum">
              <a:rPr b="0" lang="en-US" sz="2000" spc="-1" strike="noStrike">
                <a:solidFill>
                  <a:srgbClr val="00c6bb"/>
                </a:solidFill>
                <a:latin typeface="Century Gothic"/>
                <a:ea typeface="DejaVu Sans"/>
              </a:rPr>
              <a:t>&lt;number&gt;</a:t>
            </a:fld>
            <a:endParaRPr b="0" lang="en-US" sz="2000" spc="-1" strike="noStrike">
              <a:latin typeface="Arial"/>
            </a:endParaRPr>
          </a:p>
        </p:txBody>
      </p:sp>
      <p:sp>
        <p:nvSpPr>
          <p:cNvPr id="245" name="CustomShape 3"/>
          <p:cNvSpPr/>
          <p:nvPr/>
        </p:nvSpPr>
        <p:spPr>
          <a:xfrm>
            <a:off x="809640" y="2179080"/>
            <a:ext cx="10368000" cy="4225320"/>
          </a:xfrm>
          <a:prstGeom prst="rect">
            <a:avLst/>
          </a:prstGeom>
          <a:noFill/>
          <a:ln>
            <a:noFill/>
          </a:ln>
        </p:spPr>
        <p:style>
          <a:lnRef idx="0"/>
          <a:fillRef idx="0"/>
          <a:effectRef idx="0"/>
          <a:fontRef idx="minor"/>
        </p:style>
        <p:txBody>
          <a:bodyPr lIns="90000" rIns="90000" tIns="45000" bIns="45000" anchor="ctr"/>
          <a:p>
            <a:pPr algn="ctr">
              <a:lnSpc>
                <a:spcPct val="150000"/>
              </a:lnSpc>
            </a:pPr>
            <a:endParaRPr b="0" lang="en-US" sz="1800" spc="-1" strike="noStrike">
              <a:latin typeface="Arial"/>
            </a:endParaRPr>
          </a:p>
          <a:p>
            <a:pPr algn="just">
              <a:lnSpc>
                <a:spcPct val="150000"/>
              </a:lnSpc>
            </a:pPr>
            <a:endParaRPr b="0" lang="en-US" sz="1800" spc="-1" strike="noStrike">
              <a:latin typeface="Arial"/>
            </a:endParaRPr>
          </a:p>
        </p:txBody>
      </p:sp>
      <p:pic>
        <p:nvPicPr>
          <p:cNvPr id="246" name="" descr=""/>
          <p:cNvPicPr/>
          <p:nvPr/>
        </p:nvPicPr>
        <p:blipFill>
          <a:blip r:embed="rId1"/>
          <a:stretch/>
        </p:blipFill>
        <p:spPr>
          <a:xfrm>
            <a:off x="276120" y="1556640"/>
            <a:ext cx="11646360" cy="5756040"/>
          </a:xfrm>
          <a:prstGeom prst="rect">
            <a:avLst/>
          </a:prstGeom>
          <a:ln>
            <a:noFill/>
          </a:ln>
        </p:spPr>
      </p:pic>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809640" y="447120"/>
            <a:ext cx="10569600" cy="968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Toc Tests</a:t>
            </a:r>
            <a:endParaRPr b="0" lang="en-US" sz="4800" spc="-1" strike="noStrike">
              <a:latin typeface="Arial"/>
            </a:endParaRPr>
          </a:p>
        </p:txBody>
      </p:sp>
      <p:sp>
        <p:nvSpPr>
          <p:cNvPr id="248" name="CustomShape 2"/>
          <p:cNvSpPr/>
          <p:nvPr/>
        </p:nvSpPr>
        <p:spPr>
          <a:xfrm>
            <a:off x="10677960" y="5915880"/>
            <a:ext cx="1059480" cy="488160"/>
          </a:xfrm>
          <a:prstGeom prst="rect">
            <a:avLst/>
          </a:prstGeom>
          <a:noFill/>
          <a:ln>
            <a:noFill/>
          </a:ln>
        </p:spPr>
        <p:style>
          <a:lnRef idx="0"/>
          <a:fillRef idx="0"/>
          <a:effectRef idx="0"/>
          <a:fontRef idx="minor"/>
        </p:style>
        <p:txBody>
          <a:bodyPr lIns="90000" rIns="90000" tIns="45000" bIns="10800" anchor="b"/>
          <a:p>
            <a:pPr algn="r">
              <a:lnSpc>
                <a:spcPct val="100000"/>
              </a:lnSpc>
            </a:pPr>
            <a:fld id="{CB3CC623-F5E6-45E7-8EA3-5CB1AFB19AE2}" type="slidenum">
              <a:rPr b="0" lang="en-US" sz="2000" spc="-1" strike="noStrike">
                <a:solidFill>
                  <a:srgbClr val="00c6bb"/>
                </a:solidFill>
                <a:latin typeface="Century Gothic"/>
                <a:ea typeface="DejaVu Sans"/>
              </a:rPr>
              <a:t>&lt;number&gt;</a:t>
            </a:fld>
            <a:endParaRPr b="0" lang="en-US" sz="2000" spc="-1" strike="noStrike">
              <a:latin typeface="Arial"/>
            </a:endParaRPr>
          </a:p>
        </p:txBody>
      </p:sp>
      <p:sp>
        <p:nvSpPr>
          <p:cNvPr id="249" name="CustomShape 3"/>
          <p:cNvSpPr/>
          <p:nvPr/>
        </p:nvSpPr>
        <p:spPr>
          <a:xfrm>
            <a:off x="809640" y="2179080"/>
            <a:ext cx="10368000" cy="4225320"/>
          </a:xfrm>
          <a:prstGeom prst="rect">
            <a:avLst/>
          </a:prstGeom>
          <a:noFill/>
          <a:ln>
            <a:noFill/>
          </a:ln>
        </p:spPr>
        <p:style>
          <a:lnRef idx="0"/>
          <a:fillRef idx="0"/>
          <a:effectRef idx="0"/>
          <a:fontRef idx="minor"/>
        </p:style>
        <p:txBody>
          <a:bodyPr lIns="90000" rIns="90000" tIns="45000" bIns="45000" anchor="ctr"/>
          <a:p>
            <a:pPr algn="ctr">
              <a:lnSpc>
                <a:spcPct val="150000"/>
              </a:lnSpc>
            </a:pPr>
            <a:endParaRPr b="0" lang="en-US" sz="1800" spc="-1" strike="noStrike">
              <a:latin typeface="Arial"/>
            </a:endParaRPr>
          </a:p>
          <a:p>
            <a:pPr algn="just">
              <a:lnSpc>
                <a:spcPct val="150000"/>
              </a:lnSpc>
            </a:pPr>
            <a:endParaRPr b="0" lang="en-US" sz="1800" spc="-1" strike="noStrike">
              <a:latin typeface="Arial"/>
            </a:endParaRPr>
          </a:p>
        </p:txBody>
      </p:sp>
      <p:pic>
        <p:nvPicPr>
          <p:cNvPr id="250" name="" descr=""/>
          <p:cNvPicPr/>
          <p:nvPr/>
        </p:nvPicPr>
        <p:blipFill>
          <a:blip r:embed="rId1"/>
          <a:stretch/>
        </p:blipFill>
        <p:spPr>
          <a:xfrm>
            <a:off x="275040" y="1555560"/>
            <a:ext cx="11648880" cy="5758200"/>
          </a:xfrm>
          <a:prstGeom prst="rect">
            <a:avLst/>
          </a:prstGeom>
          <a:ln>
            <a:noFill/>
          </a:ln>
        </p:spPr>
      </p:pic>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809640" y="447120"/>
            <a:ext cx="10569600" cy="968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Travis config</a:t>
            </a:r>
            <a:endParaRPr b="0" lang="en-US" sz="4800" spc="-1" strike="noStrike">
              <a:latin typeface="Arial"/>
            </a:endParaRPr>
          </a:p>
        </p:txBody>
      </p:sp>
      <p:sp>
        <p:nvSpPr>
          <p:cNvPr id="252" name="CustomShape 2"/>
          <p:cNvSpPr/>
          <p:nvPr/>
        </p:nvSpPr>
        <p:spPr>
          <a:xfrm>
            <a:off x="10677960" y="5915880"/>
            <a:ext cx="1059480" cy="488160"/>
          </a:xfrm>
          <a:prstGeom prst="rect">
            <a:avLst/>
          </a:prstGeom>
          <a:noFill/>
          <a:ln>
            <a:noFill/>
          </a:ln>
        </p:spPr>
        <p:style>
          <a:lnRef idx="0"/>
          <a:fillRef idx="0"/>
          <a:effectRef idx="0"/>
          <a:fontRef idx="minor"/>
        </p:style>
        <p:txBody>
          <a:bodyPr lIns="90000" rIns="90000" tIns="45000" bIns="10800" anchor="b"/>
          <a:p>
            <a:pPr algn="r">
              <a:lnSpc>
                <a:spcPct val="100000"/>
              </a:lnSpc>
            </a:pPr>
            <a:fld id="{F69F79A1-FD3B-4ADF-864F-9C1F4088B46C}" type="slidenum">
              <a:rPr b="0" lang="en-US" sz="2000" spc="-1" strike="noStrike">
                <a:solidFill>
                  <a:srgbClr val="00c6bb"/>
                </a:solidFill>
                <a:latin typeface="Century Gothic"/>
                <a:ea typeface="DejaVu Sans"/>
              </a:rPr>
              <a:t>&lt;number&gt;</a:t>
            </a:fld>
            <a:endParaRPr b="0" lang="en-US" sz="2000" spc="-1" strike="noStrike">
              <a:latin typeface="Arial"/>
            </a:endParaRPr>
          </a:p>
        </p:txBody>
      </p:sp>
      <p:sp>
        <p:nvSpPr>
          <p:cNvPr id="253" name="CustomShape 3"/>
          <p:cNvSpPr/>
          <p:nvPr/>
        </p:nvSpPr>
        <p:spPr>
          <a:xfrm>
            <a:off x="809640" y="2179080"/>
            <a:ext cx="10368000" cy="4225320"/>
          </a:xfrm>
          <a:prstGeom prst="rect">
            <a:avLst/>
          </a:prstGeom>
          <a:noFill/>
          <a:ln>
            <a:noFill/>
          </a:ln>
        </p:spPr>
        <p:style>
          <a:lnRef idx="0"/>
          <a:fillRef idx="0"/>
          <a:effectRef idx="0"/>
          <a:fontRef idx="minor"/>
        </p:style>
        <p:txBody>
          <a:bodyPr lIns="90000" rIns="90000" tIns="45000" bIns="45000" anchor="ctr"/>
          <a:p>
            <a:pPr algn="ctr">
              <a:lnSpc>
                <a:spcPct val="150000"/>
              </a:lnSpc>
            </a:pPr>
            <a:endParaRPr b="0" lang="en-US" sz="1800" spc="-1" strike="noStrike">
              <a:latin typeface="Arial"/>
            </a:endParaRPr>
          </a:p>
          <a:p>
            <a:pPr algn="just">
              <a:lnSpc>
                <a:spcPct val="150000"/>
              </a:lnSpc>
            </a:pPr>
            <a:endParaRPr b="0" lang="en-US" sz="1800" spc="-1" strike="noStrike">
              <a:latin typeface="Arial"/>
            </a:endParaRPr>
          </a:p>
        </p:txBody>
      </p:sp>
      <p:pic>
        <p:nvPicPr>
          <p:cNvPr id="254" name="" descr=""/>
          <p:cNvPicPr/>
          <p:nvPr/>
        </p:nvPicPr>
        <p:blipFill>
          <a:blip r:embed="rId1"/>
          <a:stretch/>
        </p:blipFill>
        <p:spPr>
          <a:xfrm>
            <a:off x="275400" y="1555920"/>
            <a:ext cx="11647800" cy="5757480"/>
          </a:xfrm>
          <a:prstGeom prst="rect">
            <a:avLst/>
          </a:prstGeom>
          <a:ln>
            <a:noFill/>
          </a:ln>
        </p:spPr>
      </p:pic>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809640" y="447120"/>
            <a:ext cx="10569600" cy="968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Mustache template New archetype</a:t>
            </a:r>
            <a:endParaRPr b="0" lang="en-US" sz="4800" spc="-1" strike="noStrike">
              <a:latin typeface="Arial"/>
            </a:endParaRPr>
          </a:p>
        </p:txBody>
      </p:sp>
      <p:sp>
        <p:nvSpPr>
          <p:cNvPr id="256" name="CustomShape 2"/>
          <p:cNvSpPr/>
          <p:nvPr/>
        </p:nvSpPr>
        <p:spPr>
          <a:xfrm>
            <a:off x="10677960" y="5915880"/>
            <a:ext cx="1059480" cy="488160"/>
          </a:xfrm>
          <a:prstGeom prst="rect">
            <a:avLst/>
          </a:prstGeom>
          <a:noFill/>
          <a:ln>
            <a:noFill/>
          </a:ln>
        </p:spPr>
        <p:style>
          <a:lnRef idx="0"/>
          <a:fillRef idx="0"/>
          <a:effectRef idx="0"/>
          <a:fontRef idx="minor"/>
        </p:style>
        <p:txBody>
          <a:bodyPr lIns="90000" rIns="90000" tIns="45000" bIns="10800" anchor="b"/>
          <a:p>
            <a:pPr algn="r">
              <a:lnSpc>
                <a:spcPct val="100000"/>
              </a:lnSpc>
            </a:pPr>
            <a:fld id="{C60B8A65-2126-4419-9086-2B33BF7354CC}" type="slidenum">
              <a:rPr b="0" lang="en-US" sz="2000" spc="-1" strike="noStrike">
                <a:solidFill>
                  <a:srgbClr val="00c6bb"/>
                </a:solidFill>
                <a:latin typeface="Century Gothic"/>
                <a:ea typeface="DejaVu Sans"/>
              </a:rPr>
              <a:t>&lt;number&gt;</a:t>
            </a:fld>
            <a:endParaRPr b="0" lang="en-US" sz="2000" spc="-1" strike="noStrike">
              <a:latin typeface="Arial"/>
            </a:endParaRPr>
          </a:p>
        </p:txBody>
      </p:sp>
      <p:sp>
        <p:nvSpPr>
          <p:cNvPr id="257" name="CustomShape 3"/>
          <p:cNvSpPr/>
          <p:nvPr/>
        </p:nvSpPr>
        <p:spPr>
          <a:xfrm>
            <a:off x="809640" y="2179080"/>
            <a:ext cx="10368000" cy="4225320"/>
          </a:xfrm>
          <a:prstGeom prst="rect">
            <a:avLst/>
          </a:prstGeom>
          <a:noFill/>
          <a:ln>
            <a:noFill/>
          </a:ln>
        </p:spPr>
        <p:style>
          <a:lnRef idx="0"/>
          <a:fillRef idx="0"/>
          <a:effectRef idx="0"/>
          <a:fontRef idx="minor"/>
        </p:style>
        <p:txBody>
          <a:bodyPr lIns="90000" rIns="90000" tIns="45000" bIns="45000" anchor="ctr"/>
          <a:p>
            <a:pPr algn="ctr">
              <a:lnSpc>
                <a:spcPct val="150000"/>
              </a:lnSpc>
            </a:pPr>
            <a:endParaRPr b="0" lang="en-US" sz="1800" spc="-1" strike="noStrike">
              <a:latin typeface="Arial"/>
            </a:endParaRPr>
          </a:p>
          <a:p>
            <a:pPr algn="just">
              <a:lnSpc>
                <a:spcPct val="150000"/>
              </a:lnSpc>
            </a:pPr>
            <a:endParaRPr b="0" lang="en-US" sz="1800" spc="-1" strike="noStrike">
              <a:latin typeface="Arial"/>
            </a:endParaRPr>
          </a:p>
        </p:txBody>
      </p:sp>
      <p:pic>
        <p:nvPicPr>
          <p:cNvPr id="258" name="" descr=""/>
          <p:cNvPicPr/>
          <p:nvPr/>
        </p:nvPicPr>
        <p:blipFill>
          <a:blip r:embed="rId1"/>
          <a:stretch/>
        </p:blipFill>
        <p:spPr>
          <a:xfrm>
            <a:off x="275760" y="1556280"/>
            <a:ext cx="11646720" cy="5756760"/>
          </a:xfrm>
          <a:prstGeom prst="rect">
            <a:avLst/>
          </a:prstGeom>
          <a:ln>
            <a:noFill/>
          </a:ln>
        </p:spPr>
      </p:pic>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809640" y="447120"/>
            <a:ext cx="10569600" cy="968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Plan</a:t>
            </a:r>
            <a:endParaRPr b="0" lang="en-US" sz="4800" spc="-1" strike="noStrike">
              <a:latin typeface="Arial"/>
            </a:endParaRPr>
          </a:p>
        </p:txBody>
      </p:sp>
      <p:sp>
        <p:nvSpPr>
          <p:cNvPr id="90" name="CustomShape 2"/>
          <p:cNvSpPr/>
          <p:nvPr/>
        </p:nvSpPr>
        <p:spPr>
          <a:xfrm>
            <a:off x="480240" y="2227320"/>
            <a:ext cx="10898640" cy="4362840"/>
          </a:xfrm>
          <a:prstGeom prst="rect">
            <a:avLst/>
          </a:prstGeom>
          <a:noFill/>
          <a:ln>
            <a:noFill/>
          </a:ln>
        </p:spPr>
        <p:style>
          <a:lnRef idx="0"/>
          <a:fillRef idx="0"/>
          <a:effectRef idx="0"/>
          <a:fontRef idx="minor"/>
        </p:style>
        <p:txBody>
          <a:bodyPr lIns="90000" rIns="90000" tIns="45000" bIns="45000" anchor="ctr"/>
          <a:p>
            <a:pPr marL="514440" indent="-511920">
              <a:lnSpc>
                <a:spcPct val="100000"/>
              </a:lnSpc>
              <a:buClr>
                <a:srgbClr val="00c6bb"/>
              </a:buClr>
              <a:buFont typeface="Wingdings" charset="2"/>
              <a:buChar char=""/>
            </a:pPr>
            <a:r>
              <a:rPr b="0" lang="en-US" sz="2800" spc="-1" strike="noStrike">
                <a:solidFill>
                  <a:srgbClr val="000000"/>
                </a:solidFill>
                <a:latin typeface="Cambria"/>
                <a:ea typeface="DejaVu Sans"/>
              </a:rPr>
              <a:t>Context</a:t>
            </a:r>
            <a:endParaRPr b="0" lang="en-US" sz="2800" spc="-1" strike="noStrike">
              <a:latin typeface="Arial"/>
            </a:endParaRPr>
          </a:p>
          <a:p>
            <a:pPr marL="514440" indent="-511920">
              <a:lnSpc>
                <a:spcPct val="100000"/>
              </a:lnSpc>
              <a:buClr>
                <a:srgbClr val="00c6bb"/>
              </a:buClr>
              <a:buFont typeface="Wingdings" charset="2"/>
              <a:buChar char=""/>
            </a:pPr>
            <a:r>
              <a:rPr b="0" lang="en-US" sz="2800" spc="-1" strike="noStrike">
                <a:solidFill>
                  <a:srgbClr val="000000"/>
                </a:solidFill>
                <a:latin typeface="Cambria"/>
                <a:ea typeface="DejaVu Sans"/>
              </a:rPr>
              <a:t>Problems</a:t>
            </a:r>
            <a:endParaRPr b="0" lang="en-US" sz="2800" spc="-1" strike="noStrike">
              <a:latin typeface="Arial"/>
            </a:endParaRPr>
          </a:p>
          <a:p>
            <a:pPr marL="514440" indent="-511920">
              <a:lnSpc>
                <a:spcPct val="100000"/>
              </a:lnSpc>
              <a:buClr>
                <a:srgbClr val="00c6bb"/>
              </a:buClr>
              <a:buFont typeface="Wingdings" charset="2"/>
              <a:buChar char=""/>
            </a:pPr>
            <a:r>
              <a:rPr b="0" lang="en-US" sz="2800" spc="-1" strike="noStrike">
                <a:solidFill>
                  <a:srgbClr val="000000"/>
                </a:solidFill>
                <a:latin typeface="Cambria"/>
                <a:ea typeface="DejaVu Sans"/>
              </a:rPr>
              <a:t>Solutions</a:t>
            </a:r>
            <a:endParaRPr b="0" lang="en-US" sz="2800" spc="-1" strike="noStrike">
              <a:latin typeface="Arial"/>
            </a:endParaRPr>
          </a:p>
          <a:p>
            <a:pPr marL="514440" indent="-511920">
              <a:lnSpc>
                <a:spcPct val="100000"/>
              </a:lnSpc>
              <a:buClr>
                <a:srgbClr val="00c6bb"/>
              </a:buClr>
              <a:buFont typeface="Wingdings" charset="2"/>
              <a:buChar char=""/>
            </a:pPr>
            <a:r>
              <a:rPr b="0" lang="en-US" sz="2800" spc="-1" strike="noStrike">
                <a:solidFill>
                  <a:srgbClr val="000000"/>
                </a:solidFill>
                <a:latin typeface="Cambria"/>
                <a:ea typeface="DejaVu Sans"/>
              </a:rPr>
              <a:t>Next Steps</a:t>
            </a:r>
            <a:endParaRPr b="0" lang="en-US" sz="2800" spc="-1" strike="noStrike">
              <a:latin typeface="Arial"/>
            </a:endParaRPr>
          </a:p>
          <a:p>
            <a:pPr>
              <a:lnSpc>
                <a:spcPct val="100000"/>
              </a:lnSpc>
            </a:pPr>
            <a:endParaRPr b="0" lang="en-US" sz="2800" spc="-1" strike="noStrike">
              <a:latin typeface="Arial"/>
            </a:endParaRPr>
          </a:p>
        </p:txBody>
      </p:sp>
      <p:sp>
        <p:nvSpPr>
          <p:cNvPr id="91" name="CustomShape 3"/>
          <p:cNvSpPr/>
          <p:nvPr/>
        </p:nvSpPr>
        <p:spPr>
          <a:xfrm>
            <a:off x="10677960" y="5915880"/>
            <a:ext cx="1059480" cy="488160"/>
          </a:xfrm>
          <a:prstGeom prst="rect">
            <a:avLst/>
          </a:prstGeom>
          <a:noFill/>
          <a:ln>
            <a:noFill/>
          </a:ln>
        </p:spPr>
        <p:style>
          <a:lnRef idx="0"/>
          <a:fillRef idx="0"/>
          <a:effectRef idx="0"/>
          <a:fontRef idx="minor"/>
        </p:style>
        <p:txBody>
          <a:bodyPr lIns="90000" rIns="90000" tIns="45000" bIns="10800" anchor="b"/>
          <a:p>
            <a:pPr algn="r">
              <a:lnSpc>
                <a:spcPct val="100000"/>
              </a:lnSpc>
            </a:pPr>
            <a:fld id="{2C4D7335-2640-4804-BF7F-0E1145D7F039}" type="slidenum">
              <a:rPr b="0" lang="en-US" sz="2000" spc="-1" strike="noStrike">
                <a:solidFill>
                  <a:srgbClr val="00c6bb"/>
                </a:solidFill>
                <a:latin typeface="Century Gothic"/>
                <a:ea typeface="DejaVu Sans"/>
              </a:rPr>
              <a:t>1</a:t>
            </a:fld>
            <a:endParaRPr b="0" lang="en-US"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809640" y="447120"/>
            <a:ext cx="10569600" cy="968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Archetype architecture</a:t>
            </a:r>
            <a:endParaRPr b="0" lang="en-US" sz="4800" spc="-1" strike="noStrike">
              <a:latin typeface="Arial"/>
            </a:endParaRPr>
          </a:p>
        </p:txBody>
      </p:sp>
      <p:sp>
        <p:nvSpPr>
          <p:cNvPr id="260" name="CustomShape 2"/>
          <p:cNvSpPr/>
          <p:nvPr/>
        </p:nvSpPr>
        <p:spPr>
          <a:xfrm>
            <a:off x="10677960" y="5915880"/>
            <a:ext cx="1059480" cy="488160"/>
          </a:xfrm>
          <a:prstGeom prst="rect">
            <a:avLst/>
          </a:prstGeom>
          <a:noFill/>
          <a:ln>
            <a:noFill/>
          </a:ln>
        </p:spPr>
        <p:style>
          <a:lnRef idx="0"/>
          <a:fillRef idx="0"/>
          <a:effectRef idx="0"/>
          <a:fontRef idx="minor"/>
        </p:style>
        <p:txBody>
          <a:bodyPr lIns="90000" rIns="90000" tIns="45000" bIns="10800" anchor="b"/>
          <a:p>
            <a:pPr algn="r">
              <a:lnSpc>
                <a:spcPct val="100000"/>
              </a:lnSpc>
            </a:pPr>
            <a:fld id="{6A13CB71-BA90-473F-A998-97DA201D4624}" type="slidenum">
              <a:rPr b="0" lang="en-US" sz="2000" spc="-1" strike="noStrike">
                <a:solidFill>
                  <a:srgbClr val="00c6bb"/>
                </a:solidFill>
                <a:latin typeface="Century Gothic"/>
                <a:ea typeface="DejaVu Sans"/>
              </a:rPr>
              <a:t>&lt;number&gt;</a:t>
            </a:fld>
            <a:endParaRPr b="0" lang="en-US" sz="2000" spc="-1" strike="noStrike">
              <a:latin typeface="Arial"/>
            </a:endParaRPr>
          </a:p>
        </p:txBody>
      </p:sp>
      <p:sp>
        <p:nvSpPr>
          <p:cNvPr id="261" name="CustomShape 3"/>
          <p:cNvSpPr/>
          <p:nvPr/>
        </p:nvSpPr>
        <p:spPr>
          <a:xfrm>
            <a:off x="809640" y="2179080"/>
            <a:ext cx="10368000" cy="4225320"/>
          </a:xfrm>
          <a:prstGeom prst="rect">
            <a:avLst/>
          </a:prstGeom>
          <a:noFill/>
          <a:ln>
            <a:noFill/>
          </a:ln>
        </p:spPr>
        <p:style>
          <a:lnRef idx="0"/>
          <a:fillRef idx="0"/>
          <a:effectRef idx="0"/>
          <a:fontRef idx="minor"/>
        </p:style>
        <p:txBody>
          <a:bodyPr lIns="90000" rIns="90000" tIns="45000" bIns="45000" anchor="ctr"/>
          <a:p>
            <a:pPr algn="ctr">
              <a:lnSpc>
                <a:spcPct val="150000"/>
              </a:lnSpc>
            </a:pPr>
            <a:endParaRPr b="0" lang="en-US" sz="1800" spc="-1" strike="noStrike">
              <a:latin typeface="Arial"/>
            </a:endParaRPr>
          </a:p>
          <a:p>
            <a:pPr algn="just">
              <a:lnSpc>
                <a:spcPct val="150000"/>
              </a:lnSpc>
            </a:pPr>
            <a:endParaRPr b="0" lang="en-US" sz="1800" spc="-1" strike="noStrike">
              <a:latin typeface="Arial"/>
            </a:endParaRPr>
          </a:p>
        </p:txBody>
      </p:sp>
      <p:pic>
        <p:nvPicPr>
          <p:cNvPr id="262" name="" descr=""/>
          <p:cNvPicPr/>
          <p:nvPr/>
        </p:nvPicPr>
        <p:blipFill>
          <a:blip r:embed="rId1"/>
          <a:stretch/>
        </p:blipFill>
        <p:spPr>
          <a:xfrm>
            <a:off x="276840" y="1557000"/>
            <a:ext cx="11644200" cy="5754960"/>
          </a:xfrm>
          <a:prstGeom prst="rect">
            <a:avLst/>
          </a:prstGeom>
          <a:ln>
            <a:noFill/>
          </a:ln>
        </p:spPr>
      </p:pic>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809640" y="447120"/>
            <a:ext cx="10569600" cy="968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Pillar syntax</a:t>
            </a:r>
            <a:endParaRPr b="0" lang="en-US" sz="4800" spc="-1" strike="noStrike">
              <a:latin typeface="Arial"/>
            </a:endParaRPr>
          </a:p>
        </p:txBody>
      </p:sp>
      <p:sp>
        <p:nvSpPr>
          <p:cNvPr id="264" name="CustomShape 2"/>
          <p:cNvSpPr/>
          <p:nvPr/>
        </p:nvSpPr>
        <p:spPr>
          <a:xfrm>
            <a:off x="10677960" y="5915880"/>
            <a:ext cx="1059480" cy="488160"/>
          </a:xfrm>
          <a:prstGeom prst="rect">
            <a:avLst/>
          </a:prstGeom>
          <a:noFill/>
          <a:ln>
            <a:noFill/>
          </a:ln>
        </p:spPr>
        <p:style>
          <a:lnRef idx="0"/>
          <a:fillRef idx="0"/>
          <a:effectRef idx="0"/>
          <a:fontRef idx="minor"/>
        </p:style>
        <p:txBody>
          <a:bodyPr lIns="90000" rIns="90000" tIns="45000" bIns="10800" anchor="b"/>
          <a:p>
            <a:pPr algn="r">
              <a:lnSpc>
                <a:spcPct val="100000"/>
              </a:lnSpc>
            </a:pPr>
            <a:fld id="{D77CA4E5-9E8F-4932-9338-2CE302F41060}" type="slidenum">
              <a:rPr b="0" lang="en-US" sz="2000" spc="-1" strike="noStrike">
                <a:solidFill>
                  <a:srgbClr val="00c6bb"/>
                </a:solidFill>
                <a:latin typeface="Century Gothic"/>
                <a:ea typeface="DejaVu Sans"/>
              </a:rPr>
              <a:t>&lt;number&gt;</a:t>
            </a:fld>
            <a:endParaRPr b="0" lang="en-US" sz="2000" spc="-1" strike="noStrike">
              <a:latin typeface="Arial"/>
            </a:endParaRPr>
          </a:p>
        </p:txBody>
      </p:sp>
      <p:sp>
        <p:nvSpPr>
          <p:cNvPr id="265" name="CustomShape 3"/>
          <p:cNvSpPr/>
          <p:nvPr/>
        </p:nvSpPr>
        <p:spPr>
          <a:xfrm>
            <a:off x="809640" y="2179080"/>
            <a:ext cx="10368000" cy="4225320"/>
          </a:xfrm>
          <a:prstGeom prst="rect">
            <a:avLst/>
          </a:prstGeom>
          <a:noFill/>
          <a:ln>
            <a:noFill/>
          </a:ln>
        </p:spPr>
        <p:style>
          <a:lnRef idx="0"/>
          <a:fillRef idx="0"/>
          <a:effectRef idx="0"/>
          <a:fontRef idx="minor"/>
        </p:style>
        <p:txBody>
          <a:bodyPr lIns="90000" rIns="90000" tIns="45000" bIns="45000" anchor="ctr"/>
          <a:p>
            <a:pPr algn="ctr">
              <a:lnSpc>
                <a:spcPct val="150000"/>
              </a:lnSpc>
            </a:pPr>
            <a:endParaRPr b="0" lang="en-US" sz="1800" spc="-1" strike="noStrike">
              <a:latin typeface="Arial"/>
            </a:endParaRPr>
          </a:p>
          <a:p>
            <a:pPr algn="just">
              <a:lnSpc>
                <a:spcPct val="150000"/>
              </a:lnSpc>
            </a:pPr>
            <a:endParaRPr b="0" lang="en-US" sz="1800" spc="-1" strike="noStrike">
              <a:latin typeface="Arial"/>
            </a:endParaRPr>
          </a:p>
        </p:txBody>
      </p:sp>
      <p:pic>
        <p:nvPicPr>
          <p:cNvPr id="266" name="" descr=""/>
          <p:cNvPicPr/>
          <p:nvPr/>
        </p:nvPicPr>
        <p:blipFill>
          <a:blip r:embed="rId1"/>
          <a:stretch/>
        </p:blipFill>
        <p:spPr>
          <a:xfrm>
            <a:off x="277200" y="1557360"/>
            <a:ext cx="11643480" cy="5754240"/>
          </a:xfrm>
          <a:prstGeom prst="rect">
            <a:avLst/>
          </a:prstGeom>
          <a:ln>
            <a:noFill/>
          </a:ln>
        </p:spPr>
      </p:pic>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809640" y="447120"/>
            <a:ext cx="10569600" cy="968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Context</a:t>
            </a:r>
            <a:endParaRPr b="0" lang="en-US" sz="4800" spc="-1" strike="noStrike">
              <a:latin typeface="Arial"/>
            </a:endParaRPr>
          </a:p>
        </p:txBody>
      </p:sp>
      <p:sp>
        <p:nvSpPr>
          <p:cNvPr id="93" name="CustomShape 2"/>
          <p:cNvSpPr/>
          <p:nvPr/>
        </p:nvSpPr>
        <p:spPr>
          <a:xfrm>
            <a:off x="10677960" y="5915880"/>
            <a:ext cx="1059480" cy="488160"/>
          </a:xfrm>
          <a:prstGeom prst="rect">
            <a:avLst/>
          </a:prstGeom>
          <a:noFill/>
          <a:ln>
            <a:noFill/>
          </a:ln>
        </p:spPr>
        <p:style>
          <a:lnRef idx="0"/>
          <a:fillRef idx="0"/>
          <a:effectRef idx="0"/>
          <a:fontRef idx="minor"/>
        </p:style>
        <p:txBody>
          <a:bodyPr lIns="90000" rIns="90000" tIns="45000" bIns="10800" anchor="b"/>
          <a:p>
            <a:pPr algn="r">
              <a:lnSpc>
                <a:spcPct val="100000"/>
              </a:lnSpc>
            </a:pPr>
            <a:fld id="{99A708A7-357E-4D19-A337-4096F5C79147}" type="slidenum">
              <a:rPr b="0" lang="en-US" sz="2000" spc="-1" strike="noStrike">
                <a:solidFill>
                  <a:srgbClr val="00c6bb"/>
                </a:solidFill>
                <a:latin typeface="Century Gothic"/>
                <a:ea typeface="DejaVu Sans"/>
              </a:rPr>
              <a:t>1</a:t>
            </a:fld>
            <a:endParaRPr b="0" lang="en-US" sz="2000" spc="-1" strike="noStrike">
              <a:latin typeface="Arial"/>
            </a:endParaRPr>
          </a:p>
        </p:txBody>
      </p:sp>
      <p:sp>
        <p:nvSpPr>
          <p:cNvPr id="94" name="CustomShape 3"/>
          <p:cNvSpPr/>
          <p:nvPr/>
        </p:nvSpPr>
        <p:spPr>
          <a:xfrm>
            <a:off x="1463040" y="3566160"/>
            <a:ext cx="913320" cy="1096200"/>
          </a:xfrm>
          <a:prstGeom prst="foldedCorner">
            <a:avLst>
              <a:gd name="adj" fmla="val 12500"/>
            </a:avLst>
          </a:prstGeom>
          <a:solidFill>
            <a:srgbClr val="ffffff"/>
          </a:solidFill>
          <a:ln>
            <a:solidFill>
              <a:srgbClr val="000000"/>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Doc.</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pillar</a:t>
            </a:r>
            <a:endParaRPr b="0" lang="en-US" sz="1800" spc="-1" strike="noStrike">
              <a:latin typeface="Arial"/>
            </a:endParaRPr>
          </a:p>
        </p:txBody>
      </p:sp>
      <p:sp>
        <p:nvSpPr>
          <p:cNvPr id="95" name="CustomShape 4"/>
          <p:cNvSpPr/>
          <p:nvPr/>
        </p:nvSpPr>
        <p:spPr>
          <a:xfrm>
            <a:off x="9326880" y="2103120"/>
            <a:ext cx="821880" cy="1096200"/>
          </a:xfrm>
          <a:prstGeom prst="foldedCorner">
            <a:avLst>
              <a:gd name="adj" fmla="val 12500"/>
            </a:avLst>
          </a:prstGeom>
          <a:solidFill>
            <a:srgbClr val="ffffff"/>
          </a:solidFill>
          <a:ln>
            <a:solidFill>
              <a:srgbClr val="000000"/>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Cambrai"/>
                <a:ea typeface="DejaVu Sans"/>
              </a:rPr>
              <a:t>Pdf</a:t>
            </a:r>
            <a:endParaRPr b="0" lang="en-US" sz="1800" spc="-1" strike="noStrike">
              <a:latin typeface="Arial"/>
            </a:endParaRPr>
          </a:p>
        </p:txBody>
      </p:sp>
      <p:sp>
        <p:nvSpPr>
          <p:cNvPr id="96" name="CustomShape 5"/>
          <p:cNvSpPr/>
          <p:nvPr/>
        </p:nvSpPr>
        <p:spPr>
          <a:xfrm>
            <a:off x="9326880" y="3566160"/>
            <a:ext cx="821880" cy="1096200"/>
          </a:xfrm>
          <a:prstGeom prst="foldedCorner">
            <a:avLst>
              <a:gd name="adj" fmla="val 12500"/>
            </a:avLst>
          </a:prstGeom>
          <a:solidFill>
            <a:srgbClr val="ffffff"/>
          </a:solidFill>
          <a:ln>
            <a:solidFill>
              <a:srgbClr val="000000"/>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Cambrai"/>
                <a:ea typeface="DejaVu Sans"/>
              </a:rPr>
              <a:t>Epub</a:t>
            </a:r>
            <a:endParaRPr b="0" lang="en-US" sz="1800" spc="-1" strike="noStrike">
              <a:latin typeface="Arial"/>
            </a:endParaRPr>
          </a:p>
        </p:txBody>
      </p:sp>
      <p:sp>
        <p:nvSpPr>
          <p:cNvPr id="97" name="CustomShape 6"/>
          <p:cNvSpPr/>
          <p:nvPr/>
        </p:nvSpPr>
        <p:spPr>
          <a:xfrm>
            <a:off x="9326880" y="4937760"/>
            <a:ext cx="821880" cy="1096200"/>
          </a:xfrm>
          <a:prstGeom prst="foldedCorner">
            <a:avLst>
              <a:gd name="adj" fmla="val 12500"/>
            </a:avLst>
          </a:prstGeom>
          <a:solidFill>
            <a:srgbClr val="ffffff"/>
          </a:solidFill>
          <a:ln>
            <a:solidFill>
              <a:srgbClr val="000000"/>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Cambrai"/>
                <a:ea typeface="DejaVu Sans"/>
              </a:rPr>
              <a:t>Html</a:t>
            </a:r>
            <a:endParaRPr b="0" lang="en-US" sz="1800" spc="-1" strike="noStrike">
              <a:latin typeface="Arial"/>
            </a:endParaRPr>
          </a:p>
        </p:txBody>
      </p:sp>
      <p:sp>
        <p:nvSpPr>
          <p:cNvPr id="98" name="CustomShape 7"/>
          <p:cNvSpPr/>
          <p:nvPr/>
        </p:nvSpPr>
        <p:spPr>
          <a:xfrm rot="5400000">
            <a:off x="1738440" y="4114800"/>
            <a:ext cx="273240" cy="1553400"/>
          </a:xfrm>
          <a:custGeom>
            <a:avLst/>
            <a:gdLst/>
            <a:ahLst/>
            <a:rect l="l" t="t" r="r" b="b"/>
            <a:pathLst>
              <a:path w="764" h="4320">
                <a:moveTo>
                  <a:pt x="763" y="0"/>
                </a:moveTo>
                <a:cubicBezTo>
                  <a:pt x="572" y="0"/>
                  <a:pt x="381" y="179"/>
                  <a:pt x="381" y="359"/>
                </a:cubicBezTo>
                <a:lnTo>
                  <a:pt x="381" y="1799"/>
                </a:lnTo>
                <a:cubicBezTo>
                  <a:pt x="381" y="1979"/>
                  <a:pt x="190" y="2159"/>
                  <a:pt x="0" y="2159"/>
                </a:cubicBezTo>
                <a:cubicBezTo>
                  <a:pt x="190" y="2159"/>
                  <a:pt x="381" y="2339"/>
                  <a:pt x="381" y="2519"/>
                </a:cubicBezTo>
                <a:lnTo>
                  <a:pt x="381" y="3959"/>
                </a:lnTo>
                <a:cubicBezTo>
                  <a:pt x="381" y="4139"/>
                  <a:pt x="572" y="4319"/>
                  <a:pt x="763" y="4319"/>
                </a:cubicBezTo>
              </a:path>
            </a:pathLst>
          </a:custGeom>
          <a:noFill/>
          <a:ln>
            <a:solidFill>
              <a:srgbClr val="000000"/>
            </a:solidFill>
          </a:ln>
        </p:spPr>
        <p:style>
          <a:lnRef idx="0"/>
          <a:fillRef idx="0"/>
          <a:effectRef idx="0"/>
          <a:fontRef idx="minor"/>
        </p:style>
      </p:sp>
      <p:sp>
        <p:nvSpPr>
          <p:cNvPr id="99" name="CustomShape 8"/>
          <p:cNvSpPr/>
          <p:nvPr/>
        </p:nvSpPr>
        <p:spPr>
          <a:xfrm>
            <a:off x="-91440" y="5029200"/>
            <a:ext cx="4022280" cy="18086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Arial"/>
                <a:ea typeface="DejaVu Sans"/>
              </a:rPr>
              <a:t>!! title</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 list element 1</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 list element 2</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__underlined__</a:t>
            </a:r>
            <a:endParaRPr b="0" lang="en-US" sz="1800" spc="-1" strike="noStrike">
              <a:latin typeface="Arial"/>
            </a:endParaRPr>
          </a:p>
          <a:p>
            <a:pPr algn="ctr">
              <a:lnSpc>
                <a:spcPct val="100000"/>
              </a:lnSpc>
            </a:pPr>
            <a:r>
              <a:rPr b="0" lang="en-US" sz="1800" spc="-1" strike="noStrike" u="sng">
                <a:solidFill>
                  <a:srgbClr val="0000ff"/>
                </a:solidFill>
                <a:uFillTx/>
                <a:latin typeface="Arial"/>
                <a:ea typeface="DejaVu Sans"/>
                <a:hlinkClick r:id="rId1"/>
              </a:rPr>
              <a:t>*@Internal</a:t>
            </a:r>
            <a:r>
              <a:rPr b="0" lang="en-US" sz="1800" spc="-1" strike="noStrike">
                <a:solidFill>
                  <a:srgbClr val="0000ff"/>
                </a:solidFill>
                <a:latin typeface="Arial"/>
                <a:ea typeface="DejaVu Sans"/>
              </a:rPr>
              <a:t> Link*</a:t>
            </a:r>
            <a:endParaRPr b="0" lang="en-US" sz="1800" spc="-1" strike="noStrike">
              <a:latin typeface="Arial"/>
            </a:endParaRPr>
          </a:p>
          <a:p>
            <a:pPr algn="ctr">
              <a:lnSpc>
                <a:spcPct val="100000"/>
              </a:lnSpc>
            </a:pPr>
            <a:r>
              <a:rPr b="0" lang="en-US" sz="1800" spc="-1" strike="noStrike">
                <a:solidFill>
                  <a:srgbClr val="0000ff"/>
                </a:solidFill>
                <a:latin typeface="Arial"/>
                <a:ea typeface="DejaVu Sans"/>
              </a:rPr>
              <a:t>${inputFile:path=MonRapport.pillar}$</a:t>
            </a:r>
            <a:endParaRPr b="0" lang="en-US" sz="1800" spc="-1" strike="noStrike">
              <a:latin typeface="Arial"/>
            </a:endParaRPr>
          </a:p>
        </p:txBody>
      </p:sp>
      <p:sp>
        <p:nvSpPr>
          <p:cNvPr id="100" name="Line 9"/>
          <p:cNvSpPr/>
          <p:nvPr/>
        </p:nvSpPr>
        <p:spPr>
          <a:xfrm flipV="1">
            <a:off x="2377440" y="4103280"/>
            <a:ext cx="4216680" cy="11520"/>
          </a:xfrm>
          <a:prstGeom prst="line">
            <a:avLst/>
          </a:prstGeom>
          <a:ln>
            <a:solidFill>
              <a:srgbClr val="000000"/>
            </a:solidFill>
          </a:ln>
        </p:spPr>
        <p:style>
          <a:lnRef idx="0"/>
          <a:fillRef idx="0"/>
          <a:effectRef idx="0"/>
          <a:fontRef idx="minor"/>
        </p:style>
      </p:sp>
      <p:sp>
        <p:nvSpPr>
          <p:cNvPr id="101" name="CustomShape 10"/>
          <p:cNvSpPr/>
          <p:nvPr/>
        </p:nvSpPr>
        <p:spPr>
          <a:xfrm flipV="1">
            <a:off x="6675120" y="1199520"/>
            <a:ext cx="2612160" cy="1457280"/>
          </a:xfrm>
          <a:prstGeom prst="curvedConnector3">
            <a:avLst>
              <a:gd name="adj1" fmla="val 50000"/>
            </a:avLst>
          </a:prstGeom>
          <a:noFill/>
          <a:ln>
            <a:solidFill>
              <a:srgbClr val="000000"/>
            </a:solidFill>
            <a:tailEnd len="med" type="triangle" w="med"/>
          </a:ln>
        </p:spPr>
        <p:style>
          <a:lnRef idx="0"/>
          <a:fillRef idx="0"/>
          <a:effectRef idx="0"/>
          <a:fontRef idx="minor"/>
        </p:style>
      </p:sp>
      <p:sp>
        <p:nvSpPr>
          <p:cNvPr id="102" name="CustomShape 11"/>
          <p:cNvSpPr/>
          <p:nvPr/>
        </p:nvSpPr>
        <p:spPr>
          <a:xfrm>
            <a:off x="6514200" y="4109760"/>
            <a:ext cx="2811960" cy="4320"/>
          </a:xfrm>
          <a:prstGeom prst="curvedConnector3">
            <a:avLst>
              <a:gd name="adj1" fmla="val 50000"/>
            </a:avLst>
          </a:prstGeom>
          <a:noFill/>
          <a:ln>
            <a:solidFill>
              <a:srgbClr val="000000"/>
            </a:solidFill>
            <a:tailEnd len="med" type="triangle" w="med"/>
          </a:ln>
        </p:spPr>
        <p:style>
          <a:lnRef idx="0"/>
          <a:fillRef idx="0"/>
          <a:effectRef idx="0"/>
          <a:fontRef idx="minor"/>
        </p:style>
      </p:sp>
      <p:sp>
        <p:nvSpPr>
          <p:cNvPr id="103" name="CustomShape 12"/>
          <p:cNvSpPr/>
          <p:nvPr/>
        </p:nvSpPr>
        <p:spPr>
          <a:xfrm>
            <a:off x="6594120" y="4103280"/>
            <a:ext cx="2732040" cy="1382400"/>
          </a:xfrm>
          <a:prstGeom prst="curvedConnector3">
            <a:avLst>
              <a:gd name="adj1" fmla="val 50000"/>
            </a:avLst>
          </a:prstGeom>
          <a:noFill/>
          <a:ln>
            <a:solidFill>
              <a:srgbClr val="000000"/>
            </a:solidFill>
            <a:tailEnd len="med" type="triangle" w="med"/>
          </a:ln>
        </p:spPr>
        <p:style>
          <a:lnRef idx="0"/>
          <a:fillRef idx="0"/>
          <a:effectRef idx="0"/>
          <a:fontRef idx="minor"/>
        </p:style>
      </p:sp>
      <p:sp>
        <p:nvSpPr>
          <p:cNvPr id="104" name="CustomShape 13"/>
          <p:cNvSpPr/>
          <p:nvPr/>
        </p:nvSpPr>
        <p:spPr>
          <a:xfrm>
            <a:off x="3657600" y="3200400"/>
            <a:ext cx="2833560" cy="1919160"/>
          </a:xfrm>
          <a:custGeom>
            <a:avLst/>
            <a:gdLst/>
            <a:ah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ffffff"/>
          </a:solidFill>
          <a:ln>
            <a:solidFill>
              <a:srgbClr val="000000"/>
            </a:solidFill>
          </a:ln>
        </p:spPr>
        <p:style>
          <a:lnRef idx="0"/>
          <a:fillRef idx="0"/>
          <a:effectRef idx="0"/>
          <a:fontRef idx="minor"/>
        </p:style>
      </p:sp>
      <p:sp>
        <p:nvSpPr>
          <p:cNvPr id="105" name="CustomShape 14"/>
          <p:cNvSpPr/>
          <p:nvPr/>
        </p:nvSpPr>
        <p:spPr>
          <a:xfrm>
            <a:off x="4480560" y="3657600"/>
            <a:ext cx="1187640" cy="3546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Cambrai"/>
                <a:ea typeface="DejaVu Sans"/>
              </a:rPr>
              <a:t>Pillar</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809640" y="447120"/>
            <a:ext cx="10569600" cy="968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Problems</a:t>
            </a:r>
            <a:endParaRPr b="0" lang="en-US" sz="4800" spc="-1" strike="noStrike">
              <a:latin typeface="Arial"/>
            </a:endParaRPr>
          </a:p>
        </p:txBody>
      </p:sp>
      <p:sp>
        <p:nvSpPr>
          <p:cNvPr id="107" name="CustomShape 2"/>
          <p:cNvSpPr/>
          <p:nvPr/>
        </p:nvSpPr>
        <p:spPr>
          <a:xfrm>
            <a:off x="809640" y="2350080"/>
            <a:ext cx="10409760" cy="4225320"/>
          </a:xfrm>
          <a:prstGeom prst="rect">
            <a:avLst/>
          </a:prstGeom>
          <a:noFill/>
          <a:ln>
            <a:noFill/>
          </a:ln>
        </p:spPr>
        <p:style>
          <a:lnRef idx="0"/>
          <a:fillRef idx="0"/>
          <a:effectRef idx="0"/>
          <a:fontRef idx="minor"/>
        </p:style>
        <p:txBody>
          <a:bodyPr lIns="90000" rIns="90000" tIns="45000" bIns="45000" anchor="ctr"/>
          <a:p>
            <a:pPr marL="343080" indent="-340560">
              <a:lnSpc>
                <a:spcPct val="100000"/>
              </a:lnSpc>
              <a:spcBef>
                <a:spcPts val="850"/>
              </a:spcBef>
              <a:spcAft>
                <a:spcPts val="850"/>
              </a:spcAft>
              <a:buClr>
                <a:srgbClr val="00c6bb"/>
              </a:buClr>
              <a:buFont typeface="Wingdings" charset="2"/>
              <a:buChar char=""/>
            </a:pPr>
            <a:r>
              <a:rPr b="0" lang="en-US" sz="2400" spc="-1" strike="noStrike">
                <a:solidFill>
                  <a:srgbClr val="000000"/>
                </a:solidFill>
                <a:latin typeface="Cambria"/>
                <a:ea typeface="DejaVu Sans"/>
              </a:rPr>
              <a:t>Html templates were not in good state</a:t>
            </a:r>
            <a:endParaRPr b="0" lang="en-US" sz="2400" spc="-1" strike="noStrike">
              <a:latin typeface="Arial"/>
            </a:endParaRPr>
          </a:p>
          <a:p>
            <a:pPr marL="343080" indent="-340560">
              <a:lnSpc>
                <a:spcPct val="100000"/>
              </a:lnSpc>
              <a:spcBef>
                <a:spcPts val="850"/>
              </a:spcBef>
              <a:spcAft>
                <a:spcPts val="850"/>
              </a:spcAft>
              <a:buClr>
                <a:srgbClr val="00c6bb"/>
              </a:buClr>
              <a:buFont typeface="Wingdings" charset="2"/>
              <a:buChar char=""/>
            </a:pPr>
            <a:r>
              <a:rPr b="0" lang="en-US" sz="2400" spc="-1" strike="noStrike">
                <a:solidFill>
                  <a:srgbClr val="000000"/>
                </a:solidFill>
                <a:latin typeface="Cambria"/>
                <a:ea typeface="DejaVu Sans"/>
              </a:rPr>
              <a:t>No Easy Hosting</a:t>
            </a:r>
            <a:endParaRPr b="0" lang="en-US" sz="2400" spc="-1" strike="noStrike">
              <a:latin typeface="Arial"/>
            </a:endParaRPr>
          </a:p>
          <a:p>
            <a:pPr marL="343080" indent="-340560">
              <a:lnSpc>
                <a:spcPct val="100000"/>
              </a:lnSpc>
              <a:spcBef>
                <a:spcPts val="850"/>
              </a:spcBef>
              <a:spcAft>
                <a:spcPts val="850"/>
              </a:spcAft>
              <a:buClr>
                <a:srgbClr val="00c6bb"/>
              </a:buClr>
              <a:buFont typeface="Wingdings" charset="2"/>
              <a:buChar char=""/>
            </a:pPr>
            <a:r>
              <a:rPr b="0" lang="en-US" sz="2400" spc="-1" strike="noStrike">
                <a:solidFill>
                  <a:srgbClr val="000000"/>
                </a:solidFill>
                <a:latin typeface="Cambria"/>
                <a:ea typeface="DejaVu Sans"/>
              </a:rPr>
              <a:t>Compilation was not efficient</a:t>
            </a:r>
            <a:endParaRPr b="0" lang="en-US" sz="2400" spc="-1" strike="noStrike">
              <a:latin typeface="Arial"/>
            </a:endParaRPr>
          </a:p>
          <a:p>
            <a:pPr marL="343080" indent="-340560">
              <a:lnSpc>
                <a:spcPct val="100000"/>
              </a:lnSpc>
              <a:spcBef>
                <a:spcPts val="850"/>
              </a:spcBef>
              <a:spcAft>
                <a:spcPts val="850"/>
              </a:spcAft>
              <a:buClr>
                <a:srgbClr val="00c6bb"/>
              </a:buClr>
              <a:buFont typeface="Wingdings" charset="2"/>
              <a:buChar char=""/>
            </a:pPr>
            <a:r>
              <a:rPr b="0" lang="en-US" sz="2400" spc="-1" strike="noStrike">
                <a:solidFill>
                  <a:srgbClr val="000000"/>
                </a:solidFill>
                <a:latin typeface="Cambria"/>
                <a:ea typeface="DejaVu Sans"/>
              </a:rPr>
              <a:t>Errors Handling and Reporting were not good</a:t>
            </a:r>
            <a:endParaRPr b="0" lang="en-US" sz="2400" spc="-1" strike="noStrike">
              <a:latin typeface="Arial"/>
            </a:endParaRPr>
          </a:p>
        </p:txBody>
      </p:sp>
      <p:sp>
        <p:nvSpPr>
          <p:cNvPr id="108" name="CustomShape 3"/>
          <p:cNvSpPr/>
          <p:nvPr/>
        </p:nvSpPr>
        <p:spPr>
          <a:xfrm>
            <a:off x="10677960" y="5915880"/>
            <a:ext cx="1059480" cy="488160"/>
          </a:xfrm>
          <a:prstGeom prst="rect">
            <a:avLst/>
          </a:prstGeom>
          <a:noFill/>
          <a:ln>
            <a:noFill/>
          </a:ln>
        </p:spPr>
        <p:style>
          <a:lnRef idx="0"/>
          <a:fillRef idx="0"/>
          <a:effectRef idx="0"/>
          <a:fontRef idx="minor"/>
        </p:style>
        <p:txBody>
          <a:bodyPr lIns="90000" rIns="90000" tIns="45000" bIns="10800" anchor="b"/>
          <a:p>
            <a:pPr algn="r">
              <a:lnSpc>
                <a:spcPct val="100000"/>
              </a:lnSpc>
            </a:pPr>
            <a:fld id="{73A29385-878F-41E1-8941-9A9BCBE7168E}" type="slidenum">
              <a:rPr b="0" lang="en-US" sz="2000" spc="-1" strike="noStrike">
                <a:solidFill>
                  <a:srgbClr val="00c6bb"/>
                </a:solidFill>
                <a:latin typeface="Century Gothic"/>
                <a:ea typeface="DejaVu Sans"/>
              </a:rPr>
              <a:t>1</a:t>
            </a:fld>
            <a:endParaRPr b="0" lang="en-US" sz="2000" spc="-1" strike="noStrike">
              <a:latin typeface="Arial"/>
            </a:endParaRPr>
          </a:p>
        </p:txBody>
      </p:sp>
      <p:pic>
        <p:nvPicPr>
          <p:cNvPr id="109" name="" descr=""/>
          <p:cNvPicPr/>
          <p:nvPr/>
        </p:nvPicPr>
        <p:blipFill>
          <a:blip r:embed="rId1"/>
          <a:stretch/>
        </p:blipFill>
        <p:spPr>
          <a:xfrm>
            <a:off x="6949440" y="2011680"/>
            <a:ext cx="4762080" cy="31996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809640" y="447120"/>
            <a:ext cx="10569600" cy="968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My Main Contributions</a:t>
            </a:r>
            <a:endParaRPr b="0" lang="en-US" sz="4800" spc="-1" strike="noStrike">
              <a:latin typeface="Arial"/>
            </a:endParaRPr>
          </a:p>
        </p:txBody>
      </p:sp>
      <p:sp>
        <p:nvSpPr>
          <p:cNvPr id="111" name="CustomShape 2"/>
          <p:cNvSpPr/>
          <p:nvPr/>
        </p:nvSpPr>
        <p:spPr>
          <a:xfrm>
            <a:off x="809640" y="2178720"/>
            <a:ext cx="10368000" cy="4225320"/>
          </a:xfrm>
          <a:prstGeom prst="rect">
            <a:avLst/>
          </a:prstGeom>
          <a:noFill/>
          <a:ln>
            <a:noFill/>
          </a:ln>
        </p:spPr>
        <p:style>
          <a:lnRef idx="0"/>
          <a:fillRef idx="0"/>
          <a:effectRef idx="0"/>
          <a:fontRef idx="minor"/>
        </p:style>
        <p:txBody>
          <a:bodyPr lIns="90000" rIns="90000" tIns="45000" bIns="45000" anchor="ctr"/>
          <a:p>
            <a:pPr marL="343080" indent="-340560" algn="just">
              <a:lnSpc>
                <a:spcPct val="150000"/>
              </a:lnSpc>
              <a:buClr>
                <a:srgbClr val="00c6bb"/>
              </a:buClr>
              <a:buFont typeface="Wingdings" charset="2"/>
              <a:buChar char=""/>
            </a:pPr>
            <a:r>
              <a:rPr b="0" lang="en-US" sz="2800" spc="-1" strike="noStrike">
                <a:solidFill>
                  <a:srgbClr val="000000"/>
                </a:solidFill>
                <a:latin typeface="Cambria"/>
                <a:ea typeface="DejaVu Sans"/>
              </a:rPr>
              <a:t>Propose new archetypes for books and personal websites</a:t>
            </a:r>
            <a:endParaRPr b="0" lang="en-US" sz="2800" spc="-1" strike="noStrike">
              <a:latin typeface="Arial"/>
            </a:endParaRPr>
          </a:p>
          <a:p>
            <a:pPr marL="343080" indent="-340560" algn="just">
              <a:lnSpc>
                <a:spcPct val="150000"/>
              </a:lnSpc>
              <a:buClr>
                <a:srgbClr val="00c6bb"/>
              </a:buClr>
              <a:buFont typeface="Wingdings" charset="2"/>
              <a:buChar char=""/>
            </a:pPr>
            <a:r>
              <a:rPr b="0" lang="en-US" sz="2800" spc="-1" strike="noStrike">
                <a:solidFill>
                  <a:srgbClr val="000000"/>
                </a:solidFill>
                <a:latin typeface="Cambria"/>
                <a:ea typeface="DejaVu Sans"/>
              </a:rPr>
              <a:t>Implement a pillar module to generate table of contents</a:t>
            </a:r>
            <a:endParaRPr b="0" lang="en-US" sz="2800" spc="-1" strike="noStrike">
              <a:latin typeface="Arial"/>
            </a:endParaRPr>
          </a:p>
          <a:p>
            <a:pPr marL="343080" indent="-340560" algn="just">
              <a:lnSpc>
                <a:spcPct val="150000"/>
              </a:lnSpc>
              <a:buClr>
                <a:srgbClr val="00c6bb"/>
              </a:buClr>
              <a:buFont typeface="Wingdings" charset="2"/>
              <a:buChar char=""/>
            </a:pPr>
            <a:r>
              <a:rPr b="0" lang="en-US" sz="2800" spc="-1" strike="noStrike">
                <a:solidFill>
                  <a:srgbClr val="000000"/>
                </a:solidFill>
                <a:latin typeface="Cambria"/>
                <a:ea typeface="DejaVu Sans"/>
              </a:rPr>
              <a:t>Automatic deploy platform using Continuous Integration</a:t>
            </a:r>
            <a:endParaRPr b="0" lang="en-US" sz="2800" spc="-1" strike="noStrike">
              <a:latin typeface="Arial"/>
            </a:endParaRPr>
          </a:p>
          <a:p>
            <a:pPr marL="343080" indent="-340560" algn="just">
              <a:lnSpc>
                <a:spcPct val="150000"/>
              </a:lnSpc>
              <a:buClr>
                <a:srgbClr val="00c6bb"/>
              </a:buClr>
              <a:buFont typeface="Wingdings" charset="2"/>
              <a:buChar char=""/>
            </a:pPr>
            <a:r>
              <a:rPr b="0" lang="en-US" sz="2800" spc="-1" strike="noStrike">
                <a:solidFill>
                  <a:srgbClr val="000000"/>
                </a:solidFill>
                <a:latin typeface="Cambria"/>
                <a:ea typeface="DejaVu Sans"/>
              </a:rPr>
              <a:t>Blogging / News list components</a:t>
            </a:r>
            <a:endParaRPr b="0" lang="en-US" sz="2800" spc="-1" strike="noStrike">
              <a:latin typeface="Arial"/>
            </a:endParaRPr>
          </a:p>
        </p:txBody>
      </p:sp>
      <p:sp>
        <p:nvSpPr>
          <p:cNvPr id="112" name="CustomShape 3"/>
          <p:cNvSpPr/>
          <p:nvPr/>
        </p:nvSpPr>
        <p:spPr>
          <a:xfrm>
            <a:off x="10677960" y="5915880"/>
            <a:ext cx="1059480" cy="488160"/>
          </a:xfrm>
          <a:prstGeom prst="rect">
            <a:avLst/>
          </a:prstGeom>
          <a:noFill/>
          <a:ln>
            <a:noFill/>
          </a:ln>
        </p:spPr>
        <p:style>
          <a:lnRef idx="0"/>
          <a:fillRef idx="0"/>
          <a:effectRef idx="0"/>
          <a:fontRef idx="minor"/>
        </p:style>
        <p:txBody>
          <a:bodyPr lIns="90000" rIns="90000" tIns="45000" bIns="10800" anchor="b"/>
          <a:p>
            <a:pPr algn="r">
              <a:lnSpc>
                <a:spcPct val="100000"/>
              </a:lnSpc>
            </a:pPr>
            <a:fld id="{7FA37050-0FA4-43A9-A786-7F8E74D2F1E5}" type="slidenum">
              <a:rPr b="0" lang="en-US" sz="2000" spc="-1" strike="noStrike">
                <a:solidFill>
                  <a:srgbClr val="00c6bb"/>
                </a:solidFill>
                <a:latin typeface="Century Gothic"/>
                <a:ea typeface="DejaVu Sans"/>
              </a:rPr>
              <a:t>1</a:t>
            </a:fld>
            <a:endParaRPr b="0" lang="en-US"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809640" y="447120"/>
            <a:ext cx="10569600" cy="968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A new archetype for Html</a:t>
            </a:r>
            <a:endParaRPr b="0" lang="en-US" sz="4800" spc="-1" strike="noStrike">
              <a:latin typeface="Arial"/>
            </a:endParaRPr>
          </a:p>
        </p:txBody>
      </p:sp>
      <p:sp>
        <p:nvSpPr>
          <p:cNvPr id="114" name="CustomShape 2"/>
          <p:cNvSpPr/>
          <p:nvPr/>
        </p:nvSpPr>
        <p:spPr>
          <a:xfrm>
            <a:off x="809640" y="2178720"/>
            <a:ext cx="10368000" cy="4225320"/>
          </a:xfrm>
          <a:prstGeom prst="rect">
            <a:avLst/>
          </a:prstGeom>
          <a:noFill/>
          <a:ln>
            <a:noFill/>
          </a:ln>
        </p:spPr>
        <p:style>
          <a:lnRef idx="0"/>
          <a:fillRef idx="0"/>
          <a:effectRef idx="0"/>
          <a:fontRef idx="minor"/>
        </p:style>
        <p:txBody>
          <a:bodyPr lIns="90000" rIns="90000" tIns="45000" bIns="45000" anchor="ctr"/>
          <a:p>
            <a:pPr marL="343080" indent="-340560" algn="just">
              <a:lnSpc>
                <a:spcPct val="150000"/>
              </a:lnSpc>
              <a:buClr>
                <a:srgbClr val="00c6bb"/>
              </a:buClr>
              <a:buFont typeface="Wingdings" charset="2"/>
              <a:buChar char=""/>
            </a:pPr>
            <a:r>
              <a:rPr b="0" lang="en-US" sz="2800" spc="-1" strike="noStrike">
                <a:solidFill>
                  <a:srgbClr val="000000"/>
                </a:solidFill>
                <a:latin typeface="Cambria"/>
                <a:ea typeface="DejaVu Sans"/>
              </a:rPr>
              <a:t>Get some existing templates from another template engine</a:t>
            </a:r>
            <a:endParaRPr b="0" lang="en-US" sz="2800" spc="-1" strike="noStrike">
              <a:latin typeface="Arial"/>
            </a:endParaRPr>
          </a:p>
          <a:p>
            <a:pPr marL="343080" indent="-340560" algn="just">
              <a:lnSpc>
                <a:spcPct val="150000"/>
              </a:lnSpc>
              <a:buClr>
                <a:srgbClr val="00c6bb"/>
              </a:buClr>
              <a:buFont typeface="Wingdings" charset="2"/>
              <a:buChar char=""/>
            </a:pPr>
            <a:r>
              <a:rPr b="0" lang="en-US" sz="2800" spc="-1" strike="noStrike">
                <a:solidFill>
                  <a:srgbClr val="000000"/>
                </a:solidFill>
                <a:latin typeface="Cambria"/>
                <a:ea typeface="DejaVu Sans"/>
              </a:rPr>
              <a:t>Adapt templates to the template engine of Pillar</a:t>
            </a:r>
            <a:endParaRPr b="0" lang="en-US" sz="2800" spc="-1" strike="noStrike">
              <a:latin typeface="Arial"/>
            </a:endParaRPr>
          </a:p>
          <a:p>
            <a:pPr marL="343080" indent="-340560" algn="just">
              <a:lnSpc>
                <a:spcPct val="150000"/>
              </a:lnSpc>
              <a:buClr>
                <a:srgbClr val="00c6bb"/>
              </a:buClr>
              <a:buFont typeface="Wingdings" charset="2"/>
              <a:buChar char=""/>
            </a:pPr>
            <a:r>
              <a:rPr b="0" lang="en-US" sz="2800" spc="-1" strike="noStrike">
                <a:solidFill>
                  <a:srgbClr val="000000"/>
                </a:solidFill>
                <a:latin typeface="Cambria"/>
                <a:ea typeface="DejaVu Sans"/>
              </a:rPr>
              <a:t>Manage support files (css, img, js ...) to have an archetype</a:t>
            </a:r>
            <a:endParaRPr b="0" lang="en-US" sz="2800" spc="-1" strike="noStrike">
              <a:latin typeface="Arial"/>
            </a:endParaRPr>
          </a:p>
        </p:txBody>
      </p:sp>
      <p:sp>
        <p:nvSpPr>
          <p:cNvPr id="115" name="CustomShape 3"/>
          <p:cNvSpPr/>
          <p:nvPr/>
        </p:nvSpPr>
        <p:spPr>
          <a:xfrm>
            <a:off x="10677960" y="5915880"/>
            <a:ext cx="1059480" cy="488160"/>
          </a:xfrm>
          <a:prstGeom prst="rect">
            <a:avLst/>
          </a:prstGeom>
          <a:noFill/>
          <a:ln>
            <a:noFill/>
          </a:ln>
        </p:spPr>
        <p:style>
          <a:lnRef idx="0"/>
          <a:fillRef idx="0"/>
          <a:effectRef idx="0"/>
          <a:fontRef idx="minor"/>
        </p:style>
        <p:txBody>
          <a:bodyPr lIns="90000" rIns="90000" tIns="45000" bIns="10800" anchor="b"/>
          <a:p>
            <a:pPr algn="r">
              <a:lnSpc>
                <a:spcPct val="100000"/>
              </a:lnSpc>
            </a:pPr>
            <a:fld id="{A54939F8-F636-42EA-8FFF-2B9F35B63599}" type="slidenum">
              <a:rPr b="0" lang="en-US" sz="2000" spc="-1" strike="noStrike">
                <a:solidFill>
                  <a:srgbClr val="00c6bb"/>
                </a:solidFill>
                <a:latin typeface="Century Gothic"/>
                <a:ea typeface="DejaVu Sans"/>
              </a:rPr>
              <a:t>1</a:t>
            </a:fld>
            <a:endParaRPr b="0" lang="en-US" sz="2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809640" y="447120"/>
            <a:ext cx="10569600" cy="968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New Book Archetype Example</a:t>
            </a:r>
            <a:endParaRPr b="0" lang="en-US" sz="4800" spc="-1" strike="noStrike">
              <a:latin typeface="Arial"/>
            </a:endParaRPr>
          </a:p>
        </p:txBody>
      </p:sp>
      <p:sp>
        <p:nvSpPr>
          <p:cNvPr id="117" name="CustomShape 2"/>
          <p:cNvSpPr/>
          <p:nvPr/>
        </p:nvSpPr>
        <p:spPr>
          <a:xfrm>
            <a:off x="10677960" y="5915880"/>
            <a:ext cx="1059480" cy="488160"/>
          </a:xfrm>
          <a:prstGeom prst="rect">
            <a:avLst/>
          </a:prstGeom>
          <a:noFill/>
          <a:ln>
            <a:noFill/>
          </a:ln>
        </p:spPr>
        <p:style>
          <a:lnRef idx="0"/>
          <a:fillRef idx="0"/>
          <a:effectRef idx="0"/>
          <a:fontRef idx="minor"/>
        </p:style>
        <p:txBody>
          <a:bodyPr lIns="90000" rIns="90000" tIns="45000" bIns="10800" anchor="b"/>
          <a:p>
            <a:pPr algn="r">
              <a:lnSpc>
                <a:spcPct val="100000"/>
              </a:lnSpc>
            </a:pPr>
            <a:fld id="{8C49445A-1366-43F7-B320-043B4BCE32A2}" type="slidenum">
              <a:rPr b="0" lang="en-US" sz="2000" spc="-1" strike="noStrike">
                <a:solidFill>
                  <a:srgbClr val="00c6bb"/>
                </a:solidFill>
                <a:latin typeface="Century Gothic"/>
                <a:ea typeface="DejaVu Sans"/>
              </a:rPr>
              <a:t>1</a:t>
            </a:fld>
            <a:endParaRPr b="0" lang="en-US" sz="2000" spc="-1" strike="noStrike">
              <a:latin typeface="Arial"/>
            </a:endParaRPr>
          </a:p>
        </p:txBody>
      </p:sp>
      <p:sp>
        <p:nvSpPr>
          <p:cNvPr id="118" name="CustomShape 3"/>
          <p:cNvSpPr/>
          <p:nvPr/>
        </p:nvSpPr>
        <p:spPr>
          <a:xfrm>
            <a:off x="809640" y="2179080"/>
            <a:ext cx="10368000" cy="4225320"/>
          </a:xfrm>
          <a:prstGeom prst="rect">
            <a:avLst/>
          </a:prstGeom>
          <a:noFill/>
          <a:ln>
            <a:noFill/>
          </a:ln>
        </p:spPr>
        <p:style>
          <a:lnRef idx="0"/>
          <a:fillRef idx="0"/>
          <a:effectRef idx="0"/>
          <a:fontRef idx="minor"/>
        </p:style>
        <p:txBody>
          <a:bodyPr lIns="90000" rIns="90000" tIns="45000" bIns="45000" anchor="ctr"/>
          <a:p>
            <a:pPr algn="ctr">
              <a:lnSpc>
                <a:spcPct val="150000"/>
              </a:lnSpc>
            </a:pPr>
            <a:endParaRPr b="0" lang="en-US" sz="1800" spc="-1" strike="noStrike">
              <a:latin typeface="Arial"/>
            </a:endParaRPr>
          </a:p>
          <a:p>
            <a:pPr algn="just">
              <a:lnSpc>
                <a:spcPct val="150000"/>
              </a:lnSpc>
            </a:pPr>
            <a:endParaRPr b="0" lang="en-US" sz="1800" spc="-1" strike="noStrike">
              <a:latin typeface="Arial"/>
            </a:endParaRPr>
          </a:p>
        </p:txBody>
      </p:sp>
      <p:pic>
        <p:nvPicPr>
          <p:cNvPr id="119" name="" descr=""/>
          <p:cNvPicPr/>
          <p:nvPr/>
        </p:nvPicPr>
        <p:blipFill>
          <a:blip r:embed="rId1"/>
          <a:stretch/>
        </p:blipFill>
        <p:spPr>
          <a:xfrm>
            <a:off x="274320" y="1555200"/>
            <a:ext cx="11650680" cy="575892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809640" y="447120"/>
            <a:ext cx="10569600" cy="968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Personal Sites Archetype Example</a:t>
            </a:r>
            <a:endParaRPr b="0" lang="en-US" sz="4800" spc="-1" strike="noStrike">
              <a:latin typeface="Arial"/>
            </a:endParaRPr>
          </a:p>
        </p:txBody>
      </p:sp>
      <p:sp>
        <p:nvSpPr>
          <p:cNvPr id="121" name="CustomShape 2"/>
          <p:cNvSpPr/>
          <p:nvPr/>
        </p:nvSpPr>
        <p:spPr>
          <a:xfrm>
            <a:off x="10677960" y="5915880"/>
            <a:ext cx="1059480" cy="488160"/>
          </a:xfrm>
          <a:prstGeom prst="rect">
            <a:avLst/>
          </a:prstGeom>
          <a:noFill/>
          <a:ln>
            <a:noFill/>
          </a:ln>
        </p:spPr>
        <p:style>
          <a:lnRef idx="0"/>
          <a:fillRef idx="0"/>
          <a:effectRef idx="0"/>
          <a:fontRef idx="minor"/>
        </p:style>
        <p:txBody>
          <a:bodyPr lIns="90000" rIns="90000" tIns="45000" bIns="10800" anchor="b"/>
          <a:p>
            <a:pPr algn="r">
              <a:lnSpc>
                <a:spcPct val="100000"/>
              </a:lnSpc>
            </a:pPr>
            <a:fld id="{28A80236-AD7C-437B-81F3-53067F46B20F}" type="slidenum">
              <a:rPr b="0" lang="en-US" sz="2000" spc="-1" strike="noStrike">
                <a:solidFill>
                  <a:srgbClr val="00c6bb"/>
                </a:solidFill>
                <a:latin typeface="Century Gothic"/>
                <a:ea typeface="DejaVu Sans"/>
              </a:rPr>
              <a:t>1</a:t>
            </a:fld>
            <a:endParaRPr b="0" lang="en-US" sz="2000" spc="-1" strike="noStrike">
              <a:latin typeface="Arial"/>
            </a:endParaRPr>
          </a:p>
        </p:txBody>
      </p:sp>
      <p:sp>
        <p:nvSpPr>
          <p:cNvPr id="122" name="CustomShape 3"/>
          <p:cNvSpPr/>
          <p:nvPr/>
        </p:nvSpPr>
        <p:spPr>
          <a:xfrm>
            <a:off x="809640" y="2179080"/>
            <a:ext cx="10368000" cy="4225320"/>
          </a:xfrm>
          <a:prstGeom prst="rect">
            <a:avLst/>
          </a:prstGeom>
          <a:noFill/>
          <a:ln>
            <a:noFill/>
          </a:ln>
        </p:spPr>
        <p:style>
          <a:lnRef idx="0"/>
          <a:fillRef idx="0"/>
          <a:effectRef idx="0"/>
          <a:fontRef idx="minor"/>
        </p:style>
        <p:txBody>
          <a:bodyPr lIns="90000" rIns="90000" tIns="45000" bIns="45000" anchor="ctr"/>
          <a:p>
            <a:pPr algn="ctr">
              <a:lnSpc>
                <a:spcPct val="150000"/>
              </a:lnSpc>
            </a:pPr>
            <a:endParaRPr b="0" lang="en-US" sz="1800" spc="-1" strike="noStrike">
              <a:latin typeface="Arial"/>
            </a:endParaRPr>
          </a:p>
          <a:p>
            <a:pPr algn="just">
              <a:lnSpc>
                <a:spcPct val="150000"/>
              </a:lnSpc>
            </a:pPr>
            <a:endParaRPr b="0" lang="en-US" sz="1800" spc="-1" strike="noStrike">
              <a:latin typeface="Arial"/>
            </a:endParaRPr>
          </a:p>
        </p:txBody>
      </p:sp>
      <p:pic>
        <p:nvPicPr>
          <p:cNvPr id="123" name="" descr=""/>
          <p:cNvPicPr/>
          <p:nvPr/>
        </p:nvPicPr>
        <p:blipFill>
          <a:blip r:embed="rId1"/>
          <a:stretch/>
        </p:blipFill>
        <p:spPr>
          <a:xfrm>
            <a:off x="-2743200" y="2221200"/>
            <a:ext cx="17243640" cy="801936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09640" y="447120"/>
            <a:ext cx="10569600" cy="968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800" spc="-1" strike="noStrike">
                <a:solidFill>
                  <a:srgbClr val="000000"/>
                </a:solidFill>
                <a:latin typeface="Cambria"/>
                <a:ea typeface="DejaVu Sans"/>
              </a:rPr>
              <a:t>Pillar Toc module</a:t>
            </a:r>
            <a:endParaRPr b="0" lang="en-US" sz="4800" spc="-1" strike="noStrike">
              <a:latin typeface="Arial"/>
            </a:endParaRPr>
          </a:p>
        </p:txBody>
      </p:sp>
      <p:sp>
        <p:nvSpPr>
          <p:cNvPr id="125" name="CustomShape 2"/>
          <p:cNvSpPr/>
          <p:nvPr/>
        </p:nvSpPr>
        <p:spPr>
          <a:xfrm>
            <a:off x="10677960" y="5915880"/>
            <a:ext cx="1059480" cy="488160"/>
          </a:xfrm>
          <a:prstGeom prst="rect">
            <a:avLst/>
          </a:prstGeom>
          <a:noFill/>
          <a:ln>
            <a:noFill/>
          </a:ln>
        </p:spPr>
        <p:style>
          <a:lnRef idx="0"/>
          <a:fillRef idx="0"/>
          <a:effectRef idx="0"/>
          <a:fontRef idx="minor"/>
        </p:style>
        <p:txBody>
          <a:bodyPr lIns="90000" rIns="90000" tIns="45000" bIns="10800" anchor="b"/>
          <a:p>
            <a:pPr algn="r">
              <a:lnSpc>
                <a:spcPct val="100000"/>
              </a:lnSpc>
            </a:pPr>
            <a:fld id="{E643DC95-53E9-4794-B0C6-09E079DF0BCB}" type="slidenum">
              <a:rPr b="0" lang="en-US" sz="2000" spc="-1" strike="noStrike">
                <a:solidFill>
                  <a:srgbClr val="00c6bb"/>
                </a:solidFill>
                <a:latin typeface="Century Gothic"/>
                <a:ea typeface="DejaVu Sans"/>
              </a:rPr>
              <a:t>1</a:t>
            </a:fld>
            <a:endParaRPr b="0" lang="en-US" sz="2000" spc="-1" strike="noStrike">
              <a:latin typeface="Arial"/>
            </a:endParaRPr>
          </a:p>
        </p:txBody>
      </p:sp>
      <p:sp>
        <p:nvSpPr>
          <p:cNvPr id="126" name="CustomShape 3"/>
          <p:cNvSpPr/>
          <p:nvPr/>
        </p:nvSpPr>
        <p:spPr>
          <a:xfrm>
            <a:off x="457200" y="2087640"/>
            <a:ext cx="10368000" cy="4225320"/>
          </a:xfrm>
          <a:prstGeom prst="rect">
            <a:avLst/>
          </a:prstGeom>
          <a:noFill/>
          <a:ln>
            <a:noFill/>
          </a:ln>
        </p:spPr>
        <p:style>
          <a:lnRef idx="0"/>
          <a:fillRef idx="0"/>
          <a:effectRef idx="0"/>
          <a:fontRef idx="minor"/>
        </p:style>
        <p:txBody>
          <a:bodyPr lIns="90000" rIns="90000" tIns="45000" bIns="45000" anchor="ctr"/>
          <a:p>
            <a:pPr algn="ctr">
              <a:lnSpc>
                <a:spcPct val="150000"/>
              </a:lnSpc>
            </a:pPr>
            <a:endParaRPr b="0" lang="en-US" sz="1800" spc="-1" strike="noStrike">
              <a:latin typeface="Arial"/>
            </a:endParaRPr>
          </a:p>
          <a:p>
            <a:pPr algn="just">
              <a:lnSpc>
                <a:spcPct val="150000"/>
              </a:lnSpc>
            </a:pPr>
            <a:endParaRPr b="0" lang="en-US" sz="1800" spc="-1" strike="noStrike">
              <a:latin typeface="Arial"/>
            </a:endParaRPr>
          </a:p>
        </p:txBody>
      </p:sp>
      <p:grpSp>
        <p:nvGrpSpPr>
          <p:cNvPr id="127" name="Group 4"/>
          <p:cNvGrpSpPr/>
          <p:nvPr/>
        </p:nvGrpSpPr>
        <p:grpSpPr>
          <a:xfrm>
            <a:off x="3657600" y="1871640"/>
            <a:ext cx="6764760" cy="4254480"/>
            <a:chOff x="3657600" y="1871640"/>
            <a:chExt cx="6764760" cy="4254480"/>
          </a:xfrm>
        </p:grpSpPr>
        <p:pic>
          <p:nvPicPr>
            <p:cNvPr id="128" name="" descr=""/>
            <p:cNvPicPr/>
            <p:nvPr/>
          </p:nvPicPr>
          <p:blipFill>
            <a:blip r:embed="rId1"/>
            <a:stretch/>
          </p:blipFill>
          <p:spPr>
            <a:xfrm>
              <a:off x="3657600" y="2104560"/>
              <a:ext cx="6581880" cy="4021560"/>
            </a:xfrm>
            <a:prstGeom prst="rect">
              <a:avLst/>
            </a:prstGeom>
            <a:ln>
              <a:noFill/>
            </a:ln>
          </p:spPr>
        </p:pic>
        <p:sp>
          <p:nvSpPr>
            <p:cNvPr id="129" name="CustomShape 5"/>
            <p:cNvSpPr/>
            <p:nvPr/>
          </p:nvSpPr>
          <p:spPr>
            <a:xfrm>
              <a:off x="8320320" y="1871640"/>
              <a:ext cx="2102040" cy="414000"/>
            </a:xfrm>
            <a:prstGeom prst="rect">
              <a:avLst/>
            </a:prstGeom>
            <a:noFill/>
            <a:ln>
              <a:noFill/>
            </a:ln>
          </p:spPr>
          <p:style>
            <a:lnRef idx="0"/>
            <a:fillRef idx="0"/>
            <a:effectRef idx="0"/>
            <a:fontRef idx="minor"/>
          </p:style>
          <p:txBody>
            <a:bodyPr lIns="90000" rIns="90000" tIns="45000" bIns="45000"/>
            <a:p>
              <a:pPr>
                <a:lnSpc>
                  <a:spcPct val="100000"/>
                </a:lnSpc>
              </a:pPr>
              <a:r>
                <a:rPr b="1" lang="en-US" sz="2200" spc="-1" strike="noStrike">
                  <a:solidFill>
                    <a:srgbClr val="ef413d"/>
                  </a:solidFill>
                  <a:latin typeface="Cambrai"/>
                  <a:ea typeface="DejaVu Sans"/>
                </a:rPr>
                <a:t>Toc module</a:t>
              </a:r>
              <a:endParaRPr b="0" lang="en-US" sz="2200" spc="-1" strike="noStrike">
                <a:latin typeface="Arial"/>
              </a:endParaRPr>
            </a:p>
          </p:txBody>
        </p:sp>
        <p:sp>
          <p:nvSpPr>
            <p:cNvPr id="130" name="CustomShape 6"/>
            <p:cNvSpPr/>
            <p:nvPr/>
          </p:nvSpPr>
          <p:spPr>
            <a:xfrm>
              <a:off x="6307920" y="2286000"/>
              <a:ext cx="3839400" cy="3473640"/>
            </a:xfrm>
            <a:prstGeom prst="rect">
              <a:avLst/>
            </a:prstGeom>
            <a:noFill/>
            <a:ln cap="rnd" w="38160">
              <a:solidFill>
                <a:srgbClr val="ef413d"/>
              </a:solidFill>
              <a:custDash>
                <a:ds d="100000" sp="100000"/>
              </a:custDash>
              <a:round/>
            </a:ln>
          </p:spPr>
          <p:style>
            <a:lnRef idx="0"/>
            <a:fillRef idx="0"/>
            <a:effectRef idx="0"/>
            <a:fontRef idx="minor"/>
          </p:style>
        </p:sp>
      </p:grpSp>
      <p:grpSp>
        <p:nvGrpSpPr>
          <p:cNvPr id="131" name="Group 7"/>
          <p:cNvGrpSpPr/>
          <p:nvPr/>
        </p:nvGrpSpPr>
        <p:grpSpPr>
          <a:xfrm>
            <a:off x="914760" y="2560680"/>
            <a:ext cx="3840120" cy="2468520"/>
            <a:chOff x="914760" y="2560680"/>
            <a:chExt cx="3840120" cy="2468520"/>
          </a:xfrm>
        </p:grpSpPr>
        <p:sp>
          <p:nvSpPr>
            <p:cNvPr id="132" name="CustomShape 8"/>
            <p:cNvSpPr/>
            <p:nvPr/>
          </p:nvSpPr>
          <p:spPr>
            <a:xfrm>
              <a:off x="1280520" y="2560680"/>
              <a:ext cx="1005480" cy="365400"/>
            </a:xfrm>
            <a:prstGeom prst="ellipse">
              <a:avLst/>
            </a:prstGeom>
            <a:noFill/>
            <a:ln>
              <a:solidFill>
                <a:srgbClr val="000000"/>
              </a:solidFill>
            </a:ln>
          </p:spPr>
          <p:style>
            <a:lnRef idx="0"/>
            <a:fillRef idx="0"/>
            <a:effectRef idx="0"/>
            <a:fontRef idx="minor"/>
          </p:style>
          <p:txBody>
            <a:bodyPr wrap="none" lIns="90000" rIns="90000" tIns="45000" bIns="45000" anchor="ctr"/>
            <a:p>
              <a:pPr algn="ctr">
                <a:lnSpc>
                  <a:spcPct val="100000"/>
                </a:lnSpc>
              </a:pPr>
              <a:r>
                <a:rPr b="0" lang="en-US" sz="1400" spc="-1" strike="noStrike">
                  <a:solidFill>
                    <a:srgbClr val="000000"/>
                  </a:solidFill>
                  <a:latin typeface="Arial"/>
                  <a:ea typeface="DejaVu Sans"/>
                </a:rPr>
                <a:t>document</a:t>
              </a:r>
              <a:endParaRPr b="0" lang="en-US" sz="1400" spc="-1" strike="noStrike">
                <a:latin typeface="Arial"/>
              </a:endParaRPr>
            </a:p>
          </p:txBody>
        </p:sp>
        <p:sp>
          <p:nvSpPr>
            <p:cNvPr id="133" name="CustomShape 9"/>
            <p:cNvSpPr/>
            <p:nvPr/>
          </p:nvSpPr>
          <p:spPr>
            <a:xfrm>
              <a:off x="1737720" y="3292200"/>
              <a:ext cx="639720" cy="273960"/>
            </a:xfrm>
            <a:prstGeom prst="ellipse">
              <a:avLst/>
            </a:prstGeom>
            <a:noFill/>
            <a:ln>
              <a:solidFill>
                <a:srgbClr val="000000"/>
              </a:solidFill>
            </a:ln>
          </p:spPr>
          <p:style>
            <a:lnRef idx="0"/>
            <a:fillRef idx="0"/>
            <a:effectRef idx="0"/>
            <a:fontRef idx="minor"/>
          </p:style>
          <p:txBody>
            <a:bodyPr wrap="none" lIns="90000" rIns="90000" tIns="45000" bIns="45000" anchor="ctr"/>
            <a:p>
              <a:pPr algn="ctr">
                <a:lnSpc>
                  <a:spcPct val="100000"/>
                </a:lnSpc>
              </a:pPr>
              <a:r>
                <a:rPr b="0" lang="en-US" sz="1400" spc="-1" strike="noStrike">
                  <a:solidFill>
                    <a:srgbClr val="000000"/>
                  </a:solidFill>
                  <a:latin typeface="Arial"/>
                  <a:ea typeface="DejaVu Sans"/>
                </a:rPr>
                <a:t>title1</a:t>
              </a:r>
              <a:endParaRPr b="0" lang="en-US" sz="1400" spc="-1" strike="noStrike">
                <a:latin typeface="Arial"/>
              </a:endParaRPr>
            </a:p>
          </p:txBody>
        </p:sp>
        <p:sp>
          <p:nvSpPr>
            <p:cNvPr id="134" name="CustomShape 10"/>
            <p:cNvSpPr/>
            <p:nvPr/>
          </p:nvSpPr>
          <p:spPr>
            <a:xfrm>
              <a:off x="2743560" y="3292200"/>
              <a:ext cx="548280" cy="273960"/>
            </a:xfrm>
            <a:prstGeom prst="ellipse">
              <a:avLst/>
            </a:prstGeom>
            <a:noFill/>
            <a:ln>
              <a:solidFill>
                <a:srgbClr val="000000"/>
              </a:solidFill>
            </a:ln>
          </p:spPr>
          <p:style>
            <a:lnRef idx="0"/>
            <a:fillRef idx="0"/>
            <a:effectRef idx="0"/>
            <a:fontRef idx="minor"/>
          </p:style>
          <p:txBody>
            <a:bodyPr wrap="none" lIns="90000" rIns="90000" tIns="45000" bIns="45000" anchor="ctr"/>
            <a:p>
              <a:pPr algn="ctr">
                <a:lnSpc>
                  <a:spcPct val="100000"/>
                </a:lnSpc>
              </a:pPr>
              <a:r>
                <a:rPr b="0" lang="en-US" sz="1400" spc="-1" strike="noStrike">
                  <a:solidFill>
                    <a:srgbClr val="000000"/>
                  </a:solidFill>
                  <a:latin typeface="Arial"/>
                  <a:ea typeface="DejaVu Sans"/>
                </a:rPr>
                <a:t>title2</a:t>
              </a:r>
              <a:endParaRPr b="0" lang="en-US" sz="1400" spc="-1" strike="noStrike">
                <a:latin typeface="Arial"/>
              </a:endParaRPr>
            </a:p>
          </p:txBody>
        </p:sp>
        <p:sp>
          <p:nvSpPr>
            <p:cNvPr id="135" name="CustomShape 11"/>
            <p:cNvSpPr/>
            <p:nvPr/>
          </p:nvSpPr>
          <p:spPr>
            <a:xfrm>
              <a:off x="914760" y="3292200"/>
              <a:ext cx="639720" cy="273960"/>
            </a:xfrm>
            <a:prstGeom prst="ellipse">
              <a:avLst/>
            </a:prstGeom>
            <a:noFill/>
            <a:ln>
              <a:solidFill>
                <a:srgbClr val="000000"/>
              </a:solidFill>
            </a:ln>
          </p:spPr>
          <p:style>
            <a:lnRef idx="0"/>
            <a:fillRef idx="0"/>
            <a:effectRef idx="0"/>
            <a:fontRef idx="minor"/>
          </p:style>
          <p:txBody>
            <a:bodyPr wrap="none" lIns="90000" rIns="90000" tIns="45000" bIns="45000" anchor="ctr"/>
            <a:p>
              <a:pPr algn="ctr">
                <a:lnSpc>
                  <a:spcPct val="100000"/>
                </a:lnSpc>
              </a:pPr>
              <a:r>
                <a:rPr b="0" lang="en-US" sz="1400" spc="-1" strike="noStrike">
                  <a:solidFill>
                    <a:srgbClr val="000000"/>
                  </a:solidFill>
                  <a:latin typeface="Arial"/>
                  <a:ea typeface="DejaVu Sans"/>
                </a:rPr>
                <a:t>content</a:t>
              </a:r>
              <a:endParaRPr b="0" lang="en-US" sz="1400" spc="-1" strike="noStrike">
                <a:latin typeface="Arial"/>
              </a:endParaRPr>
            </a:p>
          </p:txBody>
        </p:sp>
        <p:sp>
          <p:nvSpPr>
            <p:cNvPr id="136" name="Line 12"/>
            <p:cNvSpPr/>
            <p:nvPr/>
          </p:nvSpPr>
          <p:spPr>
            <a:xfrm flipH="1">
              <a:off x="1280520" y="2926440"/>
              <a:ext cx="365760" cy="365760"/>
            </a:xfrm>
            <a:prstGeom prst="line">
              <a:avLst/>
            </a:prstGeom>
            <a:ln>
              <a:solidFill>
                <a:srgbClr val="000000"/>
              </a:solidFill>
            </a:ln>
          </p:spPr>
          <p:style>
            <a:lnRef idx="0"/>
            <a:fillRef idx="0"/>
            <a:effectRef idx="0"/>
            <a:fontRef idx="minor"/>
          </p:style>
        </p:sp>
        <p:sp>
          <p:nvSpPr>
            <p:cNvPr id="137" name="Line 13"/>
            <p:cNvSpPr/>
            <p:nvPr/>
          </p:nvSpPr>
          <p:spPr>
            <a:xfrm>
              <a:off x="1829160" y="2926440"/>
              <a:ext cx="182880" cy="365760"/>
            </a:xfrm>
            <a:prstGeom prst="line">
              <a:avLst/>
            </a:prstGeom>
            <a:ln>
              <a:solidFill>
                <a:srgbClr val="000000"/>
              </a:solidFill>
            </a:ln>
          </p:spPr>
          <p:style>
            <a:lnRef idx="0"/>
            <a:fillRef idx="0"/>
            <a:effectRef idx="0"/>
            <a:fontRef idx="minor"/>
          </p:style>
        </p:sp>
        <p:sp>
          <p:nvSpPr>
            <p:cNvPr id="138" name="Line 14"/>
            <p:cNvSpPr/>
            <p:nvPr/>
          </p:nvSpPr>
          <p:spPr>
            <a:xfrm>
              <a:off x="1920600" y="2926440"/>
              <a:ext cx="992520" cy="365760"/>
            </a:xfrm>
            <a:prstGeom prst="line">
              <a:avLst/>
            </a:prstGeom>
            <a:ln>
              <a:solidFill>
                <a:srgbClr val="000000"/>
              </a:solidFill>
            </a:ln>
          </p:spPr>
          <p:style>
            <a:lnRef idx="0"/>
            <a:fillRef idx="0"/>
            <a:effectRef idx="0"/>
            <a:fontRef idx="minor"/>
          </p:style>
        </p:sp>
        <p:sp>
          <p:nvSpPr>
            <p:cNvPr id="139" name="CustomShape 15"/>
            <p:cNvSpPr/>
            <p:nvPr/>
          </p:nvSpPr>
          <p:spPr>
            <a:xfrm>
              <a:off x="1006200" y="4115160"/>
              <a:ext cx="548280" cy="182520"/>
            </a:xfrm>
            <a:prstGeom prst="ellipse">
              <a:avLst/>
            </a:prstGeom>
            <a:noFill/>
            <a:ln>
              <a:solidFill>
                <a:srgbClr val="000000"/>
              </a:solidFill>
            </a:ln>
          </p:spPr>
          <p:style>
            <a:lnRef idx="0"/>
            <a:fillRef idx="0"/>
            <a:effectRef idx="0"/>
            <a:fontRef idx="minor"/>
          </p:style>
          <p:txBody>
            <a:bodyPr wrap="none" lIns="90000" rIns="90000" tIns="45000" bIns="45000" anchor="ctr"/>
            <a:p>
              <a:pPr algn="ctr">
                <a:lnSpc>
                  <a:spcPct val="100000"/>
                </a:lnSpc>
              </a:pPr>
              <a:r>
                <a:rPr b="0" lang="en-US" sz="1100" spc="-1" strike="noStrike">
                  <a:solidFill>
                    <a:srgbClr val="000000"/>
                  </a:solidFill>
                  <a:latin typeface="Arial"/>
                  <a:ea typeface="DejaVu Sans"/>
                </a:rPr>
                <a:t>title11</a:t>
              </a:r>
              <a:endParaRPr b="0" lang="en-US" sz="1100" spc="-1" strike="noStrike">
                <a:latin typeface="Arial"/>
              </a:endParaRPr>
            </a:p>
          </p:txBody>
        </p:sp>
        <p:sp>
          <p:nvSpPr>
            <p:cNvPr id="140" name="CustomShape 16"/>
            <p:cNvSpPr/>
            <p:nvPr/>
          </p:nvSpPr>
          <p:spPr>
            <a:xfrm>
              <a:off x="1737720" y="4115160"/>
              <a:ext cx="548280" cy="182520"/>
            </a:xfrm>
            <a:prstGeom prst="ellipse">
              <a:avLst/>
            </a:prstGeom>
            <a:noFill/>
            <a:ln>
              <a:solidFill>
                <a:srgbClr val="000000"/>
              </a:solidFill>
            </a:ln>
          </p:spPr>
          <p:style>
            <a:lnRef idx="0"/>
            <a:fillRef idx="0"/>
            <a:effectRef idx="0"/>
            <a:fontRef idx="minor"/>
          </p:style>
          <p:txBody>
            <a:bodyPr wrap="none" lIns="90000" rIns="90000" tIns="45000" bIns="45000" anchor="ctr"/>
            <a:p>
              <a:pPr algn="ctr">
                <a:lnSpc>
                  <a:spcPct val="100000"/>
                </a:lnSpc>
              </a:pPr>
              <a:r>
                <a:rPr b="0" lang="en-US" sz="1100" spc="-1" strike="noStrike">
                  <a:solidFill>
                    <a:srgbClr val="000000"/>
                  </a:solidFill>
                  <a:latin typeface="Arial"/>
                  <a:ea typeface="DejaVu Sans"/>
                </a:rPr>
                <a:t>title12</a:t>
              </a:r>
              <a:endParaRPr b="0" lang="en-US" sz="1100" spc="-1" strike="noStrike">
                <a:latin typeface="Arial"/>
              </a:endParaRPr>
            </a:p>
          </p:txBody>
        </p:sp>
        <p:sp>
          <p:nvSpPr>
            <p:cNvPr id="141" name="CustomShape 17"/>
            <p:cNvSpPr/>
            <p:nvPr/>
          </p:nvSpPr>
          <p:spPr>
            <a:xfrm>
              <a:off x="2469240" y="4115160"/>
              <a:ext cx="639720" cy="182520"/>
            </a:xfrm>
            <a:prstGeom prst="ellipse">
              <a:avLst/>
            </a:prstGeom>
            <a:noFill/>
            <a:ln>
              <a:solidFill>
                <a:srgbClr val="000000"/>
              </a:solidFill>
            </a:ln>
          </p:spPr>
          <p:style>
            <a:lnRef idx="0"/>
            <a:fillRef idx="0"/>
            <a:effectRef idx="0"/>
            <a:fontRef idx="minor"/>
          </p:style>
          <p:txBody>
            <a:bodyPr wrap="none" lIns="90000" rIns="90000" tIns="45000" bIns="45000" anchor="ctr"/>
            <a:p>
              <a:pPr algn="ctr">
                <a:lnSpc>
                  <a:spcPct val="100000"/>
                </a:lnSpc>
              </a:pPr>
              <a:r>
                <a:rPr b="0" lang="en-US" sz="1100" spc="-1" strike="noStrike">
                  <a:solidFill>
                    <a:srgbClr val="000000"/>
                  </a:solidFill>
                  <a:latin typeface="Arial"/>
                  <a:ea typeface="DejaVu Sans"/>
                </a:rPr>
                <a:t>content1</a:t>
              </a:r>
              <a:endParaRPr b="0" lang="en-US" sz="1100" spc="-1" strike="noStrike">
                <a:latin typeface="Arial"/>
              </a:endParaRPr>
            </a:p>
          </p:txBody>
        </p:sp>
        <p:sp>
          <p:nvSpPr>
            <p:cNvPr id="142" name="CustomShape 18"/>
            <p:cNvSpPr/>
            <p:nvPr/>
          </p:nvSpPr>
          <p:spPr>
            <a:xfrm>
              <a:off x="3292200" y="4023720"/>
              <a:ext cx="639720" cy="182520"/>
            </a:xfrm>
            <a:prstGeom prst="ellipse">
              <a:avLst/>
            </a:prstGeom>
            <a:noFill/>
            <a:ln>
              <a:solidFill>
                <a:srgbClr val="000000"/>
              </a:solidFill>
            </a:ln>
          </p:spPr>
          <p:style>
            <a:lnRef idx="0"/>
            <a:fillRef idx="0"/>
            <a:effectRef idx="0"/>
            <a:fontRef idx="minor"/>
          </p:style>
          <p:txBody>
            <a:bodyPr wrap="none" lIns="90000" rIns="90000" tIns="45000" bIns="45000" anchor="ctr"/>
            <a:p>
              <a:pPr algn="ctr">
                <a:lnSpc>
                  <a:spcPct val="100000"/>
                </a:lnSpc>
              </a:pPr>
              <a:r>
                <a:rPr b="0" lang="en-US" sz="1100" spc="-1" strike="noStrike">
                  <a:solidFill>
                    <a:srgbClr val="000000"/>
                  </a:solidFill>
                  <a:latin typeface="Arial"/>
                  <a:ea typeface="DejaVu Sans"/>
                </a:rPr>
                <a:t>content2</a:t>
              </a:r>
              <a:endParaRPr b="0" lang="en-US" sz="1100" spc="-1" strike="noStrike">
                <a:latin typeface="Arial"/>
              </a:endParaRPr>
            </a:p>
          </p:txBody>
        </p:sp>
        <p:sp>
          <p:nvSpPr>
            <p:cNvPr id="143" name="Line 19"/>
            <p:cNvSpPr/>
            <p:nvPr/>
          </p:nvSpPr>
          <p:spPr>
            <a:xfrm flipH="1">
              <a:off x="1371960" y="3566520"/>
              <a:ext cx="548640" cy="548640"/>
            </a:xfrm>
            <a:prstGeom prst="line">
              <a:avLst/>
            </a:prstGeom>
            <a:ln>
              <a:solidFill>
                <a:srgbClr val="000000"/>
              </a:solidFill>
            </a:ln>
          </p:spPr>
          <p:style>
            <a:lnRef idx="0"/>
            <a:fillRef idx="0"/>
            <a:effectRef idx="0"/>
            <a:fontRef idx="minor"/>
          </p:style>
        </p:sp>
        <p:sp>
          <p:nvSpPr>
            <p:cNvPr id="144" name="Line 20"/>
            <p:cNvSpPr/>
            <p:nvPr/>
          </p:nvSpPr>
          <p:spPr>
            <a:xfrm>
              <a:off x="2012040" y="3566520"/>
              <a:ext cx="360" cy="548640"/>
            </a:xfrm>
            <a:prstGeom prst="line">
              <a:avLst/>
            </a:prstGeom>
            <a:ln>
              <a:solidFill>
                <a:srgbClr val="000000"/>
              </a:solidFill>
            </a:ln>
          </p:spPr>
          <p:style>
            <a:lnRef idx="0"/>
            <a:fillRef idx="0"/>
            <a:effectRef idx="0"/>
            <a:fontRef idx="minor"/>
          </p:style>
        </p:sp>
        <p:sp>
          <p:nvSpPr>
            <p:cNvPr id="145" name="Line 21"/>
            <p:cNvSpPr/>
            <p:nvPr/>
          </p:nvSpPr>
          <p:spPr>
            <a:xfrm>
              <a:off x="2194920" y="3566520"/>
              <a:ext cx="457200" cy="548640"/>
            </a:xfrm>
            <a:prstGeom prst="line">
              <a:avLst/>
            </a:prstGeom>
            <a:ln>
              <a:solidFill>
                <a:srgbClr val="000000"/>
              </a:solidFill>
            </a:ln>
          </p:spPr>
          <p:style>
            <a:lnRef idx="0"/>
            <a:fillRef idx="0"/>
            <a:effectRef idx="0"/>
            <a:fontRef idx="minor"/>
          </p:style>
        </p:sp>
        <p:sp>
          <p:nvSpPr>
            <p:cNvPr id="146" name="CustomShape 22"/>
            <p:cNvSpPr/>
            <p:nvPr/>
          </p:nvSpPr>
          <p:spPr>
            <a:xfrm>
              <a:off x="4206600" y="3932280"/>
              <a:ext cx="548280" cy="182520"/>
            </a:xfrm>
            <a:prstGeom prst="ellipse">
              <a:avLst/>
            </a:prstGeom>
            <a:noFill/>
            <a:ln>
              <a:solidFill>
                <a:srgbClr val="000000"/>
              </a:solidFill>
            </a:ln>
          </p:spPr>
          <p:style>
            <a:lnRef idx="0"/>
            <a:fillRef idx="0"/>
            <a:effectRef idx="0"/>
            <a:fontRef idx="minor"/>
          </p:style>
          <p:txBody>
            <a:bodyPr wrap="none" lIns="90000" rIns="90000" tIns="45000" bIns="45000" anchor="ctr"/>
            <a:p>
              <a:pPr algn="ctr">
                <a:lnSpc>
                  <a:spcPct val="100000"/>
                </a:lnSpc>
              </a:pPr>
              <a:r>
                <a:rPr b="0" lang="en-US" sz="1100" spc="-1" strike="noStrike">
                  <a:solidFill>
                    <a:srgbClr val="000000"/>
                  </a:solidFill>
                  <a:latin typeface="Arial"/>
                  <a:ea typeface="DejaVu Sans"/>
                </a:rPr>
                <a:t>title21</a:t>
              </a:r>
              <a:endParaRPr b="0" lang="en-US" sz="1100" spc="-1" strike="noStrike">
                <a:latin typeface="Arial"/>
              </a:endParaRPr>
            </a:p>
          </p:txBody>
        </p:sp>
        <p:sp>
          <p:nvSpPr>
            <p:cNvPr id="147" name="Line 23"/>
            <p:cNvSpPr/>
            <p:nvPr/>
          </p:nvSpPr>
          <p:spPr>
            <a:xfrm>
              <a:off x="3109320" y="3566520"/>
              <a:ext cx="457200" cy="457200"/>
            </a:xfrm>
            <a:prstGeom prst="line">
              <a:avLst/>
            </a:prstGeom>
            <a:ln>
              <a:solidFill>
                <a:srgbClr val="000000"/>
              </a:solidFill>
            </a:ln>
          </p:spPr>
          <p:style>
            <a:lnRef idx="0"/>
            <a:fillRef idx="0"/>
            <a:effectRef idx="0"/>
            <a:fontRef idx="minor"/>
          </p:style>
        </p:sp>
        <p:sp>
          <p:nvSpPr>
            <p:cNvPr id="148" name="Line 24"/>
            <p:cNvSpPr/>
            <p:nvPr/>
          </p:nvSpPr>
          <p:spPr>
            <a:xfrm>
              <a:off x="3292200" y="3475080"/>
              <a:ext cx="1097280" cy="457200"/>
            </a:xfrm>
            <a:prstGeom prst="line">
              <a:avLst/>
            </a:prstGeom>
            <a:ln>
              <a:solidFill>
                <a:srgbClr val="000000"/>
              </a:solidFill>
            </a:ln>
          </p:spPr>
          <p:style>
            <a:lnRef idx="0"/>
            <a:fillRef idx="0"/>
            <a:effectRef idx="0"/>
            <a:fontRef idx="minor"/>
          </p:style>
        </p:sp>
        <p:sp>
          <p:nvSpPr>
            <p:cNvPr id="149" name="CustomShape 25"/>
            <p:cNvSpPr/>
            <p:nvPr/>
          </p:nvSpPr>
          <p:spPr>
            <a:xfrm>
              <a:off x="1189080" y="4846680"/>
              <a:ext cx="456840" cy="182520"/>
            </a:xfrm>
            <a:prstGeom prst="ellipse">
              <a:avLst/>
            </a:prstGeom>
            <a:noFill/>
            <a:ln>
              <a:solidFill>
                <a:srgbClr val="000000"/>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latin typeface="Arial"/>
                  <a:ea typeface="DejaVu Sans"/>
                </a:rPr>
                <a:t>title121</a:t>
              </a:r>
              <a:endParaRPr b="0" lang="en-US" sz="900" spc="-1" strike="noStrike">
                <a:latin typeface="Arial"/>
              </a:endParaRPr>
            </a:p>
          </p:txBody>
        </p:sp>
        <p:sp>
          <p:nvSpPr>
            <p:cNvPr id="150" name="CustomShape 26"/>
            <p:cNvSpPr/>
            <p:nvPr/>
          </p:nvSpPr>
          <p:spPr>
            <a:xfrm>
              <a:off x="2012040" y="4846680"/>
              <a:ext cx="456840" cy="182520"/>
            </a:xfrm>
            <a:prstGeom prst="ellipse">
              <a:avLst/>
            </a:prstGeom>
            <a:noFill/>
            <a:ln>
              <a:solidFill>
                <a:srgbClr val="000000"/>
              </a:solidFill>
            </a:ln>
          </p:spPr>
          <p:style>
            <a:lnRef idx="0"/>
            <a:fillRef idx="0"/>
            <a:effectRef idx="0"/>
            <a:fontRef idx="minor"/>
          </p:style>
          <p:txBody>
            <a:bodyPr wrap="none" lIns="90000" rIns="90000" tIns="45000" bIns="45000" anchor="ctr"/>
            <a:p>
              <a:pPr algn="ctr">
                <a:lnSpc>
                  <a:spcPct val="100000"/>
                </a:lnSpc>
              </a:pPr>
              <a:r>
                <a:rPr b="0" lang="en-US" sz="900" spc="-1" strike="noStrike">
                  <a:solidFill>
                    <a:srgbClr val="000000"/>
                  </a:solidFill>
                  <a:latin typeface="Arial"/>
                  <a:ea typeface="DejaVu Sans"/>
                </a:rPr>
                <a:t>title122</a:t>
              </a:r>
              <a:endParaRPr b="0" lang="en-US" sz="900" spc="-1" strike="noStrike">
                <a:latin typeface="Arial"/>
              </a:endParaRPr>
            </a:p>
          </p:txBody>
        </p:sp>
        <p:sp>
          <p:nvSpPr>
            <p:cNvPr id="151" name="CustomShape 27"/>
            <p:cNvSpPr/>
            <p:nvPr/>
          </p:nvSpPr>
          <p:spPr>
            <a:xfrm>
              <a:off x="2743560" y="4846680"/>
              <a:ext cx="548280" cy="182520"/>
            </a:xfrm>
            <a:prstGeom prst="ellipse">
              <a:avLst/>
            </a:prstGeom>
            <a:noFill/>
            <a:ln>
              <a:solidFill>
                <a:srgbClr val="000000"/>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a:t>
              </a:r>
              <a:endParaRPr b="0" lang="en-US" sz="1800" spc="-1" strike="noStrike">
                <a:latin typeface="Arial"/>
              </a:endParaRPr>
            </a:p>
          </p:txBody>
        </p:sp>
        <p:sp>
          <p:nvSpPr>
            <p:cNvPr id="152" name="Line 28"/>
            <p:cNvSpPr/>
            <p:nvPr/>
          </p:nvSpPr>
          <p:spPr>
            <a:xfrm flipH="1">
              <a:off x="1371960" y="4298040"/>
              <a:ext cx="548640" cy="548640"/>
            </a:xfrm>
            <a:prstGeom prst="line">
              <a:avLst/>
            </a:prstGeom>
            <a:ln>
              <a:solidFill>
                <a:srgbClr val="000000"/>
              </a:solidFill>
            </a:ln>
          </p:spPr>
          <p:style>
            <a:lnRef idx="0"/>
            <a:fillRef idx="0"/>
            <a:effectRef idx="0"/>
            <a:fontRef idx="minor"/>
          </p:style>
        </p:sp>
        <p:sp>
          <p:nvSpPr>
            <p:cNvPr id="153" name="Line 29"/>
            <p:cNvSpPr/>
            <p:nvPr/>
          </p:nvSpPr>
          <p:spPr>
            <a:xfrm>
              <a:off x="2012040" y="4298040"/>
              <a:ext cx="182880" cy="548640"/>
            </a:xfrm>
            <a:prstGeom prst="line">
              <a:avLst/>
            </a:prstGeom>
            <a:ln>
              <a:solidFill>
                <a:srgbClr val="000000"/>
              </a:solidFill>
            </a:ln>
          </p:spPr>
          <p:style>
            <a:lnRef idx="0"/>
            <a:fillRef idx="0"/>
            <a:effectRef idx="0"/>
            <a:fontRef idx="minor"/>
          </p:style>
        </p:sp>
        <p:sp>
          <p:nvSpPr>
            <p:cNvPr id="154" name="Line 30"/>
            <p:cNvSpPr/>
            <p:nvPr/>
          </p:nvSpPr>
          <p:spPr>
            <a:xfrm>
              <a:off x="2103480" y="4298040"/>
              <a:ext cx="822960" cy="548640"/>
            </a:xfrm>
            <a:prstGeom prst="line">
              <a:avLst/>
            </a:prstGeom>
            <a:ln>
              <a:solidFill>
                <a:srgbClr val="000000"/>
              </a:solidFill>
            </a:ln>
          </p:spPr>
          <p:style>
            <a:lnRef idx="0"/>
            <a:fillRef idx="0"/>
            <a:effectRef idx="0"/>
            <a:fontRef idx="minor"/>
          </p:style>
        </p:sp>
      </p:grpSp>
      <p:grpSp>
        <p:nvGrpSpPr>
          <p:cNvPr id="155" name="Group 31"/>
          <p:cNvGrpSpPr/>
          <p:nvPr/>
        </p:nvGrpSpPr>
        <p:grpSpPr>
          <a:xfrm>
            <a:off x="1097280" y="2468880"/>
            <a:ext cx="2377440" cy="548280"/>
            <a:chOff x="1097280" y="2468880"/>
            <a:chExt cx="2377440" cy="548280"/>
          </a:xfrm>
        </p:grpSpPr>
        <p:sp>
          <p:nvSpPr>
            <p:cNvPr id="156" name="CustomShape 32"/>
            <p:cNvSpPr/>
            <p:nvPr/>
          </p:nvSpPr>
          <p:spPr>
            <a:xfrm>
              <a:off x="1097280" y="2468880"/>
              <a:ext cx="1279800" cy="548280"/>
            </a:xfrm>
            <a:prstGeom prst="ellipse">
              <a:avLst/>
            </a:prstGeom>
            <a:noFill/>
            <a:ln>
              <a:solidFill>
                <a:srgbClr val="ed1c24"/>
              </a:solidFill>
            </a:ln>
          </p:spPr>
          <p:style>
            <a:lnRef idx="0"/>
            <a:fillRef idx="0"/>
            <a:effectRef idx="0"/>
            <a:fontRef idx="minor"/>
          </p:style>
        </p:sp>
        <p:sp>
          <p:nvSpPr>
            <p:cNvPr id="157" name="Line 33"/>
            <p:cNvSpPr/>
            <p:nvPr/>
          </p:nvSpPr>
          <p:spPr>
            <a:xfrm>
              <a:off x="2377440" y="2743200"/>
              <a:ext cx="1097280" cy="360"/>
            </a:xfrm>
            <a:prstGeom prst="line">
              <a:avLst/>
            </a:prstGeom>
            <a:ln>
              <a:solidFill>
                <a:srgbClr val="ed1c24"/>
              </a:solidFill>
              <a:tailEnd len="med" type="triangle" w="med"/>
            </a:ln>
          </p:spPr>
          <p:style>
            <a:lnRef idx="0"/>
            <a:fillRef idx="0"/>
            <a:effectRef idx="0"/>
            <a:fontRef idx="minor"/>
          </p:style>
        </p:sp>
      </p:grpSp>
      <p:grpSp>
        <p:nvGrpSpPr>
          <p:cNvPr id="158" name="Group 34"/>
          <p:cNvGrpSpPr/>
          <p:nvPr/>
        </p:nvGrpSpPr>
        <p:grpSpPr>
          <a:xfrm>
            <a:off x="1646280" y="3200760"/>
            <a:ext cx="1920240" cy="456840"/>
            <a:chOff x="1646280" y="3200760"/>
            <a:chExt cx="1920240" cy="456840"/>
          </a:xfrm>
        </p:grpSpPr>
        <p:sp>
          <p:nvSpPr>
            <p:cNvPr id="159" name="CustomShape 35"/>
            <p:cNvSpPr/>
            <p:nvPr/>
          </p:nvSpPr>
          <p:spPr>
            <a:xfrm>
              <a:off x="1646280" y="3200760"/>
              <a:ext cx="822600" cy="456840"/>
            </a:xfrm>
            <a:prstGeom prst="ellipse">
              <a:avLst/>
            </a:prstGeom>
            <a:noFill/>
            <a:ln>
              <a:solidFill>
                <a:srgbClr val="ed1c24"/>
              </a:solidFill>
            </a:ln>
          </p:spPr>
          <p:style>
            <a:lnRef idx="0"/>
            <a:fillRef idx="0"/>
            <a:effectRef idx="0"/>
            <a:fontRef idx="minor"/>
          </p:style>
        </p:sp>
        <p:sp>
          <p:nvSpPr>
            <p:cNvPr id="160" name="Line 36"/>
            <p:cNvSpPr/>
            <p:nvPr/>
          </p:nvSpPr>
          <p:spPr>
            <a:xfrm>
              <a:off x="2469240" y="3383640"/>
              <a:ext cx="1097280" cy="360"/>
            </a:xfrm>
            <a:prstGeom prst="line">
              <a:avLst/>
            </a:prstGeom>
            <a:ln>
              <a:solidFill>
                <a:srgbClr val="ed1c24"/>
              </a:solidFill>
              <a:tailEnd len="med" type="triangle" w="med"/>
            </a:ln>
          </p:spPr>
          <p:style>
            <a:lnRef idx="0"/>
            <a:fillRef idx="0"/>
            <a:effectRef idx="0"/>
            <a:fontRef idx="minor"/>
          </p:style>
        </p:sp>
      </p:grpSp>
      <p:grpSp>
        <p:nvGrpSpPr>
          <p:cNvPr id="161" name="Group 37"/>
          <p:cNvGrpSpPr/>
          <p:nvPr/>
        </p:nvGrpSpPr>
        <p:grpSpPr>
          <a:xfrm>
            <a:off x="822960" y="3931920"/>
            <a:ext cx="1920240" cy="456840"/>
            <a:chOff x="822960" y="3931920"/>
            <a:chExt cx="1920240" cy="456840"/>
          </a:xfrm>
        </p:grpSpPr>
        <p:sp>
          <p:nvSpPr>
            <p:cNvPr id="162" name="CustomShape 38"/>
            <p:cNvSpPr/>
            <p:nvPr/>
          </p:nvSpPr>
          <p:spPr>
            <a:xfrm>
              <a:off x="822960" y="3931920"/>
              <a:ext cx="822600" cy="456840"/>
            </a:xfrm>
            <a:prstGeom prst="ellipse">
              <a:avLst/>
            </a:prstGeom>
            <a:noFill/>
            <a:ln>
              <a:solidFill>
                <a:srgbClr val="ed1c24"/>
              </a:solidFill>
            </a:ln>
          </p:spPr>
          <p:style>
            <a:lnRef idx="0"/>
            <a:fillRef idx="0"/>
            <a:effectRef idx="0"/>
            <a:fontRef idx="minor"/>
          </p:style>
        </p:sp>
        <p:sp>
          <p:nvSpPr>
            <p:cNvPr id="163" name="Line 39"/>
            <p:cNvSpPr/>
            <p:nvPr/>
          </p:nvSpPr>
          <p:spPr>
            <a:xfrm>
              <a:off x="1645920" y="4114800"/>
              <a:ext cx="1097280" cy="360"/>
            </a:xfrm>
            <a:prstGeom prst="line">
              <a:avLst/>
            </a:prstGeom>
            <a:ln>
              <a:solidFill>
                <a:srgbClr val="ed1c24"/>
              </a:solidFill>
              <a:tailEnd len="med" type="triangle" w="med"/>
            </a:ln>
          </p:spPr>
          <p:style>
            <a:lnRef idx="0"/>
            <a:fillRef idx="0"/>
            <a:effectRef idx="0"/>
            <a:fontRef idx="minor"/>
          </p:style>
        </p:sp>
      </p:grpSp>
      <p:grpSp>
        <p:nvGrpSpPr>
          <p:cNvPr id="164" name="Group 40"/>
          <p:cNvGrpSpPr/>
          <p:nvPr/>
        </p:nvGrpSpPr>
        <p:grpSpPr>
          <a:xfrm>
            <a:off x="1828800" y="4754880"/>
            <a:ext cx="1920240" cy="456840"/>
            <a:chOff x="1828800" y="4754880"/>
            <a:chExt cx="1920240" cy="456840"/>
          </a:xfrm>
        </p:grpSpPr>
        <p:sp>
          <p:nvSpPr>
            <p:cNvPr id="165" name="CustomShape 41"/>
            <p:cNvSpPr/>
            <p:nvPr/>
          </p:nvSpPr>
          <p:spPr>
            <a:xfrm>
              <a:off x="1828800" y="4754880"/>
              <a:ext cx="822600" cy="456840"/>
            </a:xfrm>
            <a:prstGeom prst="ellipse">
              <a:avLst/>
            </a:prstGeom>
            <a:noFill/>
            <a:ln>
              <a:solidFill>
                <a:srgbClr val="ed1c24"/>
              </a:solidFill>
            </a:ln>
          </p:spPr>
          <p:style>
            <a:lnRef idx="0"/>
            <a:fillRef idx="0"/>
            <a:effectRef idx="0"/>
            <a:fontRef idx="minor"/>
          </p:style>
        </p:sp>
        <p:sp>
          <p:nvSpPr>
            <p:cNvPr id="166" name="Line 42"/>
            <p:cNvSpPr/>
            <p:nvPr/>
          </p:nvSpPr>
          <p:spPr>
            <a:xfrm>
              <a:off x="2651760" y="4937760"/>
              <a:ext cx="1097280" cy="360"/>
            </a:xfrm>
            <a:prstGeom prst="line">
              <a:avLst/>
            </a:prstGeom>
            <a:ln>
              <a:solidFill>
                <a:srgbClr val="ed1c24"/>
              </a:solidFill>
              <a:tailEnd len="med" type="triangle" w="med"/>
            </a:ln>
          </p:spPr>
          <p:style>
            <a:lnRef idx="0"/>
            <a:fillRef idx="0"/>
            <a:effectRef idx="0"/>
            <a:fontRef idx="minor"/>
          </p:style>
        </p:sp>
      </p:grpSp>
      <p:sp>
        <p:nvSpPr>
          <p:cNvPr id="167" name="CustomShape 43"/>
          <p:cNvSpPr/>
          <p:nvPr/>
        </p:nvSpPr>
        <p:spPr>
          <a:xfrm>
            <a:off x="7040880" y="2468880"/>
            <a:ext cx="1737360" cy="2560320"/>
          </a:xfrm>
          <a:prstGeom prst="flowChartDocument">
            <a:avLst/>
          </a:prstGeom>
          <a:noFill/>
          <a:ln>
            <a:solidFill>
              <a:srgbClr val="000000"/>
            </a:solidFill>
          </a:ln>
        </p:spPr>
        <p:style>
          <a:lnRef idx="0"/>
          <a:fillRef idx="0"/>
          <a:effectRef idx="0"/>
          <a:fontRef idx="minor"/>
        </p:style>
      </p:sp>
      <p:sp>
        <p:nvSpPr>
          <p:cNvPr id="168" name="CustomShape 44"/>
          <p:cNvSpPr/>
          <p:nvPr/>
        </p:nvSpPr>
        <p:spPr>
          <a:xfrm>
            <a:off x="7132320" y="2651760"/>
            <a:ext cx="1371240" cy="27396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ed1c24"/>
                </a:solidFill>
                <a:latin typeface="Arial"/>
              </a:rPr>
              <a:t>Document : toc</a:t>
            </a:r>
            <a:endParaRPr b="0" lang="en-US" sz="1100" spc="-1" strike="noStrike">
              <a:latin typeface="Arial"/>
            </a:endParaRPr>
          </a:p>
        </p:txBody>
      </p:sp>
      <p:sp>
        <p:nvSpPr>
          <p:cNvPr id="169" name="CustomShape 45"/>
          <p:cNvSpPr/>
          <p:nvPr/>
        </p:nvSpPr>
        <p:spPr>
          <a:xfrm>
            <a:off x="10970280" y="3566160"/>
            <a:ext cx="180360" cy="304920"/>
          </a:xfrm>
          <a:prstGeom prst="rect">
            <a:avLst/>
          </a:prstGeom>
          <a:noFill/>
          <a:ln>
            <a:noFill/>
          </a:ln>
        </p:spPr>
        <p:style>
          <a:lnRef idx="0"/>
          <a:fillRef idx="0"/>
          <a:effectRef idx="0"/>
          <a:fontRef idx="minor"/>
        </p:style>
      </p:sp>
      <p:grpSp>
        <p:nvGrpSpPr>
          <p:cNvPr id="170" name="Group 46"/>
          <p:cNvGrpSpPr/>
          <p:nvPr/>
        </p:nvGrpSpPr>
        <p:grpSpPr>
          <a:xfrm>
            <a:off x="7406640" y="2926080"/>
            <a:ext cx="731520" cy="1554480"/>
            <a:chOff x="7406640" y="2926080"/>
            <a:chExt cx="731520" cy="1554480"/>
          </a:xfrm>
        </p:grpSpPr>
        <p:grpSp>
          <p:nvGrpSpPr>
            <p:cNvPr id="171" name="Group 47"/>
            <p:cNvGrpSpPr/>
            <p:nvPr/>
          </p:nvGrpSpPr>
          <p:grpSpPr>
            <a:xfrm>
              <a:off x="7406640" y="2926080"/>
              <a:ext cx="731160" cy="1554480"/>
              <a:chOff x="7406640" y="2926080"/>
              <a:chExt cx="731160" cy="1554480"/>
            </a:xfrm>
          </p:grpSpPr>
          <p:sp>
            <p:nvSpPr>
              <p:cNvPr id="172" name="Line 48"/>
              <p:cNvSpPr/>
              <p:nvPr/>
            </p:nvSpPr>
            <p:spPr>
              <a:xfrm>
                <a:off x="7406640" y="2926080"/>
                <a:ext cx="360" cy="1554480"/>
              </a:xfrm>
              <a:prstGeom prst="line">
                <a:avLst/>
              </a:prstGeom>
              <a:ln>
                <a:solidFill>
                  <a:srgbClr val="ed1c24"/>
                </a:solidFill>
              </a:ln>
            </p:spPr>
            <p:style>
              <a:lnRef idx="0"/>
              <a:fillRef idx="0"/>
              <a:effectRef idx="0"/>
              <a:fontRef idx="minor"/>
            </p:style>
          </p:sp>
          <p:sp>
            <p:nvSpPr>
              <p:cNvPr id="173" name="Line 49"/>
              <p:cNvSpPr/>
              <p:nvPr/>
            </p:nvSpPr>
            <p:spPr>
              <a:xfrm>
                <a:off x="7406640" y="3200400"/>
                <a:ext cx="274320" cy="360"/>
              </a:xfrm>
              <a:prstGeom prst="line">
                <a:avLst/>
              </a:prstGeom>
              <a:ln>
                <a:solidFill>
                  <a:srgbClr val="ed1c24"/>
                </a:solidFill>
              </a:ln>
            </p:spPr>
            <p:style>
              <a:lnRef idx="0"/>
              <a:fillRef idx="0"/>
              <a:effectRef idx="0"/>
              <a:fontRef idx="minor"/>
            </p:style>
            <p:txBody>
              <a:bodyPr lIns="90000" rIns="90000" tIns="45000" bIns="45000" anchor="ctr" anchorCtr="1"/>
              <a:p>
                <a:pPr algn="ctr">
                  <a:lnSpc>
                    <a:spcPct val="100000"/>
                  </a:lnSpc>
                </a:pPr>
                <a:r>
                  <a:rPr b="0" lang="en-US" sz="900" spc="-1" strike="noStrike">
                    <a:solidFill>
                      <a:srgbClr val="000000"/>
                    </a:solidFill>
                    <a:latin typeface="Arial"/>
                    <a:ea typeface="DejaVu Sans"/>
                  </a:rPr>
                  <a:t>	</a:t>
                </a:r>
                <a:endParaRPr b="0" lang="en-US" sz="900" spc="-1" strike="noStrike">
                  <a:latin typeface="Arial"/>
                </a:endParaRPr>
              </a:p>
            </p:txBody>
          </p:sp>
          <p:sp>
            <p:nvSpPr>
              <p:cNvPr id="174" name="CustomShape 50"/>
              <p:cNvSpPr/>
              <p:nvPr/>
            </p:nvSpPr>
            <p:spPr>
              <a:xfrm>
                <a:off x="7680960" y="3093120"/>
                <a:ext cx="456840" cy="19836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ed1c24"/>
                    </a:solidFill>
                    <a:latin typeface="Arial"/>
                  </a:rPr>
                  <a:t>title1</a:t>
                </a:r>
                <a:endParaRPr b="0" lang="en-US" sz="1000" spc="-1" strike="noStrike">
                  <a:solidFill>
                    <a:srgbClr val="ed1c24"/>
                  </a:solidFill>
                  <a:latin typeface="Arial"/>
                </a:endParaRPr>
              </a:p>
            </p:txBody>
          </p:sp>
        </p:grpSp>
        <p:sp>
          <p:nvSpPr>
            <p:cNvPr id="175" name="Line 51"/>
            <p:cNvSpPr/>
            <p:nvPr/>
          </p:nvSpPr>
          <p:spPr>
            <a:xfrm>
              <a:off x="7885800" y="3474720"/>
              <a:ext cx="252360" cy="0"/>
            </a:xfrm>
            <a:prstGeom prst="line">
              <a:avLst/>
            </a:prstGeom>
            <a:ln>
              <a:solidFill>
                <a:srgbClr val="ed1c24"/>
              </a:solidFill>
            </a:ln>
          </p:spPr>
          <p:style>
            <a:lnRef idx="0"/>
            <a:fillRef idx="0"/>
            <a:effectRef idx="0"/>
            <a:fontRef idx="minor"/>
          </p:style>
        </p:sp>
      </p:grpSp>
      <p:grpSp>
        <p:nvGrpSpPr>
          <p:cNvPr id="176" name="Group 52"/>
          <p:cNvGrpSpPr/>
          <p:nvPr/>
        </p:nvGrpSpPr>
        <p:grpSpPr>
          <a:xfrm>
            <a:off x="7406640" y="3266640"/>
            <a:ext cx="1279800" cy="1213920"/>
            <a:chOff x="7406640" y="3266640"/>
            <a:chExt cx="1279800" cy="1213920"/>
          </a:xfrm>
        </p:grpSpPr>
        <p:sp>
          <p:nvSpPr>
            <p:cNvPr id="177" name="Line 53"/>
            <p:cNvSpPr/>
            <p:nvPr/>
          </p:nvSpPr>
          <p:spPr>
            <a:xfrm>
              <a:off x="7885440" y="3266640"/>
              <a:ext cx="0" cy="640440"/>
            </a:xfrm>
            <a:prstGeom prst="line">
              <a:avLst/>
            </a:prstGeom>
            <a:ln>
              <a:solidFill>
                <a:srgbClr val="ed1c24"/>
              </a:solidFill>
            </a:ln>
          </p:spPr>
          <p:style>
            <a:lnRef idx="0"/>
            <a:fillRef idx="0"/>
            <a:effectRef idx="0"/>
            <a:fontRef idx="minor"/>
          </p:style>
        </p:sp>
        <p:sp>
          <p:nvSpPr>
            <p:cNvPr id="178" name="TextShape 54"/>
            <p:cNvSpPr txBox="1"/>
            <p:nvPr/>
          </p:nvSpPr>
          <p:spPr>
            <a:xfrm>
              <a:off x="8137800" y="3358440"/>
              <a:ext cx="548640" cy="207720"/>
            </a:xfrm>
            <a:prstGeom prst="rect">
              <a:avLst/>
            </a:prstGeom>
            <a:noFill/>
            <a:ln>
              <a:noFill/>
            </a:ln>
          </p:spPr>
          <p:txBody>
            <a:bodyPr lIns="90000" rIns="90000" tIns="45000" bIns="45000"/>
            <a:p>
              <a:r>
                <a:rPr b="0" lang="en-US" sz="1000" spc="-1" strike="noStrike">
                  <a:solidFill>
                    <a:srgbClr val="ed1c24"/>
                  </a:solidFill>
                  <a:latin typeface="Arial"/>
                </a:rPr>
                <a:t>title11</a:t>
              </a:r>
              <a:endParaRPr b="0" lang="en-US" sz="1000" spc="-1" strike="noStrike">
                <a:solidFill>
                  <a:srgbClr val="ed1c24"/>
                </a:solidFill>
                <a:latin typeface="Arial"/>
              </a:endParaRPr>
            </a:p>
          </p:txBody>
        </p:sp>
        <p:sp>
          <p:nvSpPr>
            <p:cNvPr id="179" name="Line 55"/>
            <p:cNvSpPr/>
            <p:nvPr/>
          </p:nvSpPr>
          <p:spPr>
            <a:xfrm>
              <a:off x="7406640" y="4364280"/>
              <a:ext cx="273960" cy="0"/>
            </a:xfrm>
            <a:prstGeom prst="line">
              <a:avLst/>
            </a:prstGeom>
            <a:ln>
              <a:solidFill>
                <a:srgbClr val="ed1c24"/>
              </a:solidFill>
            </a:ln>
          </p:spPr>
          <p:style>
            <a:lnRef idx="0"/>
            <a:fillRef idx="0"/>
            <a:effectRef idx="0"/>
            <a:fontRef idx="minor"/>
          </p:style>
        </p:sp>
        <p:sp>
          <p:nvSpPr>
            <p:cNvPr id="180" name="TextShape 56"/>
            <p:cNvSpPr txBox="1"/>
            <p:nvPr/>
          </p:nvSpPr>
          <p:spPr>
            <a:xfrm>
              <a:off x="7680600" y="4272840"/>
              <a:ext cx="457200" cy="207720"/>
            </a:xfrm>
            <a:prstGeom prst="rect">
              <a:avLst/>
            </a:prstGeom>
            <a:noFill/>
            <a:ln>
              <a:noFill/>
            </a:ln>
          </p:spPr>
          <p:txBody>
            <a:bodyPr lIns="90000" rIns="90000" tIns="45000" bIns="45000"/>
            <a:p>
              <a:r>
                <a:rPr b="0" lang="en-US" sz="1000" spc="-1" strike="noStrike">
                  <a:solidFill>
                    <a:srgbClr val="ed1c24"/>
                  </a:solidFill>
                  <a:latin typeface="Arial"/>
                </a:rPr>
                <a:t>title2</a:t>
              </a:r>
              <a:endParaRPr b="0" lang="en-US" sz="1000" spc="-1" strike="noStrike">
                <a:solidFill>
                  <a:srgbClr val="ed1c24"/>
                </a:solidFill>
                <a:latin typeface="Arial"/>
              </a:endParaRPr>
            </a:p>
          </p:txBody>
        </p:sp>
      </p:grpSp>
      <p:grpSp>
        <p:nvGrpSpPr>
          <p:cNvPr id="181" name="Group 57"/>
          <p:cNvGrpSpPr/>
          <p:nvPr/>
        </p:nvGrpSpPr>
        <p:grpSpPr>
          <a:xfrm>
            <a:off x="7772400" y="3657600"/>
            <a:ext cx="1280160" cy="1127520"/>
            <a:chOff x="7772400" y="3657600"/>
            <a:chExt cx="1280160" cy="1127520"/>
          </a:xfrm>
        </p:grpSpPr>
        <p:sp>
          <p:nvSpPr>
            <p:cNvPr id="182" name="Line 58"/>
            <p:cNvSpPr/>
            <p:nvPr/>
          </p:nvSpPr>
          <p:spPr>
            <a:xfrm>
              <a:off x="7772400" y="4602240"/>
              <a:ext cx="182880" cy="0"/>
            </a:xfrm>
            <a:prstGeom prst="line">
              <a:avLst/>
            </a:prstGeom>
            <a:ln>
              <a:solidFill>
                <a:srgbClr val="ed1c24"/>
              </a:solidFill>
            </a:ln>
          </p:spPr>
          <p:style>
            <a:lnRef idx="0"/>
            <a:fillRef idx="0"/>
            <a:effectRef idx="0"/>
            <a:fontRef idx="minor"/>
          </p:style>
        </p:sp>
        <p:grpSp>
          <p:nvGrpSpPr>
            <p:cNvPr id="183" name="Group 59"/>
            <p:cNvGrpSpPr/>
            <p:nvPr/>
          </p:nvGrpSpPr>
          <p:grpSpPr>
            <a:xfrm>
              <a:off x="7772400" y="3657600"/>
              <a:ext cx="1280160" cy="1127520"/>
              <a:chOff x="7772400" y="3657600"/>
              <a:chExt cx="1280160" cy="1127520"/>
            </a:xfrm>
          </p:grpSpPr>
          <p:sp>
            <p:nvSpPr>
              <p:cNvPr id="184" name="Line 60"/>
              <p:cNvSpPr/>
              <p:nvPr/>
            </p:nvSpPr>
            <p:spPr>
              <a:xfrm>
                <a:off x="7885800" y="3718440"/>
                <a:ext cx="252360" cy="0"/>
              </a:xfrm>
              <a:prstGeom prst="line">
                <a:avLst/>
              </a:prstGeom>
              <a:ln>
                <a:solidFill>
                  <a:srgbClr val="ed1c24"/>
                </a:solidFill>
              </a:ln>
            </p:spPr>
            <p:style>
              <a:lnRef idx="0"/>
              <a:fillRef idx="0"/>
              <a:effectRef idx="0"/>
              <a:fontRef idx="minor"/>
            </p:style>
          </p:sp>
          <p:sp>
            <p:nvSpPr>
              <p:cNvPr id="185" name="TextShape 61"/>
              <p:cNvSpPr txBox="1"/>
              <p:nvPr/>
            </p:nvSpPr>
            <p:spPr>
              <a:xfrm>
                <a:off x="8046720" y="3657600"/>
                <a:ext cx="670680" cy="274320"/>
              </a:xfrm>
              <a:prstGeom prst="rect">
                <a:avLst/>
              </a:prstGeom>
              <a:noFill/>
              <a:ln>
                <a:noFill/>
              </a:ln>
            </p:spPr>
            <p:txBody>
              <a:bodyPr lIns="90000" rIns="90000" tIns="45000" bIns="45000"/>
              <a:p>
                <a:r>
                  <a:rPr b="0" lang="en-US" sz="1000" spc="-1" strike="noStrike">
                    <a:solidFill>
                      <a:srgbClr val="ed1c24"/>
                    </a:solidFill>
                    <a:latin typeface="Arial"/>
                  </a:rPr>
                  <a:t>  </a:t>
                </a:r>
                <a:r>
                  <a:rPr b="0" lang="en-US" sz="1000" spc="-1" strike="noStrike">
                    <a:solidFill>
                      <a:srgbClr val="ed1c24"/>
                    </a:solidFill>
                    <a:latin typeface="Arial"/>
                  </a:rPr>
                  <a:t>ti</a:t>
                </a:r>
                <a:r>
                  <a:rPr b="0" lang="en-US" sz="1000" spc="-1" strike="noStrike">
                    <a:solidFill>
                      <a:srgbClr val="ed1c24"/>
                    </a:solidFill>
                    <a:latin typeface="Arial"/>
                  </a:rPr>
                  <a:t>tl</a:t>
                </a:r>
                <a:r>
                  <a:rPr b="0" lang="en-US" sz="1000" spc="-1" strike="noStrike">
                    <a:solidFill>
                      <a:srgbClr val="ed1c24"/>
                    </a:solidFill>
                    <a:latin typeface="Arial"/>
                  </a:rPr>
                  <a:t>e</a:t>
                </a:r>
                <a:r>
                  <a:rPr b="0" lang="en-US" sz="1000" spc="-1" strike="noStrike">
                    <a:solidFill>
                      <a:srgbClr val="ed1c24"/>
                    </a:solidFill>
                    <a:latin typeface="Arial"/>
                  </a:rPr>
                  <a:t>1</a:t>
                </a:r>
                <a:r>
                  <a:rPr b="0" lang="en-US" sz="1000" spc="-1" strike="noStrike">
                    <a:solidFill>
                      <a:srgbClr val="ed1c24"/>
                    </a:solidFill>
                    <a:latin typeface="Arial"/>
                  </a:rPr>
                  <a:t>2</a:t>
                </a:r>
                <a:endParaRPr b="0" lang="en-US" sz="1000" spc="-1" strike="noStrike">
                  <a:solidFill>
                    <a:srgbClr val="ed1c24"/>
                  </a:solidFill>
                  <a:latin typeface="Arial"/>
                </a:endParaRPr>
              </a:p>
            </p:txBody>
          </p:sp>
          <p:sp>
            <p:nvSpPr>
              <p:cNvPr id="186" name="Line 62"/>
              <p:cNvSpPr/>
              <p:nvPr/>
            </p:nvSpPr>
            <p:spPr>
              <a:xfrm>
                <a:off x="8229600" y="3931920"/>
                <a:ext cx="0" cy="457200"/>
              </a:xfrm>
              <a:prstGeom prst="line">
                <a:avLst/>
              </a:prstGeom>
              <a:ln>
                <a:solidFill>
                  <a:srgbClr val="ed1c24"/>
                </a:solidFill>
              </a:ln>
            </p:spPr>
            <p:style>
              <a:lnRef idx="0"/>
              <a:fillRef idx="0"/>
              <a:effectRef idx="0"/>
              <a:fontRef idx="minor"/>
            </p:style>
          </p:sp>
          <p:sp>
            <p:nvSpPr>
              <p:cNvPr id="187" name="Line 63"/>
              <p:cNvSpPr/>
              <p:nvPr/>
            </p:nvSpPr>
            <p:spPr>
              <a:xfrm>
                <a:off x="8229600" y="4053600"/>
                <a:ext cx="182880" cy="0"/>
              </a:xfrm>
              <a:prstGeom prst="line">
                <a:avLst/>
              </a:prstGeom>
              <a:ln>
                <a:solidFill>
                  <a:srgbClr val="ed1c24"/>
                </a:solidFill>
              </a:ln>
            </p:spPr>
            <p:style>
              <a:lnRef idx="0"/>
              <a:fillRef idx="0"/>
              <a:effectRef idx="0"/>
              <a:fontRef idx="minor"/>
            </p:style>
          </p:sp>
          <p:sp>
            <p:nvSpPr>
              <p:cNvPr id="188" name="Line 64"/>
              <p:cNvSpPr/>
              <p:nvPr/>
            </p:nvSpPr>
            <p:spPr>
              <a:xfrm>
                <a:off x="8229600" y="4236480"/>
                <a:ext cx="182880" cy="0"/>
              </a:xfrm>
              <a:prstGeom prst="line">
                <a:avLst/>
              </a:prstGeom>
              <a:ln>
                <a:solidFill>
                  <a:srgbClr val="ed1c24"/>
                </a:solidFill>
              </a:ln>
            </p:spPr>
            <p:style>
              <a:lnRef idx="0"/>
              <a:fillRef idx="0"/>
              <a:effectRef idx="0"/>
              <a:fontRef idx="minor"/>
            </p:style>
          </p:sp>
          <p:sp>
            <p:nvSpPr>
              <p:cNvPr id="189" name="TextShape 65"/>
              <p:cNvSpPr txBox="1"/>
              <p:nvPr/>
            </p:nvSpPr>
            <p:spPr>
              <a:xfrm>
                <a:off x="8412480" y="4145040"/>
                <a:ext cx="640080" cy="198720"/>
              </a:xfrm>
              <a:prstGeom prst="rect">
                <a:avLst/>
              </a:prstGeom>
              <a:noFill/>
              <a:ln>
                <a:noFill/>
              </a:ln>
            </p:spPr>
            <p:txBody>
              <a:bodyPr lIns="90000" rIns="90000" tIns="45000" bIns="45000"/>
              <a:p>
                <a:r>
                  <a:rPr b="0" lang="en-US" sz="900" spc="-1" strike="noStrike">
                    <a:solidFill>
                      <a:srgbClr val="ed1c24"/>
                    </a:solidFill>
                    <a:latin typeface="Arial"/>
                  </a:rPr>
                  <a:t>title1</a:t>
                </a:r>
                <a:r>
                  <a:rPr b="0" lang="en-US" sz="900" spc="-1" strike="noStrike">
                    <a:solidFill>
                      <a:srgbClr val="ed1c24"/>
                    </a:solidFill>
                    <a:latin typeface="Arial"/>
                  </a:rPr>
                  <a:t>22</a:t>
                </a:r>
                <a:endParaRPr b="0" lang="en-US" sz="900" spc="-1" strike="noStrike">
                  <a:solidFill>
                    <a:srgbClr val="ed1c24"/>
                  </a:solidFill>
                  <a:latin typeface="Arial"/>
                </a:endParaRPr>
              </a:p>
            </p:txBody>
          </p:sp>
          <p:sp>
            <p:nvSpPr>
              <p:cNvPr id="190" name="TextShape 66"/>
              <p:cNvSpPr txBox="1"/>
              <p:nvPr/>
            </p:nvSpPr>
            <p:spPr>
              <a:xfrm>
                <a:off x="8412480" y="3931920"/>
                <a:ext cx="640080" cy="198720"/>
              </a:xfrm>
              <a:prstGeom prst="rect">
                <a:avLst/>
              </a:prstGeom>
              <a:noFill/>
              <a:ln>
                <a:noFill/>
              </a:ln>
            </p:spPr>
            <p:txBody>
              <a:bodyPr lIns="90000" rIns="90000" tIns="45000" bIns="45000"/>
              <a:p>
                <a:r>
                  <a:rPr b="0" lang="en-US" sz="900" spc="-1" strike="noStrike">
                    <a:solidFill>
                      <a:srgbClr val="ed1c24"/>
                    </a:solidFill>
                    <a:latin typeface="Arial"/>
                  </a:rPr>
                  <a:t>title121</a:t>
                </a:r>
                <a:endParaRPr b="0" lang="en-US" sz="900" spc="-1" strike="noStrike">
                  <a:solidFill>
                    <a:srgbClr val="ed1c24"/>
                  </a:solidFill>
                  <a:latin typeface="Arial"/>
                </a:endParaRPr>
              </a:p>
            </p:txBody>
          </p:sp>
          <p:sp>
            <p:nvSpPr>
              <p:cNvPr id="191" name="Line 67"/>
              <p:cNvSpPr/>
              <p:nvPr/>
            </p:nvSpPr>
            <p:spPr>
              <a:xfrm>
                <a:off x="7772400" y="4419360"/>
                <a:ext cx="0" cy="365760"/>
              </a:xfrm>
              <a:prstGeom prst="line">
                <a:avLst/>
              </a:prstGeom>
              <a:ln>
                <a:solidFill>
                  <a:srgbClr val="ed1c24"/>
                </a:solidFill>
              </a:ln>
            </p:spPr>
            <p:style>
              <a:lnRef idx="0"/>
              <a:fillRef idx="0"/>
              <a:effectRef idx="0"/>
              <a:fontRef idx="minor"/>
            </p:style>
          </p:sp>
          <p:sp>
            <p:nvSpPr>
              <p:cNvPr id="192" name="TextShape 68"/>
              <p:cNvSpPr txBox="1"/>
              <p:nvPr/>
            </p:nvSpPr>
            <p:spPr>
              <a:xfrm>
                <a:off x="8046720" y="4510800"/>
                <a:ext cx="548640" cy="198720"/>
              </a:xfrm>
              <a:prstGeom prst="rect">
                <a:avLst/>
              </a:prstGeom>
              <a:noFill/>
              <a:ln>
                <a:noFill/>
              </a:ln>
            </p:spPr>
            <p:txBody>
              <a:bodyPr lIns="90000" rIns="90000" tIns="45000" bIns="45000"/>
              <a:p>
                <a:r>
                  <a:rPr b="0" lang="en-US" sz="900" spc="-1" strike="noStrike">
                    <a:solidFill>
                      <a:srgbClr val="ed1c24"/>
                    </a:solidFill>
                    <a:latin typeface="Arial"/>
                  </a:rPr>
                  <a:t>t</a:t>
                </a:r>
                <a:r>
                  <a:rPr b="0" lang="en-US" sz="900" spc="-1" strike="noStrike">
                    <a:solidFill>
                      <a:srgbClr val="ed1c24"/>
                    </a:solidFill>
                    <a:latin typeface="Arial"/>
                  </a:rPr>
                  <a:t>i</a:t>
                </a:r>
                <a:r>
                  <a:rPr b="0" lang="en-US" sz="900" spc="-1" strike="noStrike">
                    <a:solidFill>
                      <a:srgbClr val="ed1c24"/>
                    </a:solidFill>
                    <a:latin typeface="Arial"/>
                  </a:rPr>
                  <a:t>t</a:t>
                </a:r>
                <a:r>
                  <a:rPr b="0" lang="en-US" sz="900" spc="-1" strike="noStrike">
                    <a:solidFill>
                      <a:srgbClr val="ed1c24"/>
                    </a:solidFill>
                    <a:latin typeface="Arial"/>
                  </a:rPr>
                  <a:t>l</a:t>
                </a:r>
                <a:r>
                  <a:rPr b="0" lang="en-US" sz="900" spc="-1" strike="noStrike">
                    <a:solidFill>
                      <a:srgbClr val="ed1c24"/>
                    </a:solidFill>
                    <a:latin typeface="Arial"/>
                  </a:rPr>
                  <a:t>e</a:t>
                </a:r>
                <a:r>
                  <a:rPr b="0" lang="en-US" sz="900" spc="-1" strike="noStrike">
                    <a:solidFill>
                      <a:srgbClr val="ed1c24"/>
                    </a:solidFill>
                    <a:latin typeface="Arial"/>
                  </a:rPr>
                  <a:t>2</a:t>
                </a:r>
                <a:r>
                  <a:rPr b="0" lang="en-US" sz="900" spc="-1" strike="noStrike">
                    <a:solidFill>
                      <a:srgbClr val="ed1c24"/>
                    </a:solidFill>
                    <a:latin typeface="Arial"/>
                  </a:rPr>
                  <a:t>1</a:t>
                </a:r>
                <a:endParaRPr b="0" lang="en-US" sz="900" spc="-1" strike="noStrike">
                  <a:solidFill>
                    <a:srgbClr val="ed1c24"/>
                  </a:solidFill>
                  <a:latin typeface="Arial"/>
                </a:endParaRPr>
              </a:p>
            </p:txBody>
          </p:sp>
        </p:grpSp>
      </p:grpSp>
    </p:spTree>
  </p:cSld>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xit" presetID="47">
                                  <p:stCondLst>
                                    <p:cond delay="0"/>
                                  </p:stCondLst>
                                  <p:childTnLst>
                                    <p:animEffect filter="fade" transition="out">
                                      <p:cBhvr additive="repl">
                                        <p:cTn id="22" dur="500"/>
                                        <p:tgtEl>
                                          <p:spTgt spid="127"/>
                                        </p:tgtEl>
                                      </p:cBhvr>
                                    </p:animEffect>
                                    <p:anim calcmode="lin" valueType="num">
                                      <p:cBhvr additive="repl">
                                        <p:cTn id="23" dur="500"/>
                                        <p:tgtEl>
                                          <p:spTgt spid="127"/>
                                        </p:tgtEl>
                                        <p:attrNameLst>
                                          <p:attrName>ppt_x</p:attrName>
                                        </p:attrNameLst>
                                      </p:cBhvr>
                                      <p:tavLst>
                                        <p:tav tm="0">
                                          <p:val>
                                            <p:strVal val="#ppt_x"/>
                                          </p:val>
                                        </p:tav>
                                        <p:tav tm="100000">
                                          <p:val>
                                            <p:strVal val="#ppt_x"/>
                                          </p:val>
                                        </p:tav>
                                      </p:tavLst>
                                    </p:anim>
                                    <p:anim calcmode="lin" valueType="num">
                                      <p:cBhvr additive="repl">
                                        <p:cTn id="24" dur="500"/>
                                        <p:tgtEl>
                                          <p:spTgt spid="127"/>
                                        </p:tgtEl>
                                        <p:attrNameLst>
                                          <p:attrName>ppt_y</p:attrName>
                                        </p:attrNameLst>
                                      </p:cBhvr>
                                      <p:tavLst>
                                        <p:tav tm="0">
                                          <p:val>
                                            <p:strVal val="#ppt_y"/>
                                          </p:val>
                                        </p:tav>
                                        <p:tav tm="100000">
                                          <p:val>
                                            <p:strVal val="#ppt_y-.1"/>
                                          </p:val>
                                        </p:tav>
                                      </p:tavLst>
                                    </p:anim>
                                    <p:set>
                                      <p:cBhvr>
                                        <p:cTn id="25" fill="hold">
                                          <p:stCondLst>
                                            <p:cond delay="499"/>
                                          </p:stCondLst>
                                        </p:cTn>
                                        <p:tgtEl>
                                          <p:spTgt spid="127"/>
                                        </p:tgtEl>
                                        <p:attrNameLst>
                                          <p:attrName>style.visibility</p:attrName>
                                        </p:attrNameLst>
                                      </p:cBhvr>
                                      <p:to>
                                        <p:strVal val="hidden"/>
                                      </p:to>
                                    </p:set>
                                  </p:childTnLst>
                                </p:cTn>
                              </p:par>
                              <p:par>
                                <p:cTn id="26" nodeType="withEffect" fill="hold" presetClass="entr" presetID="3" presetSubtype="10">
                                  <p:stCondLst>
                                    <p:cond delay="0"/>
                                  </p:stCondLst>
                                  <p:childTnLst>
                                    <p:set>
                                      <p:cBhvr>
                                        <p:cTn id="27" dur="1" fill="hold">
                                          <p:stCondLst>
                                            <p:cond delay="0"/>
                                          </p:stCondLst>
                                        </p:cTn>
                                        <p:tgtEl>
                                          <p:spTgt spid="131"/>
                                        </p:tgtEl>
                                        <p:attrNameLst>
                                          <p:attrName>style.visibility</p:attrName>
                                        </p:attrNameLst>
                                      </p:cBhvr>
                                      <p:to>
                                        <p:strVal val="visible"/>
                                      </p:to>
                                    </p:set>
                                    <p:animEffect filter="blinds(horizontal)" transition="in">
                                      <p:cBhvr additive="repl">
                                        <p:cTn id="28" dur="500"/>
                                        <p:tgtEl>
                                          <p:spTgt spid="131"/>
                                        </p:tgtEl>
                                      </p:cBhvr>
                                    </p:animEffect>
                                  </p:childTnLst>
                                </p:cTn>
                              </p:par>
                              <p:par>
                                <p:cTn id="29" nodeType="withEffect" fill="hold" presetClass="entr" presetID="3" presetSubtype="10">
                                  <p:stCondLst>
                                    <p:cond delay="0"/>
                                  </p:stCondLst>
                                  <p:childTnLst>
                                    <p:set>
                                      <p:cBhvr>
                                        <p:cTn id="30" dur="1" fill="hold">
                                          <p:stCondLst>
                                            <p:cond delay="0"/>
                                          </p:stCondLst>
                                        </p:cTn>
                                        <p:tgtEl>
                                          <p:spTgt spid="167"/>
                                        </p:tgtEl>
                                        <p:attrNameLst>
                                          <p:attrName>style.visibility</p:attrName>
                                        </p:attrNameLst>
                                      </p:cBhvr>
                                      <p:to>
                                        <p:strVal val="visible"/>
                                      </p:to>
                                    </p:set>
                                    <p:animEffect filter="blinds(horizontal)" transition="in">
                                      <p:cBhvr additive="repl">
                                        <p:cTn id="31" dur="500"/>
                                        <p:tgtEl>
                                          <p:spTgt spid="167"/>
                                        </p:tgtEl>
                                      </p:cBhvr>
                                    </p:animEffect>
                                  </p:childTnLst>
                                </p:cTn>
                              </p:par>
                            </p:childTnLst>
                          </p:cTn>
                        </p:par>
                      </p:childTnLst>
                    </p:cTn>
                  </p:par>
                  <p:par>
                    <p:cTn id="32" fill="hold">
                      <p:stCondLst>
                        <p:cond delay="indefinite"/>
                      </p:stCondLst>
                      <p:childTnLst>
                        <p:par>
                          <p:cTn id="33" fill="hold">
                            <p:stCondLst>
                              <p:cond delay="0"/>
                            </p:stCondLst>
                            <p:childTnLst>
                              <p:par>
                                <p:cTn id="34" nodeType="clickEffect" fill="hold" presetClass="entr" presetID="2" presetSubtype="4">
                                  <p:stCondLst>
                                    <p:cond delay="0"/>
                                  </p:stCondLst>
                                  <p:childTnLst>
                                    <p:set>
                                      <p:cBhvr>
                                        <p:cTn id="35" fill="hold">
                                          <p:stCondLst>
                                            <p:cond delay="0"/>
                                          </p:stCondLst>
                                        </p:cTn>
                                        <p:tgtEl>
                                          <p:spTgt spid="155"/>
                                        </p:tgtEl>
                                        <p:attrNameLst>
                                          <p:attrName>style.visibility</p:attrName>
                                        </p:attrNameLst>
                                      </p:cBhvr>
                                      <p:to>
                                        <p:strVal val="visible"/>
                                      </p:to>
                                    </p:set>
                                    <p:anim calcmode="lin" valueType="num">
                                      <p:cBhvr additive="repl">
                                        <p:cTn id="36" dur="250" fill="hold"/>
                                        <p:tgtEl>
                                          <p:spTgt spid="155"/>
                                        </p:tgtEl>
                                        <p:attrNameLst>
                                          <p:attrName>ppt_x</p:attrName>
                                        </p:attrNameLst>
                                      </p:cBhvr>
                                      <p:tavLst>
                                        <p:tav tm="0">
                                          <p:val>
                                            <p:strVal val="#ppt_x"/>
                                          </p:val>
                                        </p:tav>
                                        <p:tav tm="100000">
                                          <p:val>
                                            <p:strVal val="#ppt_x"/>
                                          </p:val>
                                        </p:tav>
                                      </p:tavLst>
                                    </p:anim>
                                    <p:anim calcmode="lin" valueType="num">
                                      <p:cBhvr additive="repl">
                                        <p:cTn id="37" dur="250" fill="hold"/>
                                        <p:tgtEl>
                                          <p:spTgt spid="155"/>
                                        </p:tgtEl>
                                        <p:attrNameLst>
                                          <p:attrName>ppt_y</p:attrName>
                                        </p:attrNameLst>
                                      </p:cBhvr>
                                      <p:tavLst>
                                        <p:tav tm="0">
                                          <p:val>
                                            <p:strVal val="1+#ppt_h/2"/>
                                          </p:val>
                                        </p:tav>
                                        <p:tav tm="100000">
                                          <p:val>
                                            <p:strVal val="#ppt_y"/>
                                          </p:val>
                                        </p:tav>
                                      </p:tavLst>
                                    </p:anim>
                                  </p:childTnLst>
                                </p:cTn>
                              </p:par>
                              <p:par>
                                <p:cTn id="38" nodeType="withEffect" fill="hold" presetClass="entr" presetID="1">
                                  <p:stCondLst>
                                    <p:cond delay="0"/>
                                  </p:stCondLst>
                                  <p:childTnLst>
                                    <p:set>
                                      <p:cBhvr>
                                        <p:cTn id="39"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nodeType="clickEffect" fill="hold" presetClass="exit" presetID="1">
                                  <p:stCondLst>
                                    <p:cond delay="0"/>
                                  </p:stCondLst>
                                  <p:childTnLst>
                                    <p:set>
                                      <p:cBhvr>
                                        <p:cTn id="43" dur="1" fill="hold">
                                          <p:stCondLst>
                                            <p:cond delay="0"/>
                                          </p:stCondLst>
                                        </p:cTn>
                                        <p:tgtEl>
                                          <p:spTgt spid="155"/>
                                        </p:tgtEl>
                                        <p:attrNameLst>
                                          <p:attrName>style.visibility</p:attrName>
                                        </p:attrNameLst>
                                      </p:cBhvr>
                                      <p:to>
                                        <p:strVal val="hidden"/>
                                      </p:to>
                                    </p:set>
                                  </p:childTnLst>
                                </p:cTn>
                              </p:par>
                            </p:childTnLst>
                          </p:cTn>
                        </p:par>
                        <p:par>
                          <p:cTn id="44" fill="hold">
                            <p:stCondLst>
                              <p:cond delay="1"/>
                            </p:stCondLst>
                            <p:childTnLst>
                              <p:par>
                                <p:cTn id="45" nodeType="afterEffect" fill="hold" presetClass="entr" presetID="1">
                                  <p:stCondLst>
                                    <p:cond delay="0"/>
                                  </p:stCondLst>
                                  <p:childTnLst>
                                    <p:set>
                                      <p:cBhvr>
                                        <p:cTn id="46" dur="1" fill="hold">
                                          <p:stCondLst>
                                            <p:cond delay="0"/>
                                          </p:stCondLst>
                                        </p:cTn>
                                        <p:tgtEl>
                                          <p:spTgt spid="158"/>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17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xit" presetID="1">
                                  <p:stCondLst>
                                    <p:cond delay="0"/>
                                  </p:stCondLst>
                                  <p:childTnLst>
                                    <p:set>
                                      <p:cBhvr>
                                        <p:cTn id="52" dur="1" fill="hold">
                                          <p:stCondLst>
                                            <p:cond delay="0"/>
                                          </p:stCondLst>
                                        </p:cTn>
                                        <p:tgtEl>
                                          <p:spTgt spid="158"/>
                                        </p:tgtEl>
                                        <p:attrNameLst>
                                          <p:attrName>style.visibility</p:attrName>
                                        </p:attrNameLst>
                                      </p:cBhvr>
                                      <p:to>
                                        <p:strVal val="hidden"/>
                                      </p:to>
                                    </p:set>
                                  </p:childTnLst>
                                </p:cTn>
                              </p:par>
                            </p:childTnLst>
                          </p:cTn>
                        </p:par>
                        <p:par>
                          <p:cTn id="53" fill="hold">
                            <p:stCondLst>
                              <p:cond delay="1"/>
                            </p:stCondLst>
                            <p:childTnLst>
                              <p:par>
                                <p:cTn id="54" nodeType="afterEffect" fill="hold" presetClass="entr" presetID="1">
                                  <p:stCondLst>
                                    <p:cond delay="0"/>
                                  </p:stCondLst>
                                  <p:childTnLst>
                                    <p:set>
                                      <p:cBhvr>
                                        <p:cTn id="55" dur="1" fill="hold">
                                          <p:stCondLst>
                                            <p:cond delay="0"/>
                                          </p:stCondLst>
                                        </p:cTn>
                                        <p:tgtEl>
                                          <p:spTgt spid="161"/>
                                        </p:tgtEl>
                                        <p:attrNameLst>
                                          <p:attrName>style.visibility</p:attrName>
                                        </p:attrNameLst>
                                      </p:cBhvr>
                                      <p:to>
                                        <p:strVal val="visible"/>
                                      </p:to>
                                    </p:set>
                                  </p:childTnLst>
                                </p:cTn>
                              </p:par>
                              <p:par>
                                <p:cTn id="56" nodeType="withEffect" fill="hold" presetClass="entr" presetID="1">
                                  <p:stCondLst>
                                    <p:cond delay="0"/>
                                  </p:stCondLst>
                                  <p:childTnLst>
                                    <p:set>
                                      <p:cBhvr>
                                        <p:cTn id="57" dur="1" fill="hold">
                                          <p:stCondLst>
                                            <p:cond delay="0"/>
                                          </p:stCondLst>
                                        </p:cTn>
                                        <p:tgtEl>
                                          <p:spTgt spid="17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nodeType="clickEffect" fill="hold" presetClass="exit" presetID="1">
                                  <p:stCondLst>
                                    <p:cond delay="0"/>
                                  </p:stCondLst>
                                  <p:childTnLst>
                                    <p:set>
                                      <p:cBhvr>
                                        <p:cTn id="61" dur="1" fill="hold">
                                          <p:stCondLst>
                                            <p:cond delay="0"/>
                                          </p:stCondLst>
                                        </p:cTn>
                                        <p:tgtEl>
                                          <p:spTgt spid="161"/>
                                        </p:tgtEl>
                                        <p:attrNameLst>
                                          <p:attrName>style.visibility</p:attrName>
                                        </p:attrNameLst>
                                      </p:cBhvr>
                                      <p:to>
                                        <p:strVal val="hidden"/>
                                      </p:to>
                                    </p:set>
                                  </p:childTnLst>
                                </p:cTn>
                              </p:par>
                            </p:childTnLst>
                          </p:cTn>
                        </p:par>
                        <p:par>
                          <p:cTn id="62" fill="hold">
                            <p:stCondLst>
                              <p:cond delay="1"/>
                            </p:stCondLst>
                            <p:childTnLst>
                              <p:par>
                                <p:cTn id="63" nodeType="afterEffect" fill="hold" presetClass="entr" presetID="1">
                                  <p:stCondLst>
                                    <p:cond delay="0"/>
                                  </p:stCondLst>
                                  <p:childTnLst>
                                    <p:set>
                                      <p:cBhvr>
                                        <p:cTn id="64" dur="1" fill="hold">
                                          <p:stCondLst>
                                            <p:cond delay="0"/>
                                          </p:stCondLst>
                                        </p:cTn>
                                        <p:tgtEl>
                                          <p:spTgt spid="164"/>
                                        </p:tgtEl>
                                        <p:attrNameLst>
                                          <p:attrName>style.visibility</p:attrName>
                                        </p:attrNameLst>
                                      </p:cBhvr>
                                      <p:to>
                                        <p:strVal val="visible"/>
                                      </p:to>
                                    </p:set>
                                  </p:childTnLst>
                                </p:cTn>
                              </p:par>
                              <p:par>
                                <p:cTn id="65" nodeType="withEffect" fill="hold" presetClass="entr" presetID="1">
                                  <p:stCondLst>
                                    <p:cond delay="0"/>
                                  </p:stCondLst>
                                  <p:childTnLst>
                                    <p:set>
                                      <p:cBhvr>
                                        <p:cTn id="66" dur="1" fill="hold">
                                          <p:stCondLst>
                                            <p:cond delay="0"/>
                                          </p:stCondLst>
                                        </p:cTn>
                                        <p:tgtEl>
                                          <p:spTgt spid="18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xit" presetID="1">
                                  <p:stCondLst>
                                    <p:cond delay="0"/>
                                  </p:stCondLst>
                                  <p:childTnLst>
                                    <p:set>
                                      <p:cBhvr>
                                        <p:cTn id="70" dur="1" fill="hold">
                                          <p:stCondLst>
                                            <p:cond delay="0"/>
                                          </p:stCondLst>
                                        </p:cTn>
                                        <p:tgtEl>
                                          <p:spTgt spid="164"/>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TM03457503[[fn=Concis]]</Template>
  <TotalTime>1927</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2017-03-10T12:05:21Z</dcterms:created>
  <dc:creator>BIYALOU-SAMA Asbathou</dc:creator>
  <dc:description/>
  <dc:language>en-US</dc:language>
  <cp:lastModifiedBy/>
  <dcterms:modified xsi:type="dcterms:W3CDTF">2018-06-25T17:32:36Z</dcterms:modified>
  <cp:revision>238</cp:revision>
  <dc:subject/>
  <dc:title>SOUTENANCE DE MEMOIRE POUR L’OBTENTION DE LA LICENCE PROFESSIONNELLE DOMAINE : SCIENCES ET TECHNOLOGIES MENTION : INFORMATIQUE SPECIALITE : GENIE LOGICIEL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6</vt:i4>
  </property>
  <property fmtid="{D5CDD505-2E9C-101B-9397-08002B2CF9AE}" pid="8" name="PresentationFormat">
    <vt:lpwstr>Grand écran</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