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5.jpeg" ContentType="image/jpeg"/>
  <Override PartName="/ppt/media/image14.png" ContentType="image/png"/>
  <Override PartName="/ppt/media/image13.png" ContentType="image/png"/>
  <Override PartName="/ppt/media/image12.png" ContentType="image/png"/>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wmf" ContentType="image/x-wmf"/>
  <Override PartName="/ppt/media/image9.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2.xml" ContentType="application/vnd.openxmlformats-officedocument.presentationml.comments+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presentation>
</file>

<file path=ppt/commentAuthors.xml><?xml version="1.0" encoding="utf-8"?>
<p:cmAuthorLst xmlns:p="http://schemas.openxmlformats.org/presentationml/2006/main">
  <p:cmAuthor id="0" name="BIYALOU-SAMA Asbathou" initials="BA"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commentAuthors" Target="commentAuthors.xml"/>
</Relationships>
</file>

<file path=ppt/comments/comment2.xml><?xml version="1.0" encoding="utf-8"?>
<p:cmLst xmlns:p="http://schemas.openxmlformats.org/presentationml/2006/main">
  <p:cm authorId="0" dt="2017-03-13T22:58:18.554000000" idx="1">
    <p:pos x="4679" y="360"/>
    <p:text>Monsieur le président du jury après cette brève introduction, nous allons suivre le plan que voici. 8 minutes pour discours et reste demo.</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20"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1"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2"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3" name="PlaceHolder 5"/>
          <p:cNvSpPr>
            <a:spLocks noGrp="1"/>
          </p:cNvSpPr>
          <p:nvPr>
            <p:ph type="sldNum"/>
          </p:nvPr>
        </p:nvSpPr>
        <p:spPr>
          <a:xfrm>
            <a:off x="4278960" y="10157400"/>
            <a:ext cx="3280680" cy="534240"/>
          </a:xfrm>
          <a:prstGeom prst="rect">
            <a:avLst/>
          </a:prstGeom>
        </p:spPr>
        <p:txBody>
          <a:bodyPr lIns="0" rIns="0" tIns="0" bIns="0" anchor="b"/>
          <a:p>
            <a:pPr algn="r"/>
            <a:fld id="{2384BC7F-DC35-49E5-BDE8-872BF773C73E}"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9" name="TextShape 2"/>
          <p:cNvSpPr txBox="1"/>
          <p:nvPr/>
        </p:nvSpPr>
        <p:spPr>
          <a:xfrm>
            <a:off x="3884760" y="8685360"/>
            <a:ext cx="2971440" cy="458280"/>
          </a:xfrm>
          <a:prstGeom prst="rect">
            <a:avLst/>
          </a:prstGeom>
          <a:noFill/>
          <a:ln>
            <a:noFill/>
          </a:ln>
        </p:spPr>
        <p:txBody>
          <a:bodyPr anchor="b"/>
          <a:p>
            <a:pPr algn="r">
              <a:lnSpc>
                <a:spcPct val="100000"/>
              </a:lnSpc>
            </a:pPr>
            <a:fld id="{E1DC37B9-06CB-4316-9331-22E005F245B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Nous voici arrivé au terme de cette présentation. CANAL INNOVATION, dans le souci d’informer la population togolaise, nous a permis de mettre en place cette plateforme.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Somme toute, cela serait égoïste de notre part d’affirmer que notre travail soit parfait. Ainsi, toute suggestion et remarque pour l’amélioration du produit sont les bienvenues. Sur ce, M. le Président de Jury, Messieurs les membres de jury, je vous remercie et je clique sur le bouton.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146432 dont 21836 clics.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207973 dont 12013 clics.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70c0"/>
                </a:solidFill>
                <a:uFill>
                  <a:solidFill>
                    <a:srgbClr val="ffffff"/>
                  </a:solidFill>
                </a:uFill>
                <a:latin typeface="Cambria"/>
              </a:rPr>
              <a:t>Faire de la population togolaise une population plus informée, plus épanouie a toujours été le socle des idéaux de CANAL INNOVATION. A travers FootExpress, le cabinet offre donc la possibilité au public sportif togolais de connaître les actualités du football togolais, les scores des matchs, etc. Ainsi lors du lancement de la première plateforme de test en Janvier 2017, nous avons pu toucher un nombre assez conséquent de personnes nous permettant alors d’évaluer l’ampleur du projet. Nous avons pu atteindre 354405 public test en 2 campagnes avec 33849 personnes qui nous ont fait des retours.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70c0"/>
                </a:solidFill>
                <a:uFill>
                  <a:solidFill>
                    <a:srgbClr val="ffffff"/>
                  </a:solidFill>
                </a:uFill>
                <a:latin typeface="Cambria"/>
              </a:rPr>
              <a:t>Impact sur moi et pour les utilisateurs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77" name="TextShape 2"/>
          <p:cNvSpPr txBox="1"/>
          <p:nvPr/>
        </p:nvSpPr>
        <p:spPr>
          <a:xfrm>
            <a:off x="3884760" y="8685360"/>
            <a:ext cx="2971440" cy="458280"/>
          </a:xfrm>
          <a:prstGeom prst="rect">
            <a:avLst/>
          </a:prstGeom>
          <a:noFill/>
          <a:ln>
            <a:noFill/>
          </a:ln>
        </p:spPr>
        <p:txBody>
          <a:bodyPr anchor="b"/>
          <a:p>
            <a:pPr algn="r">
              <a:lnSpc>
                <a:spcPct val="100000"/>
              </a:lnSpc>
            </a:pPr>
            <a:fld id="{7C03628C-7741-4C37-9BAA-24E30C23922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70c0"/>
                </a:solidFill>
                <a:uFill>
                  <a:solidFill>
                    <a:srgbClr val="ffffff"/>
                  </a:solidFill>
                </a:uFill>
                <a:latin typeface="Cambria"/>
              </a:rPr>
              <a:t>FootExpress est une plateforme mobile suggérée par le cabinet CANAL INNOVATION. Il s’agit d’une plateforme qui permettra de suivre les actualités du football togolais. FootExpress permettra au public sportif togolais d’être au parfum des activités des Eperviers et aussi du championnat togolais.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71" name="TextShape 2"/>
          <p:cNvSpPr txBox="1"/>
          <p:nvPr/>
        </p:nvSpPr>
        <p:spPr>
          <a:xfrm>
            <a:off x="3884760" y="8685360"/>
            <a:ext cx="2971440" cy="458280"/>
          </a:xfrm>
          <a:prstGeom prst="rect">
            <a:avLst/>
          </a:prstGeom>
          <a:noFill/>
          <a:ln>
            <a:noFill/>
          </a:ln>
        </p:spPr>
        <p:txBody>
          <a:bodyPr anchor="b"/>
          <a:p>
            <a:pPr algn="r">
              <a:lnSpc>
                <a:spcPct val="100000"/>
              </a:lnSpc>
            </a:pPr>
            <a:fld id="{E33880E8-1A16-45B3-9696-6DC59AF3EDC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pPr algn="just">
              <a:lnSpc>
                <a:spcPct val="150000"/>
              </a:lnSpc>
            </a:pPr>
            <a:r>
              <a:rPr b="0" lang="en-US" sz="1200" spc="-1" strike="noStrike">
                <a:solidFill>
                  <a:srgbClr val="0070c0"/>
                </a:solidFill>
                <a:uFill>
                  <a:solidFill>
                    <a:srgbClr val="ffffff"/>
                  </a:solidFill>
                </a:uFill>
                <a:latin typeface="Cambria"/>
              </a:rPr>
              <a:t>Cette plateforme vise un certain nombre d’objectifs:</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Wingdings" charset="2"/>
              <a:buChar char=""/>
            </a:pPr>
            <a:r>
              <a:rPr b="0" lang="en-US" sz="1200" spc="-1" strike="noStrike">
                <a:solidFill>
                  <a:srgbClr val="0070c0"/>
                </a:solidFill>
                <a:uFill>
                  <a:solidFill>
                    <a:srgbClr val="ffffff"/>
                  </a:solidFill>
                </a:uFill>
                <a:latin typeface="Cambria"/>
              </a:rPr>
              <a:t>Faciliter l’accès à l’information sportive;</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Wingdings" charset="2"/>
              <a:buChar char=""/>
            </a:pPr>
            <a:r>
              <a:rPr b="0" lang="en-US" sz="1200" spc="-1" strike="noStrike">
                <a:solidFill>
                  <a:srgbClr val="0070c0"/>
                </a:solidFill>
                <a:uFill>
                  <a:solidFill>
                    <a:srgbClr val="ffffff"/>
                  </a:solidFill>
                </a:uFill>
                <a:latin typeface="Cambria"/>
              </a:rPr>
              <a:t>Rendre cet accès moins coûteux et rapide;</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Wingdings" charset="2"/>
              <a:buChar char=""/>
            </a:pPr>
            <a:r>
              <a:rPr b="0" lang="en-US" sz="1200" spc="-1" strike="noStrike">
                <a:solidFill>
                  <a:srgbClr val="0070c0"/>
                </a:solidFill>
                <a:uFill>
                  <a:solidFill>
                    <a:srgbClr val="ffffff"/>
                  </a:solidFill>
                </a:uFill>
                <a:latin typeface="Cambria"/>
              </a:rPr>
              <a:t>Fournir des informations complètes en temps réel au public sportif togolais.</a:t>
            </a:r>
            <a:endParaRPr b="0" lang="en-US" sz="2000" spc="-1" strike="noStrike">
              <a:solidFill>
                <a:srgbClr val="000000"/>
              </a:solidFill>
              <a:uFill>
                <a:solidFill>
                  <a:srgbClr val="ffffff"/>
                </a:solidFill>
              </a:uFill>
              <a:latin typeface="Arial"/>
            </a:endParaRPr>
          </a:p>
          <a:p>
            <a:pPr>
              <a:lnSpc>
                <a:spcPct val="150000"/>
              </a:lnSpc>
            </a:pPr>
            <a:endParaRPr b="0" lang="en-US" sz="2000" spc="-1" strike="noStrike">
              <a:solidFill>
                <a:srgbClr val="000000"/>
              </a:solidFill>
              <a:uFill>
                <a:solidFill>
                  <a:srgbClr val="ffffff"/>
                </a:solidFill>
              </a:uFill>
              <a:latin typeface="Arial"/>
            </a:endParaRPr>
          </a:p>
        </p:txBody>
      </p:sp>
      <p:sp>
        <p:nvSpPr>
          <p:cNvPr id="173" name="TextShape 2"/>
          <p:cNvSpPr txBox="1"/>
          <p:nvPr/>
        </p:nvSpPr>
        <p:spPr>
          <a:xfrm>
            <a:off x="3884760" y="8685360"/>
            <a:ext cx="2971440" cy="458280"/>
          </a:xfrm>
          <a:prstGeom prst="rect">
            <a:avLst/>
          </a:prstGeom>
          <a:noFill/>
          <a:ln>
            <a:noFill/>
          </a:ln>
        </p:spPr>
        <p:txBody>
          <a:bodyPr anchor="b"/>
          <a:p>
            <a:pPr algn="r">
              <a:lnSpc>
                <a:spcPct val="100000"/>
              </a:lnSpc>
            </a:pPr>
            <a:fld id="{6781D5D1-7106-4493-AE56-F61FAF772A4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Présentation des presses. Nous pouvons certaines plateformes dont Togofoot, togoftf, City FM. etc.</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Pourquoi CANAL INNOVATION propose la mise en place une plateforme mobile d’accès aux actualités du football togolais.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gn="just">
              <a:lnSpc>
                <a:spcPct val="150000"/>
              </a:lnSpc>
            </a:pPr>
            <a:r>
              <a:rPr b="0" lang="en-US" sz="1200" spc="-1" strike="noStrike">
                <a:solidFill>
                  <a:srgbClr val="0070c0"/>
                </a:solidFill>
                <a:uFill>
                  <a:solidFill>
                    <a:srgbClr val="ffffff"/>
                  </a:solidFill>
                </a:uFill>
                <a:latin typeface="Cambria"/>
              </a:rPr>
              <a:t>Qu’est-ce qui a poussé CANAL INNOVATION à proposer la mise en place d’une plateforme mobile d’accès aux actualités du football togolais ?</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StarSymbol"/>
              <a:buAutoNum type="arabicPeriod"/>
            </a:pPr>
            <a:r>
              <a:rPr b="0" lang="en-US" sz="1200" spc="-1" strike="noStrike">
                <a:solidFill>
                  <a:srgbClr val="0070c0"/>
                </a:solidFill>
                <a:uFill>
                  <a:solidFill>
                    <a:srgbClr val="ffffff"/>
                  </a:solidFill>
                </a:uFill>
                <a:latin typeface="Cambria"/>
              </a:rPr>
              <a:t>Le public sportif togolais est avide d’informations concernant le football.</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StarSymbol"/>
              <a:buAutoNum type="arabicPeriod"/>
            </a:pPr>
            <a:r>
              <a:rPr b="0" lang="en-US" sz="1200" spc="-1" strike="noStrike">
                <a:solidFill>
                  <a:srgbClr val="0070c0"/>
                </a:solidFill>
                <a:uFill>
                  <a:solidFill>
                    <a:srgbClr val="ffffff"/>
                  </a:solidFill>
                </a:uFill>
                <a:latin typeface="Cambria"/>
              </a:rPr>
              <a:t>Ce public ne bénéficie pas d’un accès facile à l’information.</a:t>
            </a:r>
            <a:endParaRPr b="0" lang="en-US" sz="2000" spc="-1" strike="noStrike">
              <a:solidFill>
                <a:srgbClr val="000000"/>
              </a:solidFill>
              <a:uFill>
                <a:solidFill>
                  <a:srgbClr val="ffffff"/>
                </a:solidFill>
              </a:uFill>
              <a:latin typeface="Arial"/>
            </a:endParaRPr>
          </a:p>
          <a:p>
            <a:pPr marL="216000" indent="-216000" algn="just">
              <a:lnSpc>
                <a:spcPct val="150000"/>
              </a:lnSpc>
              <a:buClr>
                <a:srgbClr val="0070c0"/>
              </a:buClr>
              <a:buFont typeface="StarSymbol"/>
              <a:buAutoNum type="arabicPeriod"/>
            </a:pPr>
            <a:r>
              <a:rPr b="0" lang="en-US" sz="1200" spc="-1" strike="noStrike">
                <a:solidFill>
                  <a:srgbClr val="0070c0"/>
                </a:solidFill>
                <a:uFill>
                  <a:solidFill>
                    <a:srgbClr val="ffffff"/>
                  </a:solidFill>
                </a:uFill>
                <a:latin typeface="Cambria"/>
              </a:rPr>
              <a:t>On constate une insuffisance de plateforme donnant des informations en temps réel sur le football togolais.</a:t>
            </a:r>
            <a:endParaRPr b="0" lang="en-US" sz="2000" spc="-1" strike="noStrike">
              <a:solidFill>
                <a:srgbClr val="000000"/>
              </a:solidFill>
              <a:uFill>
                <a:solidFill>
                  <a:srgbClr val="ffffff"/>
                </a:solidFill>
              </a:uFill>
              <a:latin typeface="Arial"/>
            </a:endParaRPr>
          </a:p>
          <a:p>
            <a:pPr>
              <a:lnSpc>
                <a:spcPct val="150000"/>
              </a:lnSpc>
            </a:pPr>
            <a:endParaRPr b="0" lang="en-US" sz="2000" spc="-1" strike="noStrike">
              <a:solidFill>
                <a:srgbClr val="000000"/>
              </a:solidFill>
              <a:uFill>
                <a:solidFill>
                  <a:srgbClr val="ffffff"/>
                </a:solidFill>
              </a:uFill>
              <a:latin typeface="Arial"/>
            </a:endParaRPr>
          </a:p>
        </p:txBody>
      </p:sp>
      <p:sp>
        <p:nvSpPr>
          <p:cNvPr id="175" name="TextShape 2"/>
          <p:cNvSpPr txBox="1"/>
          <p:nvPr/>
        </p:nvSpPr>
        <p:spPr>
          <a:xfrm>
            <a:off x="3884760" y="8685360"/>
            <a:ext cx="2971440" cy="458280"/>
          </a:xfrm>
          <a:prstGeom prst="rect">
            <a:avLst/>
          </a:prstGeom>
          <a:noFill/>
          <a:ln>
            <a:noFill/>
          </a:ln>
        </p:spPr>
        <p:txBody>
          <a:bodyPr anchor="b"/>
          <a:p>
            <a:pPr algn="r">
              <a:lnSpc>
                <a:spcPct val="100000"/>
              </a:lnSpc>
            </a:pPr>
            <a:fld id="{43120AC5-DE81-4315-8205-F49657FFFD9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8" name="PlaceHolder 2"/>
          <p:cNvSpPr>
            <a:spLocks noGrp="1"/>
          </p:cNvSpPr>
          <p:nvPr>
            <p:ph type="body"/>
          </p:nvPr>
        </p:nvSpPr>
        <p:spPr>
          <a:xfrm>
            <a:off x="609120" y="160452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29" name="PlaceHolder 3"/>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1"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32"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33"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34" name="PlaceHolder 5"/>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6"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37" name="PlaceHolder 3"/>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pic>
        <p:nvPicPr>
          <p:cNvPr id="38" name="" descr=""/>
          <p:cNvPicPr/>
          <p:nvPr/>
        </p:nvPicPr>
        <p:blipFill>
          <a:blip r:embed="rId2"/>
          <a:stretch/>
        </p:blipFill>
        <p:spPr>
          <a:xfrm>
            <a:off x="3602520" y="1604520"/>
            <a:ext cx="4984920" cy="3977280"/>
          </a:xfrm>
          <a:prstGeom prst="rect">
            <a:avLst/>
          </a:prstGeom>
          <a:ln>
            <a:noFill/>
          </a:ln>
        </p:spPr>
      </p:pic>
      <p:pic>
        <p:nvPicPr>
          <p:cNvPr id="39" name="" descr=""/>
          <p:cNvPicPr/>
          <p:nvPr/>
        </p:nvPicPr>
        <p:blipFill>
          <a:blip r:embed="rId3"/>
          <a:stretch/>
        </p:blipFill>
        <p:spPr>
          <a:xfrm>
            <a:off x="360252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7"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9"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1"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52" name="PlaceHolder 3"/>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6"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57" name="PlaceHolder 3"/>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58" name="PlaceHolder 4"/>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0"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61"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62"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4"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65"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66" name="PlaceHolder 4"/>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8" name="PlaceHolder 2"/>
          <p:cNvSpPr>
            <a:spLocks noGrp="1"/>
          </p:cNvSpPr>
          <p:nvPr>
            <p:ph type="body"/>
          </p:nvPr>
        </p:nvSpPr>
        <p:spPr>
          <a:xfrm>
            <a:off x="609120" y="160452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69" name="PlaceHolder 3"/>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1"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72"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73"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74" name="PlaceHolder 5"/>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6"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77" name="PlaceHolder 3"/>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pic>
        <p:nvPicPr>
          <p:cNvPr id="78" name="" descr=""/>
          <p:cNvPicPr/>
          <p:nvPr/>
        </p:nvPicPr>
        <p:blipFill>
          <a:blip r:embed="rId2"/>
          <a:stretch/>
        </p:blipFill>
        <p:spPr>
          <a:xfrm>
            <a:off x="3602520" y="1604520"/>
            <a:ext cx="4984920" cy="3977280"/>
          </a:xfrm>
          <a:prstGeom prst="rect">
            <a:avLst/>
          </a:prstGeom>
          <a:ln>
            <a:noFill/>
          </a:ln>
        </p:spPr>
      </p:pic>
      <p:pic>
        <p:nvPicPr>
          <p:cNvPr id="79" name="" descr=""/>
          <p:cNvPicPr/>
          <p:nvPr/>
        </p:nvPicPr>
        <p:blipFill>
          <a:blip r:embed="rId3"/>
          <a:stretch/>
        </p:blipFill>
        <p:spPr>
          <a:xfrm>
            <a:off x="360252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6"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8"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0"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91" name="PlaceHolder 3"/>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5"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96" name="PlaceHolder 3"/>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97" name="PlaceHolder 4"/>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9"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00"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01"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3"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04"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05" name="PlaceHolder 4"/>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7" name="PlaceHolder 2"/>
          <p:cNvSpPr>
            <a:spLocks noGrp="1"/>
          </p:cNvSpPr>
          <p:nvPr>
            <p:ph type="body"/>
          </p:nvPr>
        </p:nvSpPr>
        <p:spPr>
          <a:xfrm>
            <a:off x="609120" y="160452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08" name="PlaceHolder 3"/>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0"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11"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12"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13" name="PlaceHolder 5"/>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5" name="PlaceHolder 2"/>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16" name="PlaceHolder 3"/>
          <p:cNvSpPr>
            <a:spLocks noGrp="1"/>
          </p:cNvSpPr>
          <p:nvPr>
            <p:ph type="body"/>
          </p:nvPr>
        </p:nvSpPr>
        <p:spPr>
          <a:xfrm>
            <a:off x="609120" y="1604520"/>
            <a:ext cx="1097244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pic>
        <p:nvPicPr>
          <p:cNvPr id="117" name="" descr=""/>
          <p:cNvPicPr/>
          <p:nvPr/>
        </p:nvPicPr>
        <p:blipFill>
          <a:blip r:embed="rId2"/>
          <a:stretch/>
        </p:blipFill>
        <p:spPr>
          <a:xfrm>
            <a:off x="3602520" y="1604520"/>
            <a:ext cx="4984920" cy="3977280"/>
          </a:xfrm>
          <a:prstGeom prst="rect">
            <a:avLst/>
          </a:prstGeom>
          <a:ln>
            <a:noFill/>
          </a:ln>
        </p:spPr>
      </p:pic>
      <p:pic>
        <p:nvPicPr>
          <p:cNvPr id="118" name="" descr=""/>
          <p:cNvPicPr/>
          <p:nvPr/>
        </p:nvPicPr>
        <p:blipFill>
          <a:blip r:embed="rId3"/>
          <a:stretch/>
        </p:blipFill>
        <p:spPr>
          <a:xfrm>
            <a:off x="360252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2" name="PlaceHolder 3"/>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60912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18" name="PlaceHolder 4"/>
          <p:cNvSpPr>
            <a:spLocks noGrp="1"/>
          </p:cNvSpPr>
          <p:nvPr>
            <p:ph type="body"/>
          </p:nvPr>
        </p:nvSpPr>
        <p:spPr>
          <a:xfrm>
            <a:off x="623160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0" name="PlaceHolder 2"/>
          <p:cNvSpPr>
            <a:spLocks noGrp="1"/>
          </p:cNvSpPr>
          <p:nvPr>
            <p:ph type="body"/>
          </p:nvPr>
        </p:nvSpPr>
        <p:spPr>
          <a:xfrm>
            <a:off x="609120" y="1604520"/>
            <a:ext cx="5354280" cy="397728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21"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22" name="PlaceHolder 4"/>
          <p:cNvSpPr>
            <a:spLocks noGrp="1"/>
          </p:cNvSpPr>
          <p:nvPr>
            <p:ph type="body"/>
          </p:nvPr>
        </p:nvSpPr>
        <p:spPr>
          <a:xfrm>
            <a:off x="6231600" y="368208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4" name="PlaceHolder 2"/>
          <p:cNvSpPr>
            <a:spLocks noGrp="1"/>
          </p:cNvSpPr>
          <p:nvPr>
            <p:ph type="body"/>
          </p:nvPr>
        </p:nvSpPr>
        <p:spPr>
          <a:xfrm>
            <a:off x="60912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25" name="PlaceHolder 3"/>
          <p:cNvSpPr>
            <a:spLocks noGrp="1"/>
          </p:cNvSpPr>
          <p:nvPr>
            <p:ph type="body"/>
          </p:nvPr>
        </p:nvSpPr>
        <p:spPr>
          <a:xfrm>
            <a:off x="6231600" y="1604520"/>
            <a:ext cx="535428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
        <p:nvSpPr>
          <p:cNvPr id="26" name="PlaceHolder 4"/>
          <p:cNvSpPr>
            <a:spLocks noGrp="1"/>
          </p:cNvSpPr>
          <p:nvPr>
            <p:ph type="body"/>
          </p:nvPr>
        </p:nvSpPr>
        <p:spPr>
          <a:xfrm>
            <a:off x="609120" y="3682080"/>
            <a:ext cx="10972440" cy="1896840"/>
          </a:xfrm>
          <a:prstGeom prst="rect">
            <a:avLst/>
          </a:prstGeom>
        </p:spPr>
        <p:txBody>
          <a:bodyPr lIns="0" rIns="0" tIns="0" bIns="0"/>
          <a:p>
            <a:endParaRPr b="0" lang="en-US" sz="1800" spc="-1" strike="noStrike">
              <a:solidFill>
                <a:srgbClr val="fffff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6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a:blip r:embed="rId2"/>
            <a:tile/>
          </a:blipFill>
          <a:ln w="9360">
            <a:solidFill>
              <a:srgbClr val="00c6bb"/>
            </a:solidFill>
            <a:round/>
          </a:ln>
        </p:spPr>
        <p:style>
          <a:lnRef idx="0"/>
          <a:fillRef idx="0"/>
          <a:effectRef idx="0"/>
          <a:fontRef idx="minor"/>
        </p:style>
      </p:sp>
      <p:sp>
        <p:nvSpPr>
          <p:cNvPr id="1" name="PlaceHolder 2"/>
          <p:cNvSpPr>
            <a:spLocks noGrp="1"/>
          </p:cNvSpPr>
          <p:nvPr>
            <p:ph type="title"/>
          </p:nvPr>
        </p:nvSpPr>
        <p:spPr>
          <a:xfrm>
            <a:off x="809640" y="1449000"/>
            <a:ext cx="10571760" cy="2970720"/>
          </a:xfrm>
          <a:prstGeom prst="rect">
            <a:avLst/>
          </a:prstGeom>
        </p:spPr>
        <p:txBody>
          <a:bodyPr anchor="b"/>
          <a:p>
            <a:pPr>
              <a:lnSpc>
                <a:spcPct val="100000"/>
              </a:lnSpc>
            </a:pPr>
            <a:r>
              <a:rPr b="1" lang="en-US" sz="5400" spc="-1" strike="noStrike">
                <a:solidFill>
                  <a:srgbClr val="fefefe"/>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2" name="PlaceHolder 3"/>
          <p:cNvSpPr>
            <a:spLocks noGrp="1"/>
          </p:cNvSpPr>
          <p:nvPr>
            <p:ph type="dt"/>
          </p:nvPr>
        </p:nvSpPr>
        <p:spPr>
          <a:xfrm>
            <a:off x="9334440" y="6041520"/>
            <a:ext cx="1343520" cy="364680"/>
          </a:xfrm>
          <a:prstGeom prst="rect">
            <a:avLst/>
          </a:prstGeom>
        </p:spPr>
        <p:txBody>
          <a:bodyPr anchor="b"/>
          <a:p>
            <a:pPr algn="r">
              <a:lnSpc>
                <a:spcPct val="100000"/>
              </a:lnSpc>
            </a:pPr>
            <a:r>
              <a:rPr b="0" lang="en-US" sz="900" spc="-1" strike="noStrike">
                <a:solidFill>
                  <a:srgbClr val="ffffff"/>
                </a:solidFill>
                <a:uFill>
                  <a:solidFill>
                    <a:srgbClr val="ffffff"/>
                  </a:solidFill>
                </a:uFill>
                <a:latin typeface="Century Gothic"/>
              </a:rPr>
              <a:t>6/22/18</a:t>
            </a:r>
            <a:endParaRPr b="0" lang="en-US" sz="9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51080" y="6041520"/>
            <a:ext cx="8643960" cy="36468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10677960" y="5915880"/>
            <a:ext cx="1061640" cy="490320"/>
          </a:xfrm>
          <a:prstGeom prst="rect">
            <a:avLst/>
          </a:prstGeom>
        </p:spPr>
        <p:txBody>
          <a:bodyPr bIns="10800" anchor="b"/>
          <a:p>
            <a:pPr algn="r">
              <a:lnSpc>
                <a:spcPct val="100000"/>
              </a:lnSpc>
            </a:pPr>
            <a:fld id="{40F193A6-8E79-4B1F-87C8-60EC4E867D33}"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60912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Click to edit the outline text format</a:t>
            </a:r>
            <a:endParaRPr b="0" lang="en-US" sz="1800" spc="-1" strike="noStrike">
              <a:solidFill>
                <a:srgbClr val="ffffff"/>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ffffff"/>
                </a:solidFill>
                <a:uFill>
                  <a:solidFill>
                    <a:srgbClr val="ffffff"/>
                  </a:solidFill>
                </a:uFill>
                <a:latin typeface="Century Gothic"/>
              </a:rPr>
              <a:t>Second Outline Level</a:t>
            </a:r>
            <a:endParaRPr b="0" lang="en-US" sz="1400" spc="-1" strike="noStrike">
              <a:solidFill>
                <a:srgbClr val="ffffff"/>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ffffff"/>
                </a:solidFill>
                <a:uFill>
                  <a:solidFill>
                    <a:srgbClr val="ffffff"/>
                  </a:solidFill>
                </a:uFill>
                <a:latin typeface="Century Gothic"/>
              </a:rPr>
              <a:t>Third Outline Level</a:t>
            </a:r>
            <a:endParaRPr b="0" lang="en-US" sz="1200" spc="-1" strike="noStrike">
              <a:solidFill>
                <a:srgbClr val="ffffff"/>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ffffff"/>
                </a:solidFill>
                <a:uFill>
                  <a:solidFill>
                    <a:srgbClr val="ffffff"/>
                  </a:solidFill>
                </a:uFill>
                <a:latin typeface="Century Gothic"/>
              </a:rPr>
              <a:t>Fourth Outline Level</a:t>
            </a:r>
            <a:endParaRPr b="0" lang="en-US" sz="1200" spc="-1" strike="noStrike">
              <a:solidFill>
                <a:srgbClr val="ffffff"/>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Fifth Outline Level</a:t>
            </a:r>
            <a:endParaRPr b="0" lang="en-US" sz="2000" spc="-1" strike="noStrike">
              <a:solidFill>
                <a:srgbClr val="ffffff"/>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Sixth Outline Level</a:t>
            </a:r>
            <a:endParaRPr b="0" lang="en-US" sz="2000" spc="-1" strike="noStrike">
              <a:solidFill>
                <a:srgbClr val="ffffff"/>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Seventh Outline Level</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36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2"/>
            <a:tile/>
          </a:blipFill>
          <a:ln w="9360">
            <a:solidFill>
              <a:srgbClr val="00c6bb"/>
            </a:solidFill>
            <a:round/>
          </a:ln>
        </p:spPr>
        <p:style>
          <a:lnRef idx="0"/>
          <a:fillRef idx="0"/>
          <a:effectRef idx="0"/>
          <a:fontRef idx="minor"/>
        </p:style>
      </p:sp>
      <p:sp>
        <p:nvSpPr>
          <p:cNvPr id="41" name="PlaceHolder 2"/>
          <p:cNvSpPr>
            <a:spLocks noGrp="1"/>
          </p:cNvSpPr>
          <p:nvPr>
            <p:ph type="title"/>
          </p:nvPr>
        </p:nvSpPr>
        <p:spPr>
          <a:xfrm>
            <a:off x="809640" y="447120"/>
            <a:ext cx="10571760" cy="970200"/>
          </a:xfrm>
          <a:prstGeom prst="rect">
            <a:avLst/>
          </a:prstGeom>
        </p:spPr>
        <p:txBody>
          <a:bodyPr anchor="b"/>
          <a:p>
            <a:pPr>
              <a:lnSpc>
                <a:spcPct val="100000"/>
              </a:lnSpc>
            </a:pPr>
            <a:r>
              <a:rPr b="1" lang="en-US" sz="4000" spc="-1" strike="noStrike">
                <a:solidFill>
                  <a:srgbClr val="fefefe"/>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42" name="PlaceHolder 3"/>
          <p:cNvSpPr>
            <a:spLocks noGrp="1"/>
          </p:cNvSpPr>
          <p:nvPr>
            <p:ph type="body"/>
          </p:nvPr>
        </p:nvSpPr>
        <p:spPr>
          <a:xfrm>
            <a:off x="818280" y="2222280"/>
            <a:ext cx="10554120" cy="3636000"/>
          </a:xfrm>
          <a:prstGeom prst="rect">
            <a:avLst/>
          </a:prstGeom>
        </p:spPr>
        <p:txBody>
          <a:bodyPr anchor="ctr"/>
          <a:p>
            <a:pPr marL="432000" indent="-324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Click to edit the outline text format</a:t>
            </a:r>
            <a:endParaRPr b="0" lang="en-US" sz="1800" spc="-1" strike="noStrike">
              <a:solidFill>
                <a:srgbClr val="ffffff"/>
              </a:solidFill>
              <a:uFill>
                <a:solidFill>
                  <a:srgbClr val="ffffff"/>
                </a:solidFill>
              </a:uFill>
              <a:latin typeface="Century Gothic"/>
            </a:endParaRPr>
          </a:p>
          <a:p>
            <a:pPr lvl="1" marL="864000" indent="-324000">
              <a:buClr>
                <a:srgbClr val="000000"/>
              </a:buClr>
              <a:buSzPct val="75000"/>
              <a:buFont typeface="Symbol" charset="2"/>
              <a:buChar char=""/>
            </a:pPr>
            <a:r>
              <a:rPr b="0" lang="en-US" sz="1800" spc="-1" strike="noStrike">
                <a:solidFill>
                  <a:srgbClr val="ffffff"/>
                </a:solidFill>
                <a:uFill>
                  <a:solidFill>
                    <a:srgbClr val="ffffff"/>
                  </a:solidFill>
                </a:uFill>
                <a:latin typeface="Century Gothic"/>
              </a:rPr>
              <a:t>Second Outline Level</a:t>
            </a:r>
            <a:endParaRPr b="0" lang="en-US" sz="1400" spc="-1" strike="noStrike">
              <a:solidFill>
                <a:srgbClr val="ffffff"/>
              </a:solidFill>
              <a:uFill>
                <a:solidFill>
                  <a:srgbClr val="ffffff"/>
                </a:solidFill>
              </a:uFill>
              <a:latin typeface="Century Gothic"/>
            </a:endParaRPr>
          </a:p>
          <a:p>
            <a:pPr lvl="2" marL="1296000" indent="-288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Third Outline Level</a:t>
            </a:r>
            <a:endParaRPr b="0" lang="en-US" sz="1200" spc="-1" strike="noStrike">
              <a:solidFill>
                <a:srgbClr val="ffffff"/>
              </a:solidFill>
              <a:uFill>
                <a:solidFill>
                  <a:srgbClr val="ffffff"/>
                </a:solidFill>
              </a:uFill>
              <a:latin typeface="Century Gothic"/>
            </a:endParaRPr>
          </a:p>
          <a:p>
            <a:pPr lvl="3" marL="1728000" indent="-216000">
              <a:buClr>
                <a:srgbClr val="000000"/>
              </a:buClr>
              <a:buSzPct val="75000"/>
              <a:buFont typeface="Symbol" charset="2"/>
              <a:buChar char=""/>
            </a:pPr>
            <a:r>
              <a:rPr b="0" lang="en-US" sz="1800" spc="-1" strike="noStrike">
                <a:solidFill>
                  <a:srgbClr val="ffffff"/>
                </a:solidFill>
                <a:uFill>
                  <a:solidFill>
                    <a:srgbClr val="ffffff"/>
                  </a:solidFill>
                </a:uFill>
                <a:latin typeface="Century Gothic"/>
              </a:rPr>
              <a:t>Fourth Outline Level</a:t>
            </a:r>
            <a:endParaRPr b="0" lang="en-US" sz="1200" spc="-1" strike="noStrike">
              <a:solidFill>
                <a:srgbClr val="ffffff"/>
              </a:solidFill>
              <a:uFill>
                <a:solidFill>
                  <a:srgbClr val="ffffff"/>
                </a:solidFill>
              </a:uFill>
              <a:latin typeface="Century Gothic"/>
            </a:endParaRPr>
          </a:p>
          <a:p>
            <a:pPr lvl="4" marL="2160000" indent="-216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Fifth Outline Level</a:t>
            </a:r>
            <a:endParaRPr b="0" lang="en-US" sz="2000" spc="-1" strike="noStrike">
              <a:solidFill>
                <a:srgbClr val="ffffff"/>
              </a:solidFill>
              <a:uFill>
                <a:solidFill>
                  <a:srgbClr val="ffffff"/>
                </a:solidFill>
              </a:uFill>
              <a:latin typeface="Century Gothic"/>
            </a:endParaRPr>
          </a:p>
          <a:p>
            <a:pPr lvl="5" marL="2592000" indent="-216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Sixth Outline Level</a:t>
            </a:r>
            <a:endParaRPr b="0" lang="en-US" sz="2000" spc="-1" strike="noStrike">
              <a:solidFill>
                <a:srgbClr val="ffffff"/>
              </a:solidFill>
              <a:uFill>
                <a:solidFill>
                  <a:srgbClr val="ffffff"/>
                </a:solidFill>
              </a:uFill>
              <a:latin typeface="Century Gothic"/>
            </a:endParaRPr>
          </a:p>
          <a:p>
            <a:pPr lvl="6" marL="3024000" indent="-216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Seventh Outline LevelModifiez les styles du texte du masque</a:t>
            </a:r>
            <a:endParaRPr b="0" lang="en-US" sz="2000" spc="-1" strike="noStrike">
              <a:solidFill>
                <a:srgbClr val="ffffff"/>
              </a:solidFill>
              <a:uFill>
                <a:solidFill>
                  <a:srgbClr val="ffffff"/>
                </a:solidFill>
              </a:uFill>
              <a:latin typeface="Century Gothic"/>
            </a:endParaRPr>
          </a:p>
          <a:p>
            <a:pPr lvl="7" marL="3456000" indent="-216000">
              <a:buClr>
                <a:srgbClr val="000000"/>
              </a:buClr>
              <a:buSzPct val="45000"/>
              <a:buFont typeface="Wingdings" charset="2"/>
              <a:buChar char=""/>
            </a:pPr>
            <a:r>
              <a:rPr b="0" lang="en-US" sz="1600" spc="-1" strike="noStrike">
                <a:solidFill>
                  <a:srgbClr val="ffffff"/>
                </a:solidFill>
                <a:uFill>
                  <a:solidFill>
                    <a:srgbClr val="ffffff"/>
                  </a:solidFill>
                </a:uFill>
                <a:latin typeface="Century Gothic"/>
              </a:rPr>
              <a:t>Deuxième niveau</a:t>
            </a:r>
            <a:endParaRPr b="0" lang="en-US" sz="2000" spc="-1" strike="noStrike">
              <a:solidFill>
                <a:srgbClr val="ffffff"/>
              </a:solidFill>
              <a:uFill>
                <a:solidFill>
                  <a:srgbClr val="ffffff"/>
                </a:solidFill>
              </a:uFill>
              <a:latin typeface="Century Gothic"/>
            </a:endParaRPr>
          </a:p>
          <a:p>
            <a:pPr lvl="8" marL="3888000" indent="-216000">
              <a:buClr>
                <a:srgbClr val="000000"/>
              </a:buClr>
              <a:buSzPct val="45000"/>
              <a:buFont typeface="Wingdings" charset="2"/>
              <a:buChar char=""/>
            </a:pPr>
            <a:r>
              <a:rPr b="0" lang="en-US" sz="1400" spc="-1" strike="noStrike">
                <a:solidFill>
                  <a:srgbClr val="ffffff"/>
                </a:solidFill>
                <a:uFill>
                  <a:solidFill>
                    <a:srgbClr val="ffffff"/>
                  </a:solidFill>
                </a:uFill>
                <a:latin typeface="Century Gothic"/>
              </a:rPr>
              <a:t>Troisième niveau</a:t>
            </a:r>
            <a:endParaRPr b="0" lang="en-US" sz="2000" spc="-1" strike="noStrike">
              <a:solidFill>
                <a:srgbClr val="ffffff"/>
              </a:solidFill>
              <a:uFill>
                <a:solidFill>
                  <a:srgbClr val="ffffff"/>
                </a:solidFill>
              </a:uFill>
              <a:latin typeface="Century Gothic"/>
            </a:endParaRPr>
          </a:p>
          <a:p>
            <a:pPr lvl="9" marL="4320000" indent="-216000">
              <a:lnSpc>
                <a:spcPct val="100000"/>
              </a:lnSpc>
              <a:buClr>
                <a:srgbClr val="000000"/>
              </a:buClr>
              <a:buSzPct val="45000"/>
              <a:buFont typeface="Wingdings" charset="2"/>
              <a:buChar char=""/>
            </a:pPr>
            <a:r>
              <a:rPr b="0" lang="en-US" sz="1200" spc="-1" strike="noStrike">
                <a:solidFill>
                  <a:srgbClr val="ffffff"/>
                </a:solidFill>
                <a:uFill>
                  <a:solidFill>
                    <a:srgbClr val="ffffff"/>
                  </a:solidFill>
                </a:uFill>
                <a:latin typeface="Century Gothic"/>
              </a:rPr>
              <a:t>Quatrième niveau</a:t>
            </a:r>
            <a:endParaRPr b="0" lang="en-US" sz="1200" spc="-1" strike="noStrike">
              <a:solidFill>
                <a:srgbClr val="ffffff"/>
              </a:solidFill>
              <a:uFill>
                <a:solidFill>
                  <a:srgbClr val="ffffff"/>
                </a:solidFill>
              </a:uFill>
              <a:latin typeface="Century Gothic"/>
            </a:endParaRPr>
          </a:p>
          <a:p>
            <a:pPr lvl="9" marL="4320000" indent="-216000">
              <a:lnSpc>
                <a:spcPct val="100000"/>
              </a:lnSpc>
              <a:buClr>
                <a:srgbClr val="000000"/>
              </a:buClr>
              <a:buSzPct val="45000"/>
              <a:buFont typeface="Wingdings" charset="2"/>
              <a:buChar char=""/>
            </a:pPr>
            <a:r>
              <a:rPr b="0" lang="en-US" sz="1200" spc="-1" strike="noStrike">
                <a:solidFill>
                  <a:srgbClr val="ffffff"/>
                </a:solidFill>
                <a:uFill>
                  <a:solidFill>
                    <a:srgbClr val="ffffff"/>
                  </a:solidFill>
                </a:uFill>
                <a:latin typeface="Century Gothic"/>
              </a:rPr>
              <a:t>Cinquième niveau</a:t>
            </a:r>
            <a:endParaRPr b="0" lang="en-US" sz="2000" spc="-1" strike="noStrike">
              <a:solidFill>
                <a:srgbClr val="ffffff"/>
              </a:solidFill>
              <a:uFill>
                <a:solidFill>
                  <a:srgbClr val="ffffff"/>
                </a:solidFill>
              </a:uFill>
              <a:latin typeface="Century Gothic"/>
            </a:endParaRPr>
          </a:p>
        </p:txBody>
      </p:sp>
      <p:sp>
        <p:nvSpPr>
          <p:cNvPr id="43" name="PlaceHolder 4"/>
          <p:cNvSpPr>
            <a:spLocks noGrp="1"/>
          </p:cNvSpPr>
          <p:nvPr>
            <p:ph type="dt"/>
          </p:nvPr>
        </p:nvSpPr>
        <p:spPr>
          <a:xfrm>
            <a:off x="9334440" y="6041520"/>
            <a:ext cx="1343520" cy="364680"/>
          </a:xfrm>
          <a:prstGeom prst="rect">
            <a:avLst/>
          </a:prstGeom>
        </p:spPr>
        <p:txBody>
          <a:bodyPr anchor="b"/>
          <a:p>
            <a:pPr algn="r">
              <a:lnSpc>
                <a:spcPct val="100000"/>
              </a:lnSpc>
            </a:pPr>
            <a:r>
              <a:rPr b="0" lang="en-US" sz="900" spc="-1" strike="noStrike">
                <a:solidFill>
                  <a:srgbClr val="ffffff"/>
                </a:solidFill>
                <a:uFill>
                  <a:solidFill>
                    <a:srgbClr val="ffffff"/>
                  </a:solidFill>
                </a:uFill>
                <a:latin typeface="Century Gothic"/>
              </a:rPr>
              <a:t>6/22/18</a:t>
            </a:r>
            <a:endParaRPr b="0" lang="en-US" sz="900" spc="-1" strike="noStrike">
              <a:solidFill>
                <a:srgbClr val="000000"/>
              </a:solidFill>
              <a:uFill>
                <a:solidFill>
                  <a:srgbClr val="ffffff"/>
                </a:solidFill>
              </a:uFill>
              <a:latin typeface="Times New Roman"/>
            </a:endParaRPr>
          </a:p>
        </p:txBody>
      </p:sp>
      <p:sp>
        <p:nvSpPr>
          <p:cNvPr id="44" name="PlaceHolder 5"/>
          <p:cNvSpPr>
            <a:spLocks noGrp="1"/>
          </p:cNvSpPr>
          <p:nvPr>
            <p:ph type="ftr"/>
          </p:nvPr>
        </p:nvSpPr>
        <p:spPr>
          <a:xfrm>
            <a:off x="451080" y="6041520"/>
            <a:ext cx="8643960" cy="36468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45" name="PlaceHolder 6"/>
          <p:cNvSpPr>
            <a:spLocks noGrp="1"/>
          </p:cNvSpPr>
          <p:nvPr>
            <p:ph type="sldNum"/>
          </p:nvPr>
        </p:nvSpPr>
        <p:spPr>
          <a:xfrm>
            <a:off x="10677960" y="5915880"/>
            <a:ext cx="1061640" cy="490320"/>
          </a:xfrm>
          <a:prstGeom prst="rect">
            <a:avLst/>
          </a:prstGeom>
        </p:spPr>
        <p:txBody>
          <a:bodyPr bIns="10800" anchor="b"/>
          <a:p>
            <a:pPr algn="r">
              <a:lnSpc>
                <a:spcPct val="100000"/>
              </a:lnSpc>
            </a:pPr>
            <a:fld id="{EAD15CA4-4867-464E-A03C-FF4CF7E4EAC3}"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dt"/>
          </p:nvPr>
        </p:nvSpPr>
        <p:spPr>
          <a:xfrm>
            <a:off x="9334440" y="6041520"/>
            <a:ext cx="1343520" cy="364680"/>
          </a:xfrm>
          <a:prstGeom prst="rect">
            <a:avLst/>
          </a:prstGeom>
        </p:spPr>
        <p:txBody>
          <a:bodyPr anchor="b"/>
          <a:p>
            <a:pPr algn="r">
              <a:lnSpc>
                <a:spcPct val="100000"/>
              </a:lnSpc>
            </a:pPr>
            <a:r>
              <a:rPr b="0" lang="en-US" sz="900" spc="-1" strike="noStrike">
                <a:solidFill>
                  <a:srgbClr val="ffffff"/>
                </a:solidFill>
                <a:uFill>
                  <a:solidFill>
                    <a:srgbClr val="ffffff"/>
                  </a:solidFill>
                </a:uFill>
                <a:latin typeface="Century Gothic"/>
              </a:rPr>
              <a:t>6/22/18</a:t>
            </a:r>
            <a:endParaRPr b="0" lang="en-US" sz="900" spc="-1" strike="noStrike">
              <a:solidFill>
                <a:srgbClr val="000000"/>
              </a:solidFill>
              <a:uFill>
                <a:solidFill>
                  <a:srgbClr val="ffffff"/>
                </a:solidFill>
              </a:uFill>
              <a:latin typeface="Times New Roman"/>
            </a:endParaRPr>
          </a:p>
        </p:txBody>
      </p:sp>
      <p:sp>
        <p:nvSpPr>
          <p:cNvPr id="81" name="PlaceHolder 2"/>
          <p:cNvSpPr>
            <a:spLocks noGrp="1"/>
          </p:cNvSpPr>
          <p:nvPr>
            <p:ph type="ftr"/>
          </p:nvPr>
        </p:nvSpPr>
        <p:spPr>
          <a:xfrm>
            <a:off x="451080" y="6041520"/>
            <a:ext cx="8643960" cy="36468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82" name="PlaceHolder 3"/>
          <p:cNvSpPr>
            <a:spLocks noGrp="1"/>
          </p:cNvSpPr>
          <p:nvPr>
            <p:ph type="sldNum"/>
          </p:nvPr>
        </p:nvSpPr>
        <p:spPr>
          <a:xfrm>
            <a:off x="10677960" y="5915880"/>
            <a:ext cx="1061640" cy="490320"/>
          </a:xfrm>
          <a:prstGeom prst="rect">
            <a:avLst/>
          </a:prstGeom>
        </p:spPr>
        <p:txBody>
          <a:bodyPr bIns="10800" anchor="b"/>
          <a:p>
            <a:pPr algn="r">
              <a:lnSpc>
                <a:spcPct val="100000"/>
              </a:lnSpc>
            </a:pPr>
            <a:fld id="{54892724-7F14-49B8-931C-3F443A853A09}"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
        <p:nvSpPr>
          <p:cNvPr id="83" name="PlaceHolder 4"/>
          <p:cNvSpPr>
            <a:spLocks noGrp="1"/>
          </p:cNvSpPr>
          <p:nvPr>
            <p:ph type="title"/>
          </p:nvPr>
        </p:nvSpPr>
        <p:spPr>
          <a:xfrm>
            <a:off x="609120" y="273600"/>
            <a:ext cx="10972440" cy="1144800"/>
          </a:xfrm>
          <a:prstGeom prst="rect">
            <a:avLst/>
          </a:prstGeom>
        </p:spPr>
        <p:txBody>
          <a:bodyPr lIns="0" rIns="0" tIns="0" bIns="0" anchor="ctr"/>
          <a:p>
            <a:r>
              <a:rPr b="0" lang="en-US" sz="1800" spc="-1" strike="noStrike">
                <a:solidFill>
                  <a:srgbClr val="ffffff"/>
                </a:solidFill>
                <a:uFill>
                  <a:solidFill>
                    <a:srgbClr val="ffffff"/>
                  </a:solidFill>
                </a:uFill>
                <a:latin typeface="Century Gothic"/>
              </a:rPr>
              <a:t>Click to edit the title text format</a:t>
            </a:r>
            <a:endParaRPr b="0" lang="en-US" sz="1800" spc="-1" strike="noStrike">
              <a:solidFill>
                <a:srgbClr val="ffffff"/>
              </a:solidFill>
              <a:uFill>
                <a:solidFill>
                  <a:srgbClr val="ffffff"/>
                </a:solidFill>
              </a:uFill>
              <a:latin typeface="Century Gothic"/>
            </a:endParaRPr>
          </a:p>
        </p:txBody>
      </p:sp>
      <p:sp>
        <p:nvSpPr>
          <p:cNvPr id="84" name="PlaceHolder 5"/>
          <p:cNvSpPr>
            <a:spLocks noGrp="1"/>
          </p:cNvSpPr>
          <p:nvPr>
            <p:ph type="body"/>
          </p:nvPr>
        </p:nvSpPr>
        <p:spPr>
          <a:xfrm>
            <a:off x="60912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ffffff"/>
                </a:solidFill>
                <a:uFill>
                  <a:solidFill>
                    <a:srgbClr val="ffffff"/>
                  </a:solidFill>
                </a:uFill>
                <a:latin typeface="Century Gothic"/>
              </a:rPr>
              <a:t>Click to edit the outline text format</a:t>
            </a:r>
            <a:endParaRPr b="0" lang="en-US" sz="1800" spc="-1" strike="noStrike">
              <a:solidFill>
                <a:srgbClr val="ffffff"/>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ffffff"/>
                </a:solidFill>
                <a:uFill>
                  <a:solidFill>
                    <a:srgbClr val="ffffff"/>
                  </a:solidFill>
                </a:uFill>
                <a:latin typeface="Century Gothic"/>
              </a:rPr>
              <a:t>Second Outline Level</a:t>
            </a:r>
            <a:endParaRPr b="0" lang="en-US" sz="1400" spc="-1" strike="noStrike">
              <a:solidFill>
                <a:srgbClr val="ffffff"/>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ffffff"/>
                </a:solidFill>
                <a:uFill>
                  <a:solidFill>
                    <a:srgbClr val="ffffff"/>
                  </a:solidFill>
                </a:uFill>
                <a:latin typeface="Century Gothic"/>
              </a:rPr>
              <a:t>Third Outline Level</a:t>
            </a:r>
            <a:endParaRPr b="0" lang="en-US" sz="1200" spc="-1" strike="noStrike">
              <a:solidFill>
                <a:srgbClr val="ffffff"/>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ffffff"/>
                </a:solidFill>
                <a:uFill>
                  <a:solidFill>
                    <a:srgbClr val="ffffff"/>
                  </a:solidFill>
                </a:uFill>
                <a:latin typeface="Century Gothic"/>
              </a:rPr>
              <a:t>Fourth Outline Level</a:t>
            </a:r>
            <a:endParaRPr b="0" lang="en-US" sz="1200" spc="-1" strike="noStrike">
              <a:solidFill>
                <a:srgbClr val="ffffff"/>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Fifth Outline Level</a:t>
            </a:r>
            <a:endParaRPr b="0" lang="en-US" sz="2000" spc="-1" strike="noStrike">
              <a:solidFill>
                <a:srgbClr val="ffffff"/>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Sixth Outline Level</a:t>
            </a:r>
            <a:endParaRPr b="0" lang="en-US" sz="2000" spc="-1" strike="noStrike">
              <a:solidFill>
                <a:srgbClr val="ffffff"/>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Seventh Outline Level</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92480" y="1371600"/>
            <a:ext cx="10571760" cy="2061720"/>
          </a:xfrm>
          <a:prstGeom prst="rect">
            <a:avLst/>
          </a:prstGeom>
          <a:noFill/>
          <a:ln>
            <a:noFill/>
          </a:ln>
        </p:spPr>
        <p:txBody>
          <a:bodyPr anchor="b"/>
          <a:p>
            <a:pPr algn="ctr"/>
            <a:r>
              <a:rPr b="1" lang="en-US" sz="4000" spc="-1" strike="noStrike">
                <a:solidFill>
                  <a:srgbClr val="ffffff"/>
                </a:solidFill>
                <a:uFill>
                  <a:solidFill>
                    <a:srgbClr val="ffffff"/>
                  </a:solidFill>
                </a:uFill>
                <a:latin typeface="Cambria"/>
              </a:rPr>
              <a:t>IMPROVING PILLAR GENERATION PROCESSES</a:t>
            </a:r>
            <a:endParaRPr b="0" lang="en-US" sz="4000" spc="-1" strike="noStrike">
              <a:solidFill>
                <a:srgbClr val="ffffff"/>
              </a:solidFill>
              <a:uFill>
                <a:solidFill>
                  <a:srgbClr val="ffffff"/>
                </a:solidFill>
              </a:uFill>
              <a:latin typeface="Century Gothic"/>
            </a:endParaRPr>
          </a:p>
        </p:txBody>
      </p:sp>
      <p:sp>
        <p:nvSpPr>
          <p:cNvPr id="125" name="TextShape 2"/>
          <p:cNvSpPr txBox="1"/>
          <p:nvPr/>
        </p:nvSpPr>
        <p:spPr>
          <a:xfrm>
            <a:off x="809640" y="5280840"/>
            <a:ext cx="10571760" cy="434520"/>
          </a:xfrm>
          <a:prstGeom prst="rect">
            <a:avLst/>
          </a:prstGeom>
          <a:noFill/>
          <a:ln>
            <a:noFill/>
          </a:ln>
        </p:spPr>
        <p:txBody>
          <a:bodyPr/>
          <a:p>
            <a:pPr algn="r">
              <a:lnSpc>
                <a:spcPct val="100000"/>
              </a:lnSpc>
            </a:pPr>
            <a:r>
              <a:rPr b="1" lang="en-US" sz="12800" spc="-1" strike="noStrike">
                <a:solidFill>
                  <a:srgbClr val="000000"/>
                </a:solidFill>
                <a:uFill>
                  <a:solidFill>
                    <a:srgbClr val="ffffff"/>
                  </a:solidFill>
                </a:uFill>
                <a:latin typeface="Cambria"/>
              </a:rPr>
              <a:t> </a:t>
            </a:r>
            <a:r>
              <a:rPr b="1" lang="en-US" sz="12800" spc="-1" strike="noStrike">
                <a:solidFill>
                  <a:srgbClr val="000000"/>
                </a:solidFill>
                <a:uFill>
                  <a:solidFill>
                    <a:srgbClr val="ffffff"/>
                  </a:solidFill>
                </a:uFill>
                <a:latin typeface="Cambria"/>
              </a:rPr>
              <a:t>BIYALOU-SAMA Asbathou</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fefefe"/>
                </a:solidFill>
                <a:uFill>
                  <a:solidFill>
                    <a:srgbClr val="ffffff"/>
                  </a:solidFill>
                </a:uFill>
                <a:latin typeface="Cambria"/>
              </a:rPr>
              <a:t>3. PROGRAMMATION (Suite et fin)</a:t>
            </a:r>
            <a:endParaRPr b="0" lang="en-US" sz="1800" spc="-1" strike="noStrike">
              <a:solidFill>
                <a:srgbClr val="ffffff"/>
              </a:solidFill>
              <a:uFill>
                <a:solidFill>
                  <a:srgbClr val="ffffff"/>
                </a:solidFill>
              </a:uFill>
              <a:latin typeface="Century Gothic"/>
            </a:endParaRPr>
          </a:p>
        </p:txBody>
      </p:sp>
      <p:pic>
        <p:nvPicPr>
          <p:cNvPr id="149" name="Espace réservé du contenu 4" descr=""/>
          <p:cNvPicPr/>
          <p:nvPr/>
        </p:nvPicPr>
        <p:blipFill>
          <a:blip r:embed="rId1"/>
          <a:stretch/>
        </p:blipFill>
        <p:spPr>
          <a:xfrm>
            <a:off x="489960" y="2471760"/>
            <a:ext cx="3029760" cy="1383480"/>
          </a:xfrm>
          <a:prstGeom prst="rect">
            <a:avLst/>
          </a:prstGeom>
          <a:ln>
            <a:noFill/>
          </a:ln>
        </p:spPr>
      </p:pic>
      <p:pic>
        <p:nvPicPr>
          <p:cNvPr id="150" name="Image 5" descr=""/>
          <p:cNvPicPr/>
          <p:nvPr/>
        </p:nvPicPr>
        <p:blipFill>
          <a:blip r:embed="rId2"/>
          <a:stretch/>
        </p:blipFill>
        <p:spPr>
          <a:xfrm>
            <a:off x="5888520" y="4662000"/>
            <a:ext cx="2957400" cy="1575000"/>
          </a:xfrm>
          <a:prstGeom prst="rect">
            <a:avLst/>
          </a:prstGeom>
          <a:ln>
            <a:noFill/>
          </a:ln>
        </p:spPr>
      </p:pic>
      <p:pic>
        <p:nvPicPr>
          <p:cNvPr id="151" name="Image 6" descr=""/>
          <p:cNvPicPr/>
          <p:nvPr/>
        </p:nvPicPr>
        <p:blipFill>
          <a:blip r:embed="rId3"/>
          <a:stretch/>
        </p:blipFill>
        <p:spPr>
          <a:xfrm>
            <a:off x="489960" y="4662000"/>
            <a:ext cx="3029760" cy="1575000"/>
          </a:xfrm>
          <a:prstGeom prst="rect">
            <a:avLst/>
          </a:prstGeom>
          <a:ln>
            <a:noFill/>
          </a:ln>
        </p:spPr>
      </p:pic>
      <p:pic>
        <p:nvPicPr>
          <p:cNvPr id="152" name="Image 7" descr=""/>
          <p:cNvPicPr/>
          <p:nvPr/>
        </p:nvPicPr>
        <p:blipFill>
          <a:blip r:embed="rId4"/>
          <a:stretch/>
        </p:blipFill>
        <p:spPr>
          <a:xfrm>
            <a:off x="10064880" y="3687480"/>
            <a:ext cx="1500480" cy="806400"/>
          </a:xfrm>
          <a:prstGeom prst="rect">
            <a:avLst/>
          </a:prstGeom>
          <a:ln>
            <a:noFill/>
          </a:ln>
        </p:spPr>
      </p:pic>
      <p:pic>
        <p:nvPicPr>
          <p:cNvPr id="153" name="Image 8" descr=""/>
          <p:cNvPicPr/>
          <p:nvPr/>
        </p:nvPicPr>
        <p:blipFill>
          <a:blip r:embed="rId5"/>
          <a:stretch/>
        </p:blipFill>
        <p:spPr>
          <a:xfrm>
            <a:off x="5306400" y="2437200"/>
            <a:ext cx="3149640" cy="1418040"/>
          </a:xfrm>
          <a:prstGeom prst="rect">
            <a:avLst/>
          </a:prstGeom>
          <a:ln>
            <a:noFill/>
          </a:ln>
        </p:spPr>
      </p:pic>
      <p:sp>
        <p:nvSpPr>
          <p:cNvPr id="154" name="TextShape 2"/>
          <p:cNvSpPr txBox="1"/>
          <p:nvPr/>
        </p:nvSpPr>
        <p:spPr>
          <a:xfrm>
            <a:off x="10677960" y="5915880"/>
            <a:ext cx="1061640" cy="490320"/>
          </a:xfrm>
          <a:prstGeom prst="rect">
            <a:avLst/>
          </a:prstGeom>
          <a:noFill/>
          <a:ln>
            <a:noFill/>
          </a:ln>
        </p:spPr>
        <p:txBody>
          <a:bodyPr bIns="10800" anchor="b"/>
          <a:p>
            <a:pPr algn="r">
              <a:lnSpc>
                <a:spcPct val="100000"/>
              </a:lnSpc>
            </a:pPr>
            <a:fld id="{6079F7A9-2ABD-4031-BBDF-E5BCA53C6305}"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fefefe"/>
                </a:solidFill>
                <a:uFill>
                  <a:solidFill>
                    <a:srgbClr val="ffffff"/>
                  </a:solidFill>
                </a:uFill>
                <a:latin typeface="Cambria"/>
              </a:rPr>
              <a:t>4. DEMONSTRATION</a:t>
            </a:r>
            <a:endParaRPr b="0" lang="en-US" sz="1800" spc="-1" strike="noStrike">
              <a:solidFill>
                <a:srgbClr val="ffffff"/>
              </a:solidFill>
              <a:uFill>
                <a:solidFill>
                  <a:srgbClr val="ffffff"/>
                </a:solidFill>
              </a:uFill>
              <a:latin typeface="Century Gothic"/>
            </a:endParaRPr>
          </a:p>
        </p:txBody>
      </p:sp>
      <p:sp>
        <p:nvSpPr>
          <p:cNvPr id="156" name="TextShape 2"/>
          <p:cNvSpPr txBox="1"/>
          <p:nvPr/>
        </p:nvSpPr>
        <p:spPr>
          <a:xfrm>
            <a:off x="826920" y="2279520"/>
            <a:ext cx="10554120" cy="3636000"/>
          </a:xfrm>
          <a:prstGeom prst="rect">
            <a:avLst/>
          </a:prstGeom>
          <a:noFill/>
          <a:ln>
            <a:noFill/>
          </a:ln>
        </p:spPr>
        <p:txBody>
          <a:bodyPr anchor="ctr"/>
          <a:p>
            <a:pPr algn="ctr">
              <a:lnSpc>
                <a:spcPct val="100000"/>
              </a:lnSpc>
            </a:pPr>
            <a:r>
              <a:rPr b="0" lang="en-US" sz="4800" spc="-1" strike="noStrike" u="sng">
                <a:solidFill>
                  <a:srgbClr val="bfbfbf"/>
                </a:solidFill>
                <a:uFill>
                  <a:solidFill>
                    <a:srgbClr val="ffffff"/>
                  </a:solidFill>
                </a:uFill>
                <a:latin typeface="Cambria"/>
              </a:rPr>
              <a:t>FOOTEXPRESS</a:t>
            </a:r>
            <a:endParaRPr b="0" lang="en-US" sz="1800" spc="-1" strike="noStrike">
              <a:solidFill>
                <a:srgbClr val="ffffff"/>
              </a:solidFill>
              <a:uFill>
                <a:solidFill>
                  <a:srgbClr val="ffffff"/>
                </a:solidFill>
              </a:uFill>
              <a:latin typeface="Century Gothic"/>
            </a:endParaRPr>
          </a:p>
          <a:p>
            <a:pPr>
              <a:lnSpc>
                <a:spcPct val="100000"/>
              </a:lnSpc>
            </a:pPr>
            <a:endParaRPr b="0" lang="en-US" sz="1800" spc="-1" strike="noStrike">
              <a:solidFill>
                <a:srgbClr val="ffffff"/>
              </a:solidFill>
              <a:uFill>
                <a:solidFill>
                  <a:srgbClr val="ffffff"/>
                </a:solidFill>
              </a:uFill>
              <a:latin typeface="Century Gothic"/>
            </a:endParaRPr>
          </a:p>
        </p:txBody>
      </p:sp>
      <p:sp>
        <p:nvSpPr>
          <p:cNvPr id="157" name="TextShape 3"/>
          <p:cNvSpPr txBox="1"/>
          <p:nvPr/>
        </p:nvSpPr>
        <p:spPr>
          <a:xfrm>
            <a:off x="10677960" y="5915880"/>
            <a:ext cx="1061640" cy="490320"/>
          </a:xfrm>
          <a:prstGeom prst="rect">
            <a:avLst/>
          </a:prstGeom>
          <a:noFill/>
          <a:ln>
            <a:noFill/>
          </a:ln>
        </p:spPr>
        <p:txBody>
          <a:bodyPr bIns="10800" anchor="b"/>
          <a:p>
            <a:pPr algn="r">
              <a:lnSpc>
                <a:spcPct val="100000"/>
              </a:lnSpc>
            </a:pPr>
            <a:fld id="{F2CEAE92-ECDC-4AFA-8D65-2166341CD600}"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fefefe"/>
                </a:solidFill>
                <a:uFill>
                  <a:solidFill>
                    <a:srgbClr val="ffffff"/>
                  </a:solidFill>
                </a:uFill>
                <a:latin typeface="Cambria"/>
              </a:rPr>
              <a:t>5. ESTIMATION FINANCIERE</a:t>
            </a:r>
            <a:endParaRPr b="0" lang="en-US" sz="1800" spc="-1" strike="noStrike">
              <a:solidFill>
                <a:srgbClr val="ffffff"/>
              </a:solidFill>
              <a:uFill>
                <a:solidFill>
                  <a:srgbClr val="ffffff"/>
                </a:solidFill>
              </a:uFill>
              <a:latin typeface="Century Gothic"/>
            </a:endParaRPr>
          </a:p>
        </p:txBody>
      </p:sp>
      <p:graphicFrame>
        <p:nvGraphicFramePr>
          <p:cNvPr id="159" name="Table 2"/>
          <p:cNvGraphicFramePr/>
          <p:nvPr/>
        </p:nvGraphicFramePr>
        <p:xfrm>
          <a:off x="809640" y="2331720"/>
          <a:ext cx="10553040" cy="4165560"/>
        </p:xfrm>
        <a:graphic>
          <a:graphicData uri="http://schemas.openxmlformats.org/drawingml/2006/table">
            <a:tbl>
              <a:tblPr/>
              <a:tblGrid>
                <a:gridCol w="5276880"/>
                <a:gridCol w="5276520"/>
              </a:tblGrid>
              <a:tr h="520560">
                <a:tc>
                  <a:txBody>
                    <a:bodyPr/>
                    <a:p>
                      <a:pPr>
                        <a:lnSpc>
                          <a:spcPct val="100000"/>
                        </a:lnSpc>
                      </a:pPr>
                      <a:r>
                        <a:rPr b="1" lang="en-US" sz="2200" spc="-1" strike="noStrike">
                          <a:solidFill>
                            <a:srgbClr val="ffffff"/>
                          </a:solidFill>
                          <a:uFill>
                            <a:solidFill>
                              <a:srgbClr val="ffffff"/>
                            </a:solidFill>
                          </a:uFill>
                          <a:latin typeface="Cambria"/>
                        </a:rPr>
                        <a:t>Rubrique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p>
                      <a:pPr>
                        <a:lnSpc>
                          <a:spcPct val="100000"/>
                        </a:lnSpc>
                      </a:pPr>
                      <a:r>
                        <a:rPr b="1" lang="en-US" sz="2200" spc="-1" strike="noStrike">
                          <a:solidFill>
                            <a:srgbClr val="ffffff"/>
                          </a:solidFill>
                          <a:uFill>
                            <a:solidFill>
                              <a:srgbClr val="ffffff"/>
                            </a:solidFill>
                          </a:uFill>
                          <a:latin typeface="Cambria"/>
                        </a:rPr>
                        <a:t>Coût moyen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r>
              <a:tr h="520560">
                <a:tc>
                  <a:txBody>
                    <a:bodyPr/>
                    <a:p>
                      <a:pPr>
                        <a:lnSpc>
                          <a:spcPct val="100000"/>
                        </a:lnSpc>
                      </a:pPr>
                      <a:r>
                        <a:rPr b="0" lang="en-US" sz="2200" spc="-1" strike="noStrike">
                          <a:solidFill>
                            <a:srgbClr val="000000"/>
                          </a:solidFill>
                          <a:uFill>
                            <a:solidFill>
                              <a:srgbClr val="ffffff"/>
                            </a:solidFill>
                          </a:uFill>
                          <a:latin typeface="Cambria"/>
                        </a:rPr>
                        <a:t>Smartphone Android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US" sz="2200" spc="-1" strike="noStrike">
                          <a:solidFill>
                            <a:srgbClr val="000000"/>
                          </a:solidFill>
                          <a:uFill>
                            <a:solidFill>
                              <a:srgbClr val="ffffff"/>
                            </a:solidFill>
                          </a:uFill>
                          <a:latin typeface="Cambria"/>
                        </a:rPr>
                        <a:t>70 000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520560">
                <a:tc>
                  <a:txBody>
                    <a:bodyPr/>
                    <a:p>
                      <a:pPr>
                        <a:lnSpc>
                          <a:spcPct val="100000"/>
                        </a:lnSpc>
                      </a:pPr>
                      <a:r>
                        <a:rPr b="0" lang="en-US" sz="2200" spc="-1" strike="noStrike">
                          <a:solidFill>
                            <a:srgbClr val="000000"/>
                          </a:solidFill>
                          <a:uFill>
                            <a:solidFill>
                              <a:srgbClr val="ffffff"/>
                            </a:solidFill>
                          </a:uFill>
                          <a:latin typeface="Cambria"/>
                        </a:rPr>
                        <a:t>Abonnement Internet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US" sz="2200" spc="-1" strike="noStrike">
                          <a:solidFill>
                            <a:srgbClr val="000000"/>
                          </a:solidFill>
                          <a:uFill>
                            <a:solidFill>
                              <a:srgbClr val="ffffff"/>
                            </a:solidFill>
                          </a:uFill>
                          <a:latin typeface="Cambria"/>
                        </a:rPr>
                        <a:t>30 000 FCFA * 4 mois = 120 000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520560">
                <a:tc>
                  <a:txBody>
                    <a:bodyPr/>
                    <a:p>
                      <a:pPr>
                        <a:lnSpc>
                          <a:spcPct val="100000"/>
                        </a:lnSpc>
                      </a:pPr>
                      <a:r>
                        <a:rPr b="0" lang="en-US" sz="2200" spc="-1" strike="noStrike">
                          <a:solidFill>
                            <a:srgbClr val="000000"/>
                          </a:solidFill>
                          <a:uFill>
                            <a:solidFill>
                              <a:srgbClr val="ffffff"/>
                            </a:solidFill>
                          </a:uFill>
                          <a:latin typeface="Cambria"/>
                        </a:rPr>
                        <a:t>Abonnement Pharocloud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US" sz="2200" spc="-1" strike="noStrike">
                          <a:solidFill>
                            <a:srgbClr val="000000"/>
                          </a:solidFill>
                          <a:uFill>
                            <a:solidFill>
                              <a:srgbClr val="ffffff"/>
                            </a:solidFill>
                          </a:uFill>
                          <a:latin typeface="Cambria"/>
                        </a:rPr>
                        <a:t>5 000 FCFA * 12 mois = 60 000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520560">
                <a:tc>
                  <a:txBody>
                    <a:bodyPr/>
                    <a:p>
                      <a:pPr>
                        <a:lnSpc>
                          <a:spcPct val="100000"/>
                        </a:lnSpc>
                      </a:pPr>
                      <a:r>
                        <a:rPr b="0" lang="en-US" sz="2200" spc="-1" strike="noStrike">
                          <a:solidFill>
                            <a:srgbClr val="000000"/>
                          </a:solidFill>
                          <a:uFill>
                            <a:solidFill>
                              <a:srgbClr val="ffffff"/>
                            </a:solidFill>
                          </a:uFill>
                          <a:latin typeface="Cambria"/>
                        </a:rPr>
                        <a:t>Abonnement Play Store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US" sz="2200" spc="-1" strike="noStrike">
                          <a:solidFill>
                            <a:srgbClr val="000000"/>
                          </a:solidFill>
                          <a:uFill>
                            <a:solidFill>
                              <a:srgbClr val="ffffff"/>
                            </a:solidFill>
                          </a:uFill>
                          <a:latin typeface="Cambria"/>
                        </a:rPr>
                        <a:t>13 750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520560">
                <a:tc>
                  <a:txBody>
                    <a:bodyPr/>
                    <a:p>
                      <a:pPr>
                        <a:lnSpc>
                          <a:spcPct val="100000"/>
                        </a:lnSpc>
                      </a:pPr>
                      <a:r>
                        <a:rPr b="0" lang="en-US" sz="2200" spc="-1" strike="noStrike">
                          <a:solidFill>
                            <a:srgbClr val="000000"/>
                          </a:solidFill>
                          <a:uFill>
                            <a:solidFill>
                              <a:srgbClr val="ffffff"/>
                            </a:solidFill>
                          </a:uFill>
                          <a:latin typeface="Cambria"/>
                        </a:rPr>
                        <a:t>Main d’œuvre technique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US" sz="2200" spc="-1" strike="noStrike">
                          <a:solidFill>
                            <a:srgbClr val="000000"/>
                          </a:solidFill>
                          <a:uFill>
                            <a:solidFill>
                              <a:srgbClr val="ffffff"/>
                            </a:solidFill>
                          </a:uFill>
                          <a:latin typeface="Cambria"/>
                        </a:rPr>
                        <a:t>150 000 FCFA * 4 mois = 600 000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520560">
                <a:tc>
                  <a:txBody>
                    <a:bodyPr/>
                    <a:p>
                      <a:pPr>
                        <a:lnSpc>
                          <a:spcPct val="100000"/>
                        </a:lnSpc>
                      </a:pPr>
                      <a:r>
                        <a:rPr b="0" lang="en-US" sz="2200" spc="-1" strike="noStrike">
                          <a:solidFill>
                            <a:srgbClr val="000000"/>
                          </a:solidFill>
                          <a:uFill>
                            <a:solidFill>
                              <a:srgbClr val="ffffff"/>
                            </a:solidFill>
                          </a:uFill>
                          <a:latin typeface="Cambria"/>
                        </a:rPr>
                        <a:t>Main d’œuvre rédactionnelle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p>
                      <a:pPr>
                        <a:lnSpc>
                          <a:spcPct val="100000"/>
                        </a:lnSpc>
                      </a:pPr>
                      <a:r>
                        <a:rPr b="0" lang="en-US" sz="2200" spc="-1" strike="noStrike">
                          <a:solidFill>
                            <a:srgbClr val="000000"/>
                          </a:solidFill>
                          <a:uFill>
                            <a:solidFill>
                              <a:srgbClr val="ffffff"/>
                            </a:solidFill>
                          </a:uFill>
                          <a:latin typeface="Cambria"/>
                        </a:rPr>
                        <a:t>60 000 FCFA * 12 mois = 720 000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522000">
                <a:tc>
                  <a:txBody>
                    <a:bodyPr/>
                    <a:p>
                      <a:pPr>
                        <a:lnSpc>
                          <a:spcPct val="100000"/>
                        </a:lnSpc>
                      </a:pPr>
                      <a:r>
                        <a:rPr b="0" lang="en-US" sz="2200" spc="-1" strike="noStrike">
                          <a:solidFill>
                            <a:srgbClr val="000000"/>
                          </a:solidFill>
                          <a:uFill>
                            <a:solidFill>
                              <a:srgbClr val="ffffff"/>
                            </a:solidFill>
                          </a:uFill>
                          <a:latin typeface="Cambria"/>
                        </a:rPr>
                        <a:t>Total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p>
                      <a:pPr>
                        <a:lnSpc>
                          <a:spcPct val="100000"/>
                        </a:lnSpc>
                      </a:pPr>
                      <a:r>
                        <a:rPr b="0" lang="en-US" sz="2200" spc="-1" strike="noStrike">
                          <a:solidFill>
                            <a:srgbClr val="000000"/>
                          </a:solidFill>
                          <a:uFill>
                            <a:solidFill>
                              <a:srgbClr val="ffffff"/>
                            </a:solidFill>
                          </a:uFill>
                          <a:latin typeface="Cambria"/>
                        </a:rPr>
                        <a:t>1 583 750 FCFA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bl>
          </a:graphicData>
        </a:graphic>
      </p:graphicFrame>
      <p:sp>
        <p:nvSpPr>
          <p:cNvPr id="160" name="TextShape 3"/>
          <p:cNvSpPr txBox="1"/>
          <p:nvPr/>
        </p:nvSpPr>
        <p:spPr>
          <a:xfrm>
            <a:off x="10677960" y="5915880"/>
            <a:ext cx="1061640" cy="490320"/>
          </a:xfrm>
          <a:prstGeom prst="rect">
            <a:avLst/>
          </a:prstGeom>
          <a:noFill/>
          <a:ln>
            <a:noFill/>
          </a:ln>
        </p:spPr>
        <p:txBody>
          <a:bodyPr bIns="10800" anchor="b"/>
          <a:p>
            <a:pPr algn="r">
              <a:lnSpc>
                <a:spcPct val="100000"/>
              </a:lnSpc>
            </a:pPr>
            <a:fld id="{2CD0FF74-DFFD-455D-9B6A-EC368037DAD7}"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fefefe"/>
                </a:solidFill>
                <a:uFill>
                  <a:solidFill>
                    <a:srgbClr val="ffffff"/>
                  </a:solidFill>
                </a:uFill>
                <a:latin typeface="Cambria"/>
              </a:rPr>
              <a:t>CONCLUSION</a:t>
            </a:r>
            <a:endParaRPr b="0" lang="en-US" sz="1800" spc="-1" strike="noStrike">
              <a:solidFill>
                <a:srgbClr val="ffffff"/>
              </a:solidFill>
              <a:uFill>
                <a:solidFill>
                  <a:srgbClr val="ffffff"/>
                </a:solidFill>
              </a:uFill>
              <a:latin typeface="Century Gothic"/>
            </a:endParaRPr>
          </a:p>
        </p:txBody>
      </p:sp>
      <p:sp>
        <p:nvSpPr>
          <p:cNvPr id="162" name="TextShape 2"/>
          <p:cNvSpPr txBox="1"/>
          <p:nvPr/>
        </p:nvSpPr>
        <p:spPr>
          <a:xfrm>
            <a:off x="809640" y="2263680"/>
            <a:ext cx="10554120" cy="3977640"/>
          </a:xfrm>
          <a:prstGeom prst="rect">
            <a:avLst/>
          </a:prstGeom>
          <a:noFill/>
          <a:ln>
            <a:noFill/>
          </a:ln>
        </p:spPr>
        <p:txBody>
          <a:bodyPr anchor="ctr"/>
          <a:p>
            <a:pPr marL="343080" indent="-342720" algn="just">
              <a:lnSpc>
                <a:spcPct val="150000"/>
              </a:lnSpc>
              <a:buClr>
                <a:srgbClr val="00c6bb"/>
              </a:buClr>
              <a:buFont typeface="Wingdings" charset="2"/>
              <a:buChar char=""/>
            </a:pPr>
            <a:r>
              <a:rPr b="0" lang="en-US" sz="2400" spc="-1" strike="noStrike">
                <a:solidFill>
                  <a:srgbClr val="0070c0"/>
                </a:solidFill>
                <a:uFill>
                  <a:solidFill>
                    <a:srgbClr val="ffffff"/>
                  </a:solidFill>
                </a:uFill>
                <a:latin typeface="Cambria"/>
              </a:rPr>
              <a:t>Résumé</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400" spc="-1" strike="noStrike">
                <a:solidFill>
                  <a:srgbClr val="0070c0"/>
                </a:solidFill>
                <a:uFill>
                  <a:solidFill>
                    <a:srgbClr val="ffffff"/>
                  </a:solidFill>
                </a:uFill>
                <a:latin typeface="Cambria"/>
              </a:rPr>
              <a:t>Résultat</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400" spc="-1" strike="noStrike">
                <a:solidFill>
                  <a:srgbClr val="0070c0"/>
                </a:solidFill>
                <a:uFill>
                  <a:solidFill>
                    <a:srgbClr val="ffffff"/>
                  </a:solidFill>
                </a:uFill>
                <a:latin typeface="Cambria"/>
              </a:rPr>
              <a:t>Impact</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400" spc="-1" strike="noStrike">
                <a:solidFill>
                  <a:srgbClr val="0070c0"/>
                </a:solidFill>
                <a:uFill>
                  <a:solidFill>
                    <a:srgbClr val="ffffff"/>
                  </a:solidFill>
                </a:uFill>
                <a:latin typeface="Cambria"/>
              </a:rPr>
              <a:t>Intérêt pour CANAL INNOVATION</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400" spc="-1" strike="noStrike">
                <a:solidFill>
                  <a:srgbClr val="0070c0"/>
                </a:solidFill>
                <a:uFill>
                  <a:solidFill>
                    <a:srgbClr val="ffffff"/>
                  </a:solidFill>
                </a:uFill>
                <a:latin typeface="Cambria"/>
              </a:rPr>
              <a:t>Perspectives</a:t>
            </a:r>
            <a:endParaRPr b="0" lang="en-US" sz="1800" spc="-1" strike="noStrike">
              <a:solidFill>
                <a:srgbClr val="ffffff"/>
              </a:solidFill>
              <a:uFill>
                <a:solidFill>
                  <a:srgbClr val="ffffff"/>
                </a:solidFill>
              </a:uFill>
              <a:latin typeface="Century Gothic"/>
            </a:endParaRPr>
          </a:p>
        </p:txBody>
      </p:sp>
      <p:sp>
        <p:nvSpPr>
          <p:cNvPr id="163" name="TextShape 3"/>
          <p:cNvSpPr txBox="1"/>
          <p:nvPr/>
        </p:nvSpPr>
        <p:spPr>
          <a:xfrm>
            <a:off x="10677960" y="5915880"/>
            <a:ext cx="1061640" cy="490320"/>
          </a:xfrm>
          <a:prstGeom prst="rect">
            <a:avLst/>
          </a:prstGeom>
          <a:noFill/>
          <a:ln>
            <a:noFill/>
          </a:ln>
        </p:spPr>
        <p:txBody>
          <a:bodyPr bIns="10800" anchor="b"/>
          <a:p>
            <a:pPr algn="r">
              <a:lnSpc>
                <a:spcPct val="100000"/>
              </a:lnSpc>
            </a:pPr>
            <a:fld id="{2A62ED12-07C0-4770-8C6B-7E07F1E50DA1}"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398680" y="2595600"/>
            <a:ext cx="6597000" cy="19191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00c6bb"/>
                </a:solidFill>
                <a:uFill>
                  <a:solidFill>
                    <a:srgbClr val="ffffff"/>
                  </a:solidFill>
                </a:uFill>
                <a:latin typeface="Cambria"/>
              </a:rPr>
              <a:t>Questions ?</a:t>
            </a:r>
            <a:endParaRPr b="0" lang="en-US" sz="1800" spc="-1" strike="noStrike">
              <a:solidFill>
                <a:srgbClr val="000000"/>
              </a:solidFill>
              <a:uFill>
                <a:solidFill>
                  <a:srgbClr val="ffffff"/>
                </a:solidFill>
              </a:uFill>
              <a:latin typeface="Arial"/>
            </a:endParaRPr>
          </a:p>
          <a:p>
            <a:pPr algn="ctr">
              <a:lnSpc>
                <a:spcPct val="100000"/>
              </a:lnSpc>
            </a:pPr>
            <a:r>
              <a:rPr b="1" lang="en-US" sz="6000" spc="-1" strike="noStrike">
                <a:solidFill>
                  <a:srgbClr val="00c6bb"/>
                </a:solidFill>
                <a:uFill>
                  <a:solidFill>
                    <a:srgbClr val="ffffff"/>
                  </a:solidFill>
                </a:uFill>
                <a:latin typeface="Cambria"/>
              </a:rPr>
              <a:t>Suggestions</a:t>
            </a:r>
            <a:endParaRPr b="0" lang="en-US" sz="1800" spc="-1" strike="noStrike">
              <a:solidFill>
                <a:srgbClr val="000000"/>
              </a:solidFill>
              <a:uFill>
                <a:solidFill>
                  <a:srgbClr val="ffffff"/>
                </a:solidFill>
              </a:uFill>
              <a:latin typeface="Arial"/>
            </a:endParaRPr>
          </a:p>
        </p:txBody>
      </p:sp>
      <p:sp>
        <p:nvSpPr>
          <p:cNvPr id="165" name="TextShape 2"/>
          <p:cNvSpPr txBox="1"/>
          <p:nvPr/>
        </p:nvSpPr>
        <p:spPr>
          <a:xfrm>
            <a:off x="10677960" y="5915880"/>
            <a:ext cx="1061640" cy="490320"/>
          </a:xfrm>
          <a:prstGeom prst="rect">
            <a:avLst/>
          </a:prstGeom>
          <a:noFill/>
          <a:ln>
            <a:noFill/>
          </a:ln>
        </p:spPr>
        <p:txBody>
          <a:bodyPr bIns="10800" anchor="b"/>
          <a:p>
            <a:pPr algn="r">
              <a:lnSpc>
                <a:spcPct val="100000"/>
              </a:lnSpc>
            </a:pPr>
            <a:fld id="{E2EA309D-20AF-40AE-819D-0A818EFDC8A5}"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398680" y="2595600"/>
            <a:ext cx="6597000" cy="1004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00c6bb"/>
                </a:solidFill>
                <a:uFill>
                  <a:solidFill>
                    <a:srgbClr val="ffffff"/>
                  </a:solidFill>
                </a:uFill>
                <a:latin typeface="Cambria"/>
              </a:rPr>
              <a:t>MERCI</a:t>
            </a:r>
            <a:endParaRPr b="0" lang="en-US" sz="1800" spc="-1" strike="noStrike">
              <a:solidFill>
                <a:srgbClr val="000000"/>
              </a:solidFill>
              <a:uFill>
                <a:solidFill>
                  <a:srgbClr val="ffffff"/>
                </a:solidFill>
              </a:uFill>
              <a:latin typeface="Arial"/>
            </a:endParaRPr>
          </a:p>
        </p:txBody>
      </p:sp>
      <p:sp>
        <p:nvSpPr>
          <p:cNvPr id="167" name="TextShape 2"/>
          <p:cNvSpPr txBox="1"/>
          <p:nvPr/>
        </p:nvSpPr>
        <p:spPr>
          <a:xfrm>
            <a:off x="10677960" y="5915880"/>
            <a:ext cx="1061640" cy="490320"/>
          </a:xfrm>
          <a:prstGeom prst="rect">
            <a:avLst/>
          </a:prstGeom>
          <a:noFill/>
          <a:ln>
            <a:noFill/>
          </a:ln>
        </p:spPr>
        <p:txBody>
          <a:bodyPr bIns="10800" anchor="b"/>
          <a:p>
            <a:pPr algn="r">
              <a:lnSpc>
                <a:spcPct val="100000"/>
              </a:lnSpc>
            </a:pPr>
            <a:fld id="{B86F9DE9-F32E-41E7-951E-C1F6D04AFA03}"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000000"/>
                </a:solidFill>
                <a:uFill>
                  <a:solidFill>
                    <a:srgbClr val="ffffff"/>
                  </a:solidFill>
                </a:uFill>
                <a:latin typeface="Cambria"/>
              </a:rPr>
              <a:t>PLAN</a:t>
            </a:r>
            <a:endParaRPr b="0" lang="en-US" sz="1800" spc="-1" strike="noStrike">
              <a:solidFill>
                <a:srgbClr val="000000"/>
              </a:solidFill>
              <a:uFill>
                <a:solidFill>
                  <a:srgbClr val="ffffff"/>
                </a:solidFill>
              </a:uFill>
              <a:latin typeface="Century Gothic"/>
            </a:endParaRPr>
          </a:p>
        </p:txBody>
      </p:sp>
      <p:sp>
        <p:nvSpPr>
          <p:cNvPr id="127" name="TextShape 2"/>
          <p:cNvSpPr txBox="1"/>
          <p:nvPr/>
        </p:nvSpPr>
        <p:spPr>
          <a:xfrm>
            <a:off x="480240" y="2227320"/>
            <a:ext cx="10900800" cy="4365000"/>
          </a:xfrm>
          <a:prstGeom prst="rect">
            <a:avLst/>
          </a:prstGeom>
          <a:noFill/>
          <a:ln>
            <a:noFill/>
          </a:ln>
        </p:spPr>
        <p:txBody>
          <a:bodyPr anchor="ctr"/>
          <a:p>
            <a:pPr marL="514440" indent="-514080">
              <a:lnSpc>
                <a:spcPct val="100000"/>
              </a:lnSpc>
              <a:buClr>
                <a:srgbClr val="00c6bb"/>
              </a:buClr>
              <a:buFont typeface="Wingdings" charset="2"/>
              <a:buChar char=""/>
            </a:pPr>
            <a:r>
              <a:rPr b="0" lang="en-US" sz="2800" spc="-1" strike="noStrike">
                <a:solidFill>
                  <a:srgbClr val="000000"/>
                </a:solidFill>
                <a:uFill>
                  <a:solidFill>
                    <a:srgbClr val="ffffff"/>
                  </a:solidFill>
                </a:uFill>
                <a:latin typeface="Cambria"/>
              </a:rPr>
              <a:t> </a:t>
            </a:r>
            <a:r>
              <a:rPr b="0" lang="en-US" sz="2800" spc="-1" strike="noStrike">
                <a:solidFill>
                  <a:srgbClr val="000000"/>
                </a:solidFill>
                <a:uFill>
                  <a:solidFill>
                    <a:srgbClr val="ffffff"/>
                  </a:solidFill>
                </a:uFill>
                <a:latin typeface="Cambria"/>
              </a:rPr>
              <a:t>Context</a:t>
            </a:r>
            <a:endParaRPr b="0" lang="en-US" sz="1800" spc="-1" strike="noStrike">
              <a:solidFill>
                <a:srgbClr val="ffffff"/>
              </a:solidFill>
              <a:uFill>
                <a:solidFill>
                  <a:srgbClr val="ffffff"/>
                </a:solidFill>
              </a:uFill>
              <a:latin typeface="Century Gothic"/>
            </a:endParaRPr>
          </a:p>
          <a:p>
            <a:pPr marL="514440" indent="-514080">
              <a:lnSpc>
                <a:spcPct val="100000"/>
              </a:lnSpc>
              <a:buClr>
                <a:srgbClr val="00c6bb"/>
              </a:buClr>
              <a:buFont typeface="Wingdings" charset="2"/>
              <a:buChar char=""/>
            </a:pPr>
            <a:r>
              <a:rPr b="0" lang="en-US" sz="2800" spc="-1" strike="noStrike">
                <a:solidFill>
                  <a:srgbClr val="000000"/>
                </a:solidFill>
                <a:uFill>
                  <a:solidFill>
                    <a:srgbClr val="ffffff"/>
                  </a:solidFill>
                </a:uFill>
                <a:latin typeface="Cambria"/>
              </a:rPr>
              <a:t>Problems</a:t>
            </a:r>
            <a:endParaRPr b="0" lang="en-US" sz="1800" spc="-1" strike="noStrike">
              <a:solidFill>
                <a:srgbClr val="ffffff"/>
              </a:solidFill>
              <a:uFill>
                <a:solidFill>
                  <a:srgbClr val="ffffff"/>
                </a:solidFill>
              </a:uFill>
              <a:latin typeface="Century Gothic"/>
            </a:endParaRPr>
          </a:p>
          <a:p>
            <a:pPr marL="514440" indent="-514080">
              <a:lnSpc>
                <a:spcPct val="100000"/>
              </a:lnSpc>
              <a:buClr>
                <a:srgbClr val="00c6bb"/>
              </a:buClr>
              <a:buFont typeface="Wingdings" charset="2"/>
              <a:buChar char=""/>
            </a:pPr>
            <a:r>
              <a:rPr b="0" lang="en-US" sz="2800" spc="-1" strike="noStrike">
                <a:solidFill>
                  <a:srgbClr val="0070c0"/>
                </a:solidFill>
                <a:uFill>
                  <a:solidFill>
                    <a:srgbClr val="ffffff"/>
                  </a:solidFill>
                </a:uFill>
                <a:latin typeface="Cambria"/>
              </a:rPr>
              <a:t> </a:t>
            </a:r>
            <a:r>
              <a:rPr b="0" lang="en-US" sz="2800" spc="-1" strike="noStrike">
                <a:solidFill>
                  <a:srgbClr val="000000"/>
                </a:solidFill>
                <a:uFill>
                  <a:solidFill>
                    <a:srgbClr val="ffffff"/>
                  </a:solidFill>
                </a:uFill>
                <a:latin typeface="Cambria"/>
              </a:rPr>
              <a:t>Solutions</a:t>
            </a:r>
            <a:endParaRPr b="0" lang="en-US" sz="1800" spc="-1" strike="noStrike">
              <a:solidFill>
                <a:srgbClr val="ffffff"/>
              </a:solidFill>
              <a:uFill>
                <a:solidFill>
                  <a:srgbClr val="ffffff"/>
                </a:solidFill>
              </a:uFill>
              <a:latin typeface="Century Gothic"/>
            </a:endParaRPr>
          </a:p>
          <a:p>
            <a:pPr marL="514440" indent="-514080">
              <a:lnSpc>
                <a:spcPct val="100000"/>
              </a:lnSpc>
              <a:buClr>
                <a:srgbClr val="00c6bb"/>
              </a:buClr>
              <a:buFont typeface="Wingdings" charset="2"/>
              <a:buChar char=""/>
            </a:pPr>
            <a:r>
              <a:rPr b="0" lang="en-US" sz="2800" spc="-1" strike="noStrike">
                <a:solidFill>
                  <a:srgbClr val="0070c0"/>
                </a:solidFill>
                <a:uFill>
                  <a:solidFill>
                    <a:srgbClr val="ffffff"/>
                  </a:solidFill>
                </a:uFill>
                <a:latin typeface="Cambria"/>
              </a:rPr>
              <a:t> </a:t>
            </a:r>
            <a:r>
              <a:rPr b="0" lang="en-US" sz="2800" spc="-1" strike="noStrike">
                <a:solidFill>
                  <a:srgbClr val="000000"/>
                </a:solidFill>
                <a:uFill>
                  <a:solidFill>
                    <a:srgbClr val="ffffff"/>
                  </a:solidFill>
                </a:uFill>
                <a:latin typeface="Cambria"/>
              </a:rPr>
              <a:t>Demo</a:t>
            </a:r>
            <a:endParaRPr b="0" lang="en-US" sz="1800" spc="-1" strike="noStrike">
              <a:solidFill>
                <a:srgbClr val="ffffff"/>
              </a:solidFill>
              <a:uFill>
                <a:solidFill>
                  <a:srgbClr val="ffffff"/>
                </a:solidFill>
              </a:uFill>
              <a:latin typeface="Century Gothic"/>
            </a:endParaRPr>
          </a:p>
          <a:p>
            <a:pPr marL="514440" indent="-514080">
              <a:lnSpc>
                <a:spcPct val="100000"/>
              </a:lnSpc>
              <a:buClr>
                <a:srgbClr val="00c6bb"/>
              </a:buClr>
              <a:buFont typeface="Wingdings" charset="2"/>
              <a:buChar char=""/>
            </a:pPr>
            <a:r>
              <a:rPr b="0" lang="en-US" sz="2800" spc="-1" strike="noStrike">
                <a:solidFill>
                  <a:srgbClr val="000000"/>
                </a:solidFill>
                <a:uFill>
                  <a:solidFill>
                    <a:srgbClr val="ffffff"/>
                  </a:solidFill>
                </a:uFill>
                <a:latin typeface="Cambria"/>
              </a:rPr>
              <a:t> </a:t>
            </a:r>
            <a:r>
              <a:rPr b="0" lang="en-US" sz="2800" spc="-1" strike="noStrike">
                <a:solidFill>
                  <a:srgbClr val="000000"/>
                </a:solidFill>
                <a:uFill>
                  <a:solidFill>
                    <a:srgbClr val="ffffff"/>
                  </a:solidFill>
                </a:uFill>
                <a:latin typeface="Cambria"/>
              </a:rPr>
              <a:t>Next Steps</a:t>
            </a:r>
            <a:endParaRPr b="0" lang="en-US" sz="1800" spc="-1" strike="noStrike">
              <a:solidFill>
                <a:srgbClr val="ffffff"/>
              </a:solidFill>
              <a:uFill>
                <a:solidFill>
                  <a:srgbClr val="ffffff"/>
                </a:solidFill>
              </a:uFill>
              <a:latin typeface="Century Gothic"/>
            </a:endParaRPr>
          </a:p>
          <a:p>
            <a:pPr>
              <a:lnSpc>
                <a:spcPct val="100000"/>
              </a:lnSpc>
            </a:pPr>
            <a:endParaRPr b="0" lang="en-US" sz="1800" spc="-1" strike="noStrike">
              <a:solidFill>
                <a:srgbClr val="ffffff"/>
              </a:solidFill>
              <a:uFill>
                <a:solidFill>
                  <a:srgbClr val="ffffff"/>
                </a:solidFill>
              </a:uFill>
              <a:latin typeface="Century Gothic"/>
            </a:endParaRPr>
          </a:p>
        </p:txBody>
      </p:sp>
      <p:sp>
        <p:nvSpPr>
          <p:cNvPr id="128" name="TextShape 3"/>
          <p:cNvSpPr txBox="1"/>
          <p:nvPr/>
        </p:nvSpPr>
        <p:spPr>
          <a:xfrm>
            <a:off x="10677960" y="5915880"/>
            <a:ext cx="1061640" cy="490320"/>
          </a:xfrm>
          <a:prstGeom prst="rect">
            <a:avLst/>
          </a:prstGeom>
          <a:noFill/>
          <a:ln>
            <a:noFill/>
          </a:ln>
        </p:spPr>
        <p:txBody>
          <a:bodyPr bIns="10800" anchor="b"/>
          <a:p>
            <a:pPr algn="r">
              <a:lnSpc>
                <a:spcPct val="100000"/>
              </a:lnSpc>
            </a:pPr>
            <a:fld id="{94106607-A7CA-4457-A326-50C5C2A1420D}"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000000"/>
                </a:solidFill>
                <a:uFill>
                  <a:solidFill>
                    <a:srgbClr val="ffffff"/>
                  </a:solidFill>
                </a:uFill>
                <a:latin typeface="Cambria"/>
              </a:rPr>
              <a:t>CONTEXT</a:t>
            </a:r>
            <a:endParaRPr b="0" lang="en-US" sz="1800" spc="-1" strike="noStrike">
              <a:solidFill>
                <a:srgbClr val="ffffff"/>
              </a:solidFill>
              <a:uFill>
                <a:solidFill>
                  <a:srgbClr val="ffffff"/>
                </a:solidFill>
              </a:uFill>
              <a:latin typeface="Century Gothic"/>
            </a:endParaRPr>
          </a:p>
        </p:txBody>
      </p:sp>
      <p:sp>
        <p:nvSpPr>
          <p:cNvPr id="130" name="TextShape 2"/>
          <p:cNvSpPr txBox="1"/>
          <p:nvPr/>
        </p:nvSpPr>
        <p:spPr>
          <a:xfrm>
            <a:off x="818280" y="2222280"/>
            <a:ext cx="10554120" cy="3812760"/>
          </a:xfrm>
          <a:prstGeom prst="rect">
            <a:avLst/>
          </a:prstGeom>
          <a:noFill/>
          <a:ln>
            <a:noFill/>
          </a:ln>
        </p:spPr>
        <p:txBody>
          <a:bodyPr anchor="ctr"/>
          <a:p>
            <a:pPr algn="ctr">
              <a:lnSpc>
                <a:spcPct val="150000"/>
              </a:lnSpc>
            </a:pPr>
            <a:r>
              <a:rPr b="0" lang="en-US" sz="4000" spc="-1" strike="noStrike">
                <a:solidFill>
                  <a:srgbClr val="000000"/>
                </a:solidFill>
                <a:uFill>
                  <a:solidFill>
                    <a:srgbClr val="ffffff"/>
                  </a:solidFill>
                </a:uFill>
                <a:latin typeface="Cambria"/>
              </a:rPr>
              <a:t>PILLAR</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Markup Syntax</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Associated tools</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Write one time</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Generate as you want</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I n Html, pdf, epub, ..</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For writing books, presentations, documentation ...</a:t>
            </a:r>
            <a:endParaRPr b="0" lang="en-US" sz="1800" spc="-1" strike="noStrike">
              <a:solidFill>
                <a:srgbClr val="ffffff"/>
              </a:solidFill>
              <a:uFill>
                <a:solidFill>
                  <a:srgbClr val="ffffff"/>
                </a:solidFill>
              </a:uFill>
              <a:latin typeface="Century Gothic"/>
            </a:endParaRPr>
          </a:p>
        </p:txBody>
      </p:sp>
      <p:sp>
        <p:nvSpPr>
          <p:cNvPr id="131" name="TextShape 3"/>
          <p:cNvSpPr txBox="1"/>
          <p:nvPr/>
        </p:nvSpPr>
        <p:spPr>
          <a:xfrm>
            <a:off x="10677960" y="5915880"/>
            <a:ext cx="1061640" cy="490320"/>
          </a:xfrm>
          <a:prstGeom prst="rect">
            <a:avLst/>
          </a:prstGeom>
          <a:noFill/>
          <a:ln>
            <a:noFill/>
          </a:ln>
        </p:spPr>
        <p:txBody>
          <a:bodyPr bIns="10800" anchor="b"/>
          <a:p>
            <a:pPr algn="r">
              <a:lnSpc>
                <a:spcPct val="100000"/>
              </a:lnSpc>
            </a:pPr>
            <a:fld id="{8AF8BBFD-C6B8-46E0-87F0-2426F2BB34B2}"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000000"/>
                </a:solidFill>
                <a:uFill>
                  <a:solidFill>
                    <a:srgbClr val="ffffff"/>
                  </a:solidFill>
                </a:uFill>
                <a:latin typeface="Cambria"/>
              </a:rPr>
              <a:t>Problems</a:t>
            </a:r>
            <a:endParaRPr b="0" lang="en-US" sz="1800" spc="-1" strike="noStrike">
              <a:solidFill>
                <a:srgbClr val="ffffff"/>
              </a:solidFill>
              <a:uFill>
                <a:solidFill>
                  <a:srgbClr val="ffffff"/>
                </a:solidFill>
              </a:uFill>
              <a:latin typeface="Century Gothic"/>
            </a:endParaRPr>
          </a:p>
        </p:txBody>
      </p:sp>
      <p:sp>
        <p:nvSpPr>
          <p:cNvPr id="133" name="TextShape 2"/>
          <p:cNvSpPr txBox="1"/>
          <p:nvPr/>
        </p:nvSpPr>
        <p:spPr>
          <a:xfrm>
            <a:off x="809640" y="2350080"/>
            <a:ext cx="10411920" cy="4227480"/>
          </a:xfrm>
          <a:prstGeom prst="rect">
            <a:avLst/>
          </a:prstGeom>
          <a:noFill/>
          <a:ln>
            <a:noFill/>
          </a:ln>
        </p:spPr>
        <p:txBody>
          <a:bodyPr anchor="ctr"/>
          <a:p>
            <a:pPr algn="ctr">
              <a:lnSpc>
                <a:spcPct val="150000"/>
              </a:lnSpc>
            </a:pPr>
            <a:r>
              <a:rPr b="0" lang="en-US" sz="4000" spc="-1" strike="noStrike">
                <a:solidFill>
                  <a:srgbClr val="000000"/>
                </a:solidFill>
                <a:uFill>
                  <a:solidFill>
                    <a:srgbClr val="ffffff"/>
                  </a:solidFill>
                </a:uFill>
                <a:latin typeface="Cambria"/>
              </a:rPr>
              <a:t>What was going wrong ?</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Html templates were not in good states</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No Easy Hosting</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Compilation was not efficience</a:t>
            </a:r>
            <a:endParaRPr b="0" lang="en-US" sz="1800" spc="-1" strike="noStrike">
              <a:solidFill>
                <a:srgbClr val="ffffff"/>
              </a:solidFill>
              <a:uFill>
                <a:solidFill>
                  <a:srgbClr val="ffffff"/>
                </a:solidFill>
              </a:uFill>
              <a:latin typeface="Century Gothic"/>
            </a:endParaRPr>
          </a:p>
          <a:p>
            <a:pPr marL="343080" indent="-342720">
              <a:lnSpc>
                <a:spcPct val="150000"/>
              </a:lnSpc>
              <a:buClr>
                <a:srgbClr val="00c6bb"/>
              </a:buClr>
              <a:buFont typeface="Wingdings" charset="2"/>
              <a:buChar char=""/>
            </a:pPr>
            <a:r>
              <a:rPr b="0" lang="en-US" sz="2400" spc="-1" strike="noStrike">
                <a:solidFill>
                  <a:srgbClr val="000000"/>
                </a:solidFill>
                <a:uFill>
                  <a:solidFill>
                    <a:srgbClr val="ffffff"/>
                  </a:solidFill>
                </a:uFill>
                <a:latin typeface="Cambria"/>
              </a:rPr>
              <a:t>Errors Handling and Reporting were not good</a:t>
            </a:r>
            <a:endParaRPr b="0" lang="en-US" sz="1800" spc="-1" strike="noStrike">
              <a:solidFill>
                <a:srgbClr val="ffffff"/>
              </a:solidFill>
              <a:uFill>
                <a:solidFill>
                  <a:srgbClr val="ffffff"/>
                </a:solidFill>
              </a:uFill>
              <a:latin typeface="Century Gothic"/>
            </a:endParaRPr>
          </a:p>
          <a:p>
            <a:pPr>
              <a:lnSpc>
                <a:spcPct val="100000"/>
              </a:lnSpc>
            </a:pPr>
            <a:endParaRPr b="0" lang="en-US" sz="1800" spc="-1" strike="noStrike">
              <a:solidFill>
                <a:srgbClr val="ffffff"/>
              </a:solidFill>
              <a:uFill>
                <a:solidFill>
                  <a:srgbClr val="ffffff"/>
                </a:solidFill>
              </a:uFill>
              <a:latin typeface="Century Gothic"/>
            </a:endParaRPr>
          </a:p>
        </p:txBody>
      </p:sp>
      <p:sp>
        <p:nvSpPr>
          <p:cNvPr id="134" name="TextShape 3"/>
          <p:cNvSpPr txBox="1"/>
          <p:nvPr/>
        </p:nvSpPr>
        <p:spPr>
          <a:xfrm>
            <a:off x="10677960" y="5915880"/>
            <a:ext cx="1061640" cy="490320"/>
          </a:xfrm>
          <a:prstGeom prst="rect">
            <a:avLst/>
          </a:prstGeom>
          <a:noFill/>
          <a:ln>
            <a:noFill/>
          </a:ln>
        </p:spPr>
        <p:txBody>
          <a:bodyPr bIns="10800" anchor="b"/>
          <a:p>
            <a:pPr algn="r">
              <a:lnSpc>
                <a:spcPct val="100000"/>
              </a:lnSpc>
            </a:pPr>
            <a:fld id="{9173E1CC-C413-4398-ADFF-3E1521C55273}"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000000"/>
                </a:solidFill>
                <a:uFill>
                  <a:solidFill>
                    <a:srgbClr val="ffffff"/>
                  </a:solidFill>
                </a:uFill>
                <a:latin typeface="Cambria"/>
              </a:rPr>
              <a:t>Solutions</a:t>
            </a:r>
            <a:endParaRPr b="0" lang="en-US" sz="1800" spc="-1" strike="noStrike">
              <a:solidFill>
                <a:srgbClr val="000000"/>
              </a:solidFill>
              <a:uFill>
                <a:solidFill>
                  <a:srgbClr val="ffffff"/>
                </a:solidFill>
              </a:uFill>
              <a:latin typeface="Century Gothic"/>
            </a:endParaRPr>
          </a:p>
        </p:txBody>
      </p:sp>
      <p:sp>
        <p:nvSpPr>
          <p:cNvPr id="136" name="TextShape 2"/>
          <p:cNvSpPr txBox="1"/>
          <p:nvPr/>
        </p:nvSpPr>
        <p:spPr>
          <a:xfrm>
            <a:off x="809640" y="2178720"/>
            <a:ext cx="10370160" cy="4227480"/>
          </a:xfrm>
          <a:prstGeom prst="rect">
            <a:avLst/>
          </a:prstGeom>
          <a:noFill/>
          <a:ln>
            <a:noFill/>
          </a:ln>
        </p:spPr>
        <p:txBody>
          <a:bodyPr anchor="ctr"/>
          <a:p>
            <a:pPr algn="ctr">
              <a:lnSpc>
                <a:spcPct val="150000"/>
              </a:lnSpc>
            </a:pP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Propose New Archetype for books</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A Pillar module for extracting table of contents</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Automatic Deploy platform</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Design another archetype for personal sites</a:t>
            </a:r>
            <a:endParaRPr b="0" lang="en-US" sz="1800" spc="-1" strike="noStrike">
              <a:solidFill>
                <a:srgbClr val="ffffff"/>
              </a:solidFill>
              <a:uFill>
                <a:solidFill>
                  <a:srgbClr val="ffffff"/>
                </a:solidFill>
              </a:uFill>
              <a:latin typeface="Century Gothic"/>
            </a:endParaRPr>
          </a:p>
        </p:txBody>
      </p:sp>
      <p:sp>
        <p:nvSpPr>
          <p:cNvPr id="137" name="TextShape 3"/>
          <p:cNvSpPr txBox="1"/>
          <p:nvPr/>
        </p:nvSpPr>
        <p:spPr>
          <a:xfrm>
            <a:off x="10677960" y="5915880"/>
            <a:ext cx="1061640" cy="490320"/>
          </a:xfrm>
          <a:prstGeom prst="rect">
            <a:avLst/>
          </a:prstGeom>
          <a:noFill/>
          <a:ln>
            <a:noFill/>
          </a:ln>
        </p:spPr>
        <p:txBody>
          <a:bodyPr bIns="10800" anchor="b"/>
          <a:p>
            <a:pPr algn="r">
              <a:lnSpc>
                <a:spcPct val="100000"/>
              </a:lnSpc>
            </a:pPr>
            <a:fld id="{DB3B323C-0367-48AC-9779-2F51D67BE336}"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000000"/>
                </a:solidFill>
                <a:uFill>
                  <a:solidFill>
                    <a:srgbClr val="ffffff"/>
                  </a:solidFill>
                </a:uFill>
                <a:latin typeface="Cambria"/>
              </a:rPr>
              <a:t>A new archetype for Html</a:t>
            </a:r>
            <a:endParaRPr b="0" lang="en-US" sz="1800" spc="-1" strike="noStrike">
              <a:solidFill>
                <a:srgbClr val="000000"/>
              </a:solidFill>
              <a:uFill>
                <a:solidFill>
                  <a:srgbClr val="ffffff"/>
                </a:solidFill>
              </a:uFill>
              <a:latin typeface="Century Gothic"/>
            </a:endParaRPr>
          </a:p>
        </p:txBody>
      </p:sp>
      <p:sp>
        <p:nvSpPr>
          <p:cNvPr id="139" name="TextShape 2"/>
          <p:cNvSpPr txBox="1"/>
          <p:nvPr/>
        </p:nvSpPr>
        <p:spPr>
          <a:xfrm>
            <a:off x="10677960" y="5915880"/>
            <a:ext cx="1061640" cy="490320"/>
          </a:xfrm>
          <a:prstGeom prst="rect">
            <a:avLst/>
          </a:prstGeom>
          <a:noFill/>
          <a:ln>
            <a:noFill/>
          </a:ln>
        </p:spPr>
        <p:txBody>
          <a:bodyPr bIns="10800" anchor="b"/>
          <a:p>
            <a:pPr algn="r">
              <a:lnSpc>
                <a:spcPct val="100000"/>
              </a:lnSpc>
            </a:pPr>
            <a:fld id="{7A8E61C7-33AE-449F-AAFD-ACABD8FFCAFF}" type="slidenum">
              <a:rPr b="0" lang="en-US" sz="2000" spc="-1" strike="noStrike">
                <a:solidFill>
                  <a:srgbClr val="00c6bb"/>
                </a:solidFill>
                <a:uFill>
                  <a:solidFill>
                    <a:srgbClr val="ffffff"/>
                  </a:solidFill>
                </a:uFill>
                <a:latin typeface="Century Gothic"/>
              </a:rPr>
              <a:t>&lt;number&gt;</a:t>
            </a:fld>
            <a:endParaRPr b="0" lang="en-US" sz="2000" spc="-1" strike="noStrike">
              <a:solidFill>
                <a:srgbClr val="000000"/>
              </a:solidFill>
              <a:uFill>
                <a:solidFill>
                  <a:srgbClr val="ffffff"/>
                </a:solidFill>
              </a:uFill>
              <a:latin typeface="Times New Roman"/>
            </a:endParaRPr>
          </a:p>
        </p:txBody>
      </p:sp>
      <p:sp>
        <p:nvSpPr>
          <p:cNvPr id="140" name="TextShape 3"/>
          <p:cNvSpPr txBox="1"/>
          <p:nvPr/>
        </p:nvSpPr>
        <p:spPr>
          <a:xfrm>
            <a:off x="809640" y="2179080"/>
            <a:ext cx="10370160" cy="4227480"/>
          </a:xfrm>
          <a:prstGeom prst="rect">
            <a:avLst/>
          </a:prstGeom>
          <a:noFill/>
          <a:ln>
            <a:noFill/>
          </a:ln>
        </p:spPr>
        <p:txBody>
          <a:bodyPr anchor="ctr"/>
          <a:p>
            <a:pPr algn="ctr">
              <a:lnSpc>
                <a:spcPct val="150000"/>
              </a:lnSpc>
            </a:pP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Propose New Archetype for books</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A Pillar module for extracting table of contents</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Automatic Deploy platform</a:t>
            </a:r>
            <a:endParaRPr b="0" lang="en-US" sz="1800" spc="-1" strike="noStrike">
              <a:solidFill>
                <a:srgbClr val="ffffff"/>
              </a:solidFill>
              <a:uFill>
                <a:solidFill>
                  <a:srgbClr val="ffffff"/>
                </a:solidFill>
              </a:uFill>
              <a:latin typeface="Century Gothic"/>
            </a:endParaRPr>
          </a:p>
          <a:p>
            <a:pPr marL="343080" indent="-342720" algn="just">
              <a:lnSpc>
                <a:spcPct val="150000"/>
              </a:lnSpc>
              <a:buClr>
                <a:srgbClr val="00c6bb"/>
              </a:buClr>
              <a:buFont typeface="Wingdings" charset="2"/>
              <a:buChar char=""/>
            </a:pPr>
            <a:r>
              <a:rPr b="0" lang="en-US" sz="2800" spc="-1" strike="noStrike">
                <a:solidFill>
                  <a:srgbClr val="000000"/>
                </a:solidFill>
                <a:uFill>
                  <a:solidFill>
                    <a:srgbClr val="ffffff"/>
                  </a:solidFill>
                </a:uFill>
                <a:latin typeface="Cambria"/>
              </a:rPr>
              <a:t>Design another archetype for personal sites</a:t>
            </a:r>
            <a:endParaRPr b="0" lang="en-US" sz="1800" spc="-1" strike="noStrike">
              <a:solidFill>
                <a:srgbClr val="ffffff"/>
              </a:solidFill>
              <a:uFill>
                <a:solidFill>
                  <a:srgbClr val="ffffff"/>
                </a:solidFill>
              </a:uFill>
              <a:latin typeface="Century Gothic"/>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677960" y="5915880"/>
            <a:ext cx="1061640" cy="490320"/>
          </a:xfrm>
          <a:prstGeom prst="rect">
            <a:avLst/>
          </a:prstGeom>
          <a:noFill/>
          <a:ln>
            <a:noFill/>
          </a:ln>
        </p:spPr>
        <p:txBody>
          <a:bodyPr bIns="10800" anchor="b"/>
          <a:p>
            <a:pPr algn="r">
              <a:lnSpc>
                <a:spcPct val="100000"/>
              </a:lnSpc>
            </a:pPr>
            <a:fld id="{0539A1D3-BFC5-4B8E-88C6-5560B513F71C}"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pic>
        <p:nvPicPr>
          <p:cNvPr id="142" name="Image 4" descr=""/>
          <p:cNvPicPr/>
          <p:nvPr/>
        </p:nvPicPr>
        <p:blipFill>
          <a:blip r:embed="rId1"/>
          <a:stretch/>
        </p:blipFill>
        <p:spPr>
          <a:xfrm>
            <a:off x="300960" y="155880"/>
            <a:ext cx="11616840" cy="6504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0677960" y="5915880"/>
            <a:ext cx="1061640" cy="490320"/>
          </a:xfrm>
          <a:prstGeom prst="rect">
            <a:avLst/>
          </a:prstGeom>
          <a:noFill/>
          <a:ln>
            <a:noFill/>
          </a:ln>
        </p:spPr>
        <p:txBody>
          <a:bodyPr bIns="10800" anchor="b"/>
          <a:p>
            <a:pPr algn="r">
              <a:lnSpc>
                <a:spcPct val="100000"/>
              </a:lnSpc>
            </a:pPr>
            <a:fld id="{F22E74FB-DB57-4537-9E7B-233AE889882C}"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pic>
        <p:nvPicPr>
          <p:cNvPr id="144" name="Image 1" descr=""/>
          <p:cNvPicPr/>
          <p:nvPr/>
        </p:nvPicPr>
        <p:blipFill>
          <a:blip r:embed="rId1"/>
          <a:stretch/>
        </p:blipFill>
        <p:spPr>
          <a:xfrm>
            <a:off x="810000" y="93600"/>
            <a:ext cx="10733400" cy="5821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09640" y="447120"/>
            <a:ext cx="10571760" cy="970200"/>
          </a:xfrm>
          <a:prstGeom prst="rect">
            <a:avLst/>
          </a:prstGeom>
          <a:noFill/>
          <a:ln>
            <a:noFill/>
          </a:ln>
        </p:spPr>
        <p:txBody>
          <a:bodyPr anchor="b"/>
          <a:p>
            <a:pPr algn="ctr">
              <a:lnSpc>
                <a:spcPct val="100000"/>
              </a:lnSpc>
            </a:pPr>
            <a:r>
              <a:rPr b="1" lang="en-US" sz="4800" spc="-1" strike="noStrike">
                <a:solidFill>
                  <a:srgbClr val="fefefe"/>
                </a:solidFill>
                <a:uFill>
                  <a:solidFill>
                    <a:srgbClr val="ffffff"/>
                  </a:solidFill>
                </a:uFill>
                <a:latin typeface="Cambria"/>
              </a:rPr>
              <a:t>3. PROGRAMMATION</a:t>
            </a:r>
            <a:endParaRPr b="0" lang="en-US" sz="1800" spc="-1" strike="noStrike">
              <a:solidFill>
                <a:srgbClr val="ffffff"/>
              </a:solidFill>
              <a:uFill>
                <a:solidFill>
                  <a:srgbClr val="ffffff"/>
                </a:solidFill>
              </a:uFill>
              <a:latin typeface="Century Gothic"/>
            </a:endParaRPr>
          </a:p>
        </p:txBody>
      </p:sp>
      <p:sp>
        <p:nvSpPr>
          <p:cNvPr id="146" name="TextShape 2"/>
          <p:cNvSpPr txBox="1"/>
          <p:nvPr/>
        </p:nvSpPr>
        <p:spPr>
          <a:xfrm>
            <a:off x="10677960" y="5915880"/>
            <a:ext cx="1061640" cy="490320"/>
          </a:xfrm>
          <a:prstGeom prst="rect">
            <a:avLst/>
          </a:prstGeom>
          <a:noFill/>
          <a:ln>
            <a:noFill/>
          </a:ln>
        </p:spPr>
        <p:txBody>
          <a:bodyPr bIns="10800" anchor="b"/>
          <a:p>
            <a:pPr algn="r">
              <a:lnSpc>
                <a:spcPct val="100000"/>
              </a:lnSpc>
            </a:pPr>
            <a:fld id="{3D0C6C60-D046-44BA-B9E2-A9FBFBBCF9E4}" type="slidenum">
              <a:rPr b="0" lang="en-US" sz="2000" spc="-1" strike="noStrike">
                <a:solidFill>
                  <a:srgbClr val="00c6bb"/>
                </a:solidFill>
                <a:uFill>
                  <a:solidFill>
                    <a:srgbClr val="ffffff"/>
                  </a:solidFill>
                </a:uFill>
                <a:latin typeface="Century Gothic"/>
              </a:rPr>
              <a:t>1</a:t>
            </a:fld>
            <a:endParaRPr b="0" lang="en-US" sz="2000" spc="-1" strike="noStrike">
              <a:solidFill>
                <a:srgbClr val="000000"/>
              </a:solidFill>
              <a:uFill>
                <a:solidFill>
                  <a:srgbClr val="ffffff"/>
                </a:solidFill>
              </a:uFill>
              <a:latin typeface="Times New Roman"/>
            </a:endParaRPr>
          </a:p>
        </p:txBody>
      </p:sp>
      <p:sp>
        <p:nvSpPr>
          <p:cNvPr id="147" name="TextShape 3"/>
          <p:cNvSpPr txBox="1"/>
          <p:nvPr/>
        </p:nvSpPr>
        <p:spPr>
          <a:xfrm>
            <a:off x="818280" y="2222280"/>
            <a:ext cx="10554120" cy="3636000"/>
          </a:xfrm>
          <a:prstGeom prst="rect">
            <a:avLst/>
          </a:prstGeom>
          <a:noFill/>
          <a:ln>
            <a:noFill/>
          </a:ln>
        </p:spPr>
        <p:txBody>
          <a:bodyPr anchor="ctr"/>
          <a:p>
            <a:pPr>
              <a:lnSpc>
                <a:spcPct val="100000"/>
              </a:lnSpc>
            </a:pPr>
            <a:endParaRPr b="0" lang="en-US" sz="1800" spc="-1" strike="noStrike">
              <a:solidFill>
                <a:srgbClr val="ffffff"/>
              </a:solidFill>
              <a:uFill>
                <a:solidFill>
                  <a:srgbClr val="ffffff"/>
                </a:solidFill>
              </a:uFill>
              <a:latin typeface="Century Gothic"/>
            </a:endParaRPr>
          </a:p>
          <a:p>
            <a:pPr>
              <a:lnSpc>
                <a:spcPct val="100000"/>
              </a:lnSpc>
            </a:pPr>
            <a:r>
              <a:rPr b="0" lang="en-US" sz="4600" spc="-1" strike="noStrike">
                <a:solidFill>
                  <a:srgbClr val="0070c0"/>
                </a:solidFill>
                <a:uFill>
                  <a:solidFill>
                    <a:srgbClr val="ffffff"/>
                  </a:solidFill>
                </a:uFill>
                <a:latin typeface="Cambria"/>
              </a:rPr>
              <a:t>Quelles sont les fonctionnalités offertes par FootExpress ?</a:t>
            </a:r>
            <a:endParaRPr b="0" lang="en-US" sz="1800" spc="-1" strike="noStrike">
              <a:solidFill>
                <a:srgbClr val="ffffff"/>
              </a:solidFill>
              <a:uFill>
                <a:solidFill>
                  <a:srgbClr val="ffffff"/>
                </a:solidFill>
              </a:uFill>
              <a:latin typeface="Century Gothic"/>
            </a:endParaRPr>
          </a:p>
          <a:p>
            <a:pPr>
              <a:lnSpc>
                <a:spcPct val="100000"/>
              </a:lnSpc>
            </a:pPr>
            <a:endParaRPr b="0" lang="en-US" sz="1800" spc="-1" strike="noStrike">
              <a:solidFill>
                <a:srgbClr val="ffffff"/>
              </a:solidFill>
              <a:uFill>
                <a:solidFill>
                  <a:srgbClr val="ffffff"/>
                </a:solidFill>
              </a:uFill>
              <a:latin typeface="Century Gothic"/>
            </a:endParaRPr>
          </a:p>
          <a:p>
            <a:pPr marL="343080" indent="-342720">
              <a:lnSpc>
                <a:spcPct val="100000"/>
              </a:lnSpc>
              <a:buClr>
                <a:srgbClr val="00c6bb"/>
              </a:buClr>
              <a:buFont typeface="Wingdings" charset="2"/>
              <a:buChar char=""/>
            </a:pPr>
            <a:r>
              <a:rPr b="0" lang="en-US" sz="3100" spc="-1" strike="noStrike">
                <a:solidFill>
                  <a:srgbClr val="0070c0"/>
                </a:solidFill>
                <a:uFill>
                  <a:solidFill>
                    <a:srgbClr val="ffffff"/>
                  </a:solidFill>
                </a:uFill>
                <a:latin typeface="Cambria"/>
              </a:rPr>
              <a:t>Consultation des actualités</a:t>
            </a:r>
            <a:endParaRPr b="0" lang="en-US" sz="1800" spc="-1" strike="noStrike">
              <a:solidFill>
                <a:srgbClr val="ffffff"/>
              </a:solidFill>
              <a:uFill>
                <a:solidFill>
                  <a:srgbClr val="ffffff"/>
                </a:solidFill>
              </a:uFill>
              <a:latin typeface="Century Gothic"/>
            </a:endParaRPr>
          </a:p>
          <a:p>
            <a:pPr marL="343080" indent="-342720">
              <a:lnSpc>
                <a:spcPct val="100000"/>
              </a:lnSpc>
              <a:buClr>
                <a:srgbClr val="00c6bb"/>
              </a:buClr>
              <a:buFont typeface="Wingdings" charset="2"/>
              <a:buChar char=""/>
            </a:pPr>
            <a:r>
              <a:rPr b="0" lang="en-US" sz="3100" spc="-1" strike="noStrike">
                <a:solidFill>
                  <a:srgbClr val="0070c0"/>
                </a:solidFill>
                <a:uFill>
                  <a:solidFill>
                    <a:srgbClr val="ffffff"/>
                  </a:solidFill>
                </a:uFill>
                <a:latin typeface="Cambria"/>
              </a:rPr>
              <a:t>Consultation des dépêches</a:t>
            </a:r>
            <a:endParaRPr b="0" lang="en-US" sz="1800" spc="-1" strike="noStrike">
              <a:solidFill>
                <a:srgbClr val="ffffff"/>
              </a:solidFill>
              <a:uFill>
                <a:solidFill>
                  <a:srgbClr val="ffffff"/>
                </a:solidFill>
              </a:uFill>
              <a:latin typeface="Century Gothic"/>
            </a:endParaRPr>
          </a:p>
          <a:p>
            <a:pPr marL="343080" indent="-342720">
              <a:lnSpc>
                <a:spcPct val="100000"/>
              </a:lnSpc>
              <a:buClr>
                <a:srgbClr val="00c6bb"/>
              </a:buClr>
              <a:buFont typeface="Wingdings" charset="2"/>
              <a:buChar char=""/>
            </a:pPr>
            <a:r>
              <a:rPr b="0" lang="en-US" sz="3100" spc="-1" strike="noStrike">
                <a:solidFill>
                  <a:srgbClr val="0070c0"/>
                </a:solidFill>
                <a:uFill>
                  <a:solidFill>
                    <a:srgbClr val="ffffff"/>
                  </a:solidFill>
                </a:uFill>
                <a:latin typeface="Cambria"/>
              </a:rPr>
              <a:t>Commentaire d’articles </a:t>
            </a:r>
            <a:endParaRPr b="0" lang="en-US" sz="1800" spc="-1" strike="noStrike">
              <a:solidFill>
                <a:srgbClr val="ffffff"/>
              </a:solidFill>
              <a:uFill>
                <a:solidFill>
                  <a:srgbClr val="ffffff"/>
                </a:solidFill>
              </a:uFill>
              <a:latin typeface="Century Gothic"/>
            </a:endParaRPr>
          </a:p>
          <a:p>
            <a:pPr marL="343080" indent="-342720">
              <a:lnSpc>
                <a:spcPct val="100000"/>
              </a:lnSpc>
              <a:buClr>
                <a:srgbClr val="00c6bb"/>
              </a:buClr>
              <a:buFont typeface="Wingdings" charset="2"/>
              <a:buChar char=""/>
            </a:pPr>
            <a:r>
              <a:rPr b="0" lang="en-US" sz="3100" spc="-1" strike="noStrike">
                <a:solidFill>
                  <a:srgbClr val="0070c0"/>
                </a:solidFill>
                <a:uFill>
                  <a:solidFill>
                    <a:srgbClr val="ffffff"/>
                  </a:solidFill>
                </a:uFill>
                <a:latin typeface="Cambria"/>
              </a:rPr>
              <a:t>Suivi de match</a:t>
            </a:r>
            <a:endParaRPr b="0" lang="en-US" sz="1800" spc="-1" strike="noStrike">
              <a:solidFill>
                <a:srgbClr val="ffffff"/>
              </a:solidFill>
              <a:uFill>
                <a:solidFill>
                  <a:srgbClr val="ffffff"/>
                </a:solidFill>
              </a:uFill>
              <a:latin typeface="Century Gothic"/>
            </a:endParaRPr>
          </a:p>
          <a:p>
            <a:pPr>
              <a:lnSpc>
                <a:spcPct val="100000"/>
              </a:lnSpc>
            </a:pPr>
            <a:endParaRPr b="0" lang="en-US" sz="1800" spc="-1" strike="noStrike">
              <a:solidFill>
                <a:srgbClr val="ffffff"/>
              </a:solidFill>
              <a:uFill>
                <a:solidFill>
                  <a:srgbClr val="ffffff"/>
                </a:solidFill>
              </a:uFill>
              <a:latin typeface="Century Gothi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TM03457503[[fn=Concis]]</Template>
  <TotalTime>1674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2017-03-10T12:05:21Z</dcterms:created>
  <dc:creator>BIYALOU-SAMA Asbathou</dc:creator>
  <dc:description/>
  <dc:language>en-US</dc:language>
  <cp:lastModifiedBy/>
  <dcterms:modified xsi:type="dcterms:W3CDTF">2018-06-22T07:36:37Z</dcterms:modified>
  <cp:revision>181</cp:revision>
  <dc:subject/>
  <dc:title>SOUTENANCE DE MEMOIRE POUR L’OBTENTION DE LA LICENCE PROFESSIONNELLE DOMAINE : SCIENCES ET TECHNOLOGIES MENTION : INFORMATIQUE SPECIALITE : GENIE LOGICIEL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