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40" d="100"/>
          <a:sy n="40" d="100"/>
        </p:scale>
        <p:origin x="-2016" y="-6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D87D-A38F-4D22-8F59-E69A95285887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5A83-E767-422A-880F-91F5D0285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D87D-A38F-4D22-8F59-E69A95285887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5A83-E767-422A-880F-91F5D0285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D87D-A38F-4D22-8F59-E69A95285887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5A83-E767-422A-880F-91F5D0285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D87D-A38F-4D22-8F59-E69A95285887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5A83-E767-422A-880F-91F5D0285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D87D-A38F-4D22-8F59-E69A95285887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5A83-E767-422A-880F-91F5D0285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D87D-A38F-4D22-8F59-E69A95285887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5A83-E767-422A-880F-91F5D0285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D87D-A38F-4D22-8F59-E69A95285887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5A83-E767-422A-880F-91F5D0285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D87D-A38F-4D22-8F59-E69A95285887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5A83-E767-422A-880F-91F5D0285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D87D-A38F-4D22-8F59-E69A95285887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5A83-E767-422A-880F-91F5D0285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D87D-A38F-4D22-8F59-E69A95285887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5A83-E767-422A-880F-91F5D0285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D87D-A38F-4D22-8F59-E69A95285887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55A83-E767-422A-880F-91F5D0285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CD87D-A38F-4D22-8F59-E69A95285887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55A83-E767-422A-880F-91F5D0285C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600" b="1" u="sng" dirty="0" smtClean="0">
                <a:solidFill>
                  <a:schemeClr val="accent6">
                    <a:lumMod val="75000"/>
                  </a:schemeClr>
                </a:solidFill>
              </a:rPr>
              <a:t>BLOG PLATFORM USING HTML &amp;CSS</a:t>
            </a:r>
            <a:endParaRPr lang="en-US" sz="36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10000"/>
            <a:ext cx="6400800" cy="1752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05000"/>
            <a:ext cx="8697289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</a:rPr>
              <a:t>INTRODUCTION</a:t>
            </a:r>
            <a:endParaRPr lang="en-US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Blog platform is a web-based application where users can create, publish, and manage articles or blog posts.</a:t>
            </a:r>
          </a:p>
          <a:p>
            <a:r>
              <a:rPr lang="en-US" dirty="0" smtClean="0"/>
              <a:t>Essentially it’s a space for individuals or organizations to share their thoughts ,knowledge, experiences, and opinions with the world in a structured format.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</a:rPr>
              <a:t>WORKING</a:t>
            </a:r>
            <a:endParaRPr lang="en-US" b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Frontend:</a:t>
            </a:r>
          </a:p>
          <a:p>
            <a:pPr lvl="1"/>
            <a:r>
              <a:rPr lang="en-US" sz="2400" dirty="0" smtClean="0"/>
              <a:t>HTML, CSS, JavaScript for User Interface</a:t>
            </a:r>
          </a:p>
          <a:p>
            <a:pPr lvl="1"/>
            <a:r>
              <a:rPr lang="en-US" sz="2400" dirty="0" smtClean="0"/>
              <a:t>User can view, submit, delete, and navigate blogs</a:t>
            </a:r>
          </a:p>
          <a:p>
            <a:r>
              <a:rPr lang="en-US" sz="2800" dirty="0" smtClean="0"/>
              <a:t>Backend:</a:t>
            </a:r>
          </a:p>
          <a:p>
            <a:pPr lvl="1"/>
            <a:r>
              <a:rPr lang="en-US" sz="2400" dirty="0" smtClean="0"/>
              <a:t>CRUD Operations (Create, Read, Update, Delete)</a:t>
            </a:r>
          </a:p>
          <a:p>
            <a:r>
              <a:rPr lang="en-US" sz="2800" dirty="0" smtClean="0"/>
              <a:t>Workflow:</a:t>
            </a:r>
          </a:p>
          <a:p>
            <a:pPr lvl="1"/>
            <a:r>
              <a:rPr lang="en-US" sz="2400" dirty="0" smtClean="0"/>
              <a:t>User visits website</a:t>
            </a:r>
          </a:p>
          <a:p>
            <a:pPr lvl="1"/>
            <a:r>
              <a:rPr lang="en-US" sz="2400" dirty="0" smtClean="0"/>
              <a:t>Reads or submits blogs</a:t>
            </a:r>
          </a:p>
          <a:p>
            <a:pPr lvl="1"/>
            <a:r>
              <a:rPr lang="en-US" sz="2400" dirty="0" smtClean="0"/>
              <a:t>Admin moderates content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 smtClean="0">
                <a:solidFill>
                  <a:schemeClr val="accent4">
                    <a:lumMod val="75000"/>
                  </a:schemeClr>
                </a:solidFill>
              </a:rPr>
              <a:t>USES</a:t>
            </a:r>
            <a:endParaRPr lang="en-US" sz="4800" b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Personal diaries / journaling</a:t>
            </a:r>
          </a:p>
          <a:p>
            <a:r>
              <a:rPr lang="en-US" dirty="0" smtClean="0"/>
              <a:t>Knowledge sharing platforms</a:t>
            </a:r>
          </a:p>
          <a:p>
            <a:r>
              <a:rPr lang="en-US" dirty="0" smtClean="0"/>
              <a:t>News &amp; media websites</a:t>
            </a:r>
          </a:p>
          <a:p>
            <a:r>
              <a:rPr lang="en-US" dirty="0" smtClean="0"/>
              <a:t>Business promotions</a:t>
            </a:r>
          </a:p>
          <a:p>
            <a:r>
              <a:rPr lang="en-US" dirty="0" smtClean="0"/>
              <a:t>Educational content delivery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smtClean="0">
                <a:solidFill>
                  <a:schemeClr val="accent4">
                    <a:lumMod val="75000"/>
                  </a:schemeClr>
                </a:solidFill>
              </a:rPr>
              <a:t>ADVANTAGES &amp; DISADVANTAGES</a:t>
            </a:r>
            <a:endParaRPr lang="en-US" sz="4000" b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 smtClean="0"/>
              <a:t>Advantages:</a:t>
            </a:r>
            <a:endParaRPr lang="en-US" sz="2400" u="sng" dirty="0" smtClean="0"/>
          </a:p>
          <a:p>
            <a:r>
              <a:rPr lang="en-US" sz="2400" dirty="0" smtClean="0"/>
              <a:t>Easy to build and use</a:t>
            </a:r>
          </a:p>
          <a:p>
            <a:r>
              <a:rPr lang="en-US" sz="2400" dirty="0" smtClean="0"/>
              <a:t>Enhances writing and communication skills</a:t>
            </a:r>
          </a:p>
          <a:p>
            <a:r>
              <a:rPr lang="en-US" sz="2400" dirty="0" smtClean="0"/>
              <a:t>SEO (Search Engine Optimization) friendly</a:t>
            </a:r>
          </a:p>
          <a:p>
            <a:r>
              <a:rPr lang="en-US" sz="2400" dirty="0" smtClean="0"/>
              <a:t>Can integrate with social media for a wider audience</a:t>
            </a:r>
          </a:p>
          <a:p>
            <a:r>
              <a:rPr lang="en-US" sz="2400" b="1" u="sng" dirty="0" smtClean="0"/>
              <a:t>Disadvantages:</a:t>
            </a:r>
            <a:endParaRPr lang="en-US" sz="2400" u="sng" dirty="0" smtClean="0"/>
          </a:p>
          <a:p>
            <a:r>
              <a:rPr lang="en-US" sz="2400" dirty="0" smtClean="0"/>
              <a:t>Requires regular content updates</a:t>
            </a:r>
          </a:p>
          <a:p>
            <a:r>
              <a:rPr lang="en-US" sz="2400" dirty="0" smtClean="0"/>
              <a:t>Security concerns (spamming, data leaks) if not properly secured</a:t>
            </a:r>
          </a:p>
          <a:p>
            <a:r>
              <a:rPr lang="en-US" sz="2400" dirty="0" smtClean="0"/>
              <a:t>May need backend hosting (extra cost if scaled)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4">
                    <a:lumMod val="75000"/>
                  </a:schemeClr>
                </a:solidFill>
              </a:rPr>
              <a:t>FUTURE SCOPE</a:t>
            </a:r>
            <a:endParaRPr lang="en-US" b="1" u="sng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It can be beneficial with people with same hobbies and interests to interact with each other.</a:t>
            </a:r>
          </a:p>
          <a:p>
            <a:r>
              <a:rPr lang="en-US" sz="2800" dirty="0" smtClean="0"/>
              <a:t>Integration with AI tools for writing assistance.</a:t>
            </a:r>
          </a:p>
          <a:p>
            <a:r>
              <a:rPr lang="en-US" sz="2800" dirty="0" smtClean="0"/>
              <a:t>Adding comment section for better interaction.</a:t>
            </a:r>
          </a:p>
          <a:p>
            <a:r>
              <a:rPr lang="en-US" sz="2800" dirty="0" smtClean="0"/>
              <a:t>Implementing user profiles and subscriptions.</a:t>
            </a:r>
          </a:p>
          <a:p>
            <a:r>
              <a:rPr lang="en-US" sz="2800" dirty="0" smtClean="0"/>
              <a:t>Adding themes and customization options.</a:t>
            </a:r>
          </a:p>
          <a:p>
            <a:r>
              <a:rPr lang="en-US" sz="2800" dirty="0" smtClean="0"/>
              <a:t>Monetization through advertisements or premium content.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232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BLOG PLATFORM USING HTML &amp;CSS</vt:lpstr>
      <vt:lpstr>INTRODUCTION</vt:lpstr>
      <vt:lpstr>WORKING</vt:lpstr>
      <vt:lpstr>USES</vt:lpstr>
      <vt:lpstr>ADVANTAGES &amp; DISADVANTAGES</vt:lpstr>
      <vt:lpstr>FUTURE SCOPE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BLOG PLATFORM USING HTML &amp;CSS</dc:title>
  <dc:creator>SHANTANU</dc:creator>
  <cp:lastModifiedBy>SHANTANU</cp:lastModifiedBy>
  <cp:revision>4</cp:revision>
  <dcterms:created xsi:type="dcterms:W3CDTF">2025-06-18T06:27:00Z</dcterms:created>
  <dcterms:modified xsi:type="dcterms:W3CDTF">2025-06-18T07:23:06Z</dcterms:modified>
</cp:coreProperties>
</file>