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jitha reddy" userId="872cd893d67fc76b" providerId="LiveId" clId="{CB7D2658-4073-44D4-8DB2-5DE929947943}"/>
    <pc:docChg chg="undo custSel addSld delSld modSld">
      <pc:chgData name="poojitha reddy" userId="872cd893d67fc76b" providerId="LiveId" clId="{CB7D2658-4073-44D4-8DB2-5DE929947943}" dt="2022-09-13T17:28:54.634" v="3916" actId="255"/>
      <pc:docMkLst>
        <pc:docMk/>
      </pc:docMkLst>
      <pc:sldChg chg="addSp delSp modSp mod chgLayout">
        <pc:chgData name="poojitha reddy" userId="872cd893d67fc76b" providerId="LiveId" clId="{CB7D2658-4073-44D4-8DB2-5DE929947943}" dt="2022-09-13T17:21:17.419" v="3714" actId="14100"/>
        <pc:sldMkLst>
          <pc:docMk/>
          <pc:sldMk cId="1425126767" sldId="256"/>
        </pc:sldMkLst>
        <pc:spChg chg="mod ord">
          <ac:chgData name="poojitha reddy" userId="872cd893d67fc76b" providerId="LiveId" clId="{CB7D2658-4073-44D4-8DB2-5DE929947943}" dt="2022-09-13T17:13:30.058" v="3670"/>
          <ac:spMkLst>
            <pc:docMk/>
            <pc:sldMk cId="1425126767" sldId="256"/>
            <ac:spMk id="6" creationId="{2A9A724D-37C5-BC22-6F4B-C549E7997CDE}"/>
          </ac:spMkLst>
        </pc:spChg>
        <pc:spChg chg="mod">
          <ac:chgData name="poojitha reddy" userId="872cd893d67fc76b" providerId="LiveId" clId="{CB7D2658-4073-44D4-8DB2-5DE929947943}" dt="2022-09-13T15:13:01.526" v="148" actId="14100"/>
          <ac:spMkLst>
            <pc:docMk/>
            <pc:sldMk cId="1425126767" sldId="256"/>
            <ac:spMk id="9" creationId="{1B72EC3D-E129-A18D-9B2C-F4072963002F}"/>
          </ac:spMkLst>
        </pc:spChg>
        <pc:spChg chg="add mod">
          <ac:chgData name="poojitha reddy" userId="872cd893d67fc76b" providerId="LiveId" clId="{CB7D2658-4073-44D4-8DB2-5DE929947943}" dt="2022-09-13T15:06:02.253" v="120" actId="255"/>
          <ac:spMkLst>
            <pc:docMk/>
            <pc:sldMk cId="1425126767" sldId="256"/>
            <ac:spMk id="10" creationId="{4020919F-34DD-F6F2-A9A1-205965602A37}"/>
          </ac:spMkLst>
        </pc:spChg>
        <pc:spChg chg="add mod">
          <ac:chgData name="poojitha reddy" userId="872cd893d67fc76b" providerId="LiveId" clId="{CB7D2658-4073-44D4-8DB2-5DE929947943}" dt="2022-09-13T15:12:16.535" v="144" actId="207"/>
          <ac:spMkLst>
            <pc:docMk/>
            <pc:sldMk cId="1425126767" sldId="256"/>
            <ac:spMk id="11" creationId="{796FDB29-6FD0-98F3-7620-6C1CD6D69750}"/>
          </ac:spMkLst>
        </pc:spChg>
        <pc:spChg chg="add del mod">
          <ac:chgData name="poojitha reddy" userId="872cd893d67fc76b" providerId="LiveId" clId="{CB7D2658-4073-44D4-8DB2-5DE929947943}" dt="2022-09-13T15:00:27.470" v="71"/>
          <ac:spMkLst>
            <pc:docMk/>
            <pc:sldMk cId="1425126767" sldId="256"/>
            <ac:spMk id="12" creationId="{CB65057A-5158-845B-A440-3D6D083FCD5D}"/>
          </ac:spMkLst>
        </pc:spChg>
        <pc:spChg chg="add del mod">
          <ac:chgData name="poojitha reddy" userId="872cd893d67fc76b" providerId="LiveId" clId="{CB7D2658-4073-44D4-8DB2-5DE929947943}" dt="2022-09-13T15:00:27.470" v="73"/>
          <ac:spMkLst>
            <pc:docMk/>
            <pc:sldMk cId="1425126767" sldId="256"/>
            <ac:spMk id="13" creationId="{5D709BEB-6E04-D8B4-334F-4DD296369B60}"/>
          </ac:spMkLst>
        </pc:spChg>
        <pc:spChg chg="add del mod">
          <ac:chgData name="poojitha reddy" userId="872cd893d67fc76b" providerId="LiveId" clId="{CB7D2658-4073-44D4-8DB2-5DE929947943}" dt="2022-09-13T15:01:24.494" v="82" actId="478"/>
          <ac:spMkLst>
            <pc:docMk/>
            <pc:sldMk cId="1425126767" sldId="256"/>
            <ac:spMk id="14" creationId="{4861D89D-2350-808C-E800-D5E73EC842B5}"/>
          </ac:spMkLst>
        </pc:spChg>
        <pc:spChg chg="add del mod">
          <ac:chgData name="poojitha reddy" userId="872cd893d67fc76b" providerId="LiveId" clId="{CB7D2658-4073-44D4-8DB2-5DE929947943}" dt="2022-09-13T15:02:03.048" v="86"/>
          <ac:spMkLst>
            <pc:docMk/>
            <pc:sldMk cId="1425126767" sldId="256"/>
            <ac:spMk id="15" creationId="{FE087633-CD0C-D13D-208C-2366BA28797E}"/>
          </ac:spMkLst>
        </pc:spChg>
        <pc:spChg chg="add mod">
          <ac:chgData name="poojitha reddy" userId="872cd893d67fc76b" providerId="LiveId" clId="{CB7D2658-4073-44D4-8DB2-5DE929947943}" dt="2022-09-13T17:21:17.419" v="3714" actId="14100"/>
          <ac:spMkLst>
            <pc:docMk/>
            <pc:sldMk cId="1425126767" sldId="256"/>
            <ac:spMk id="16" creationId="{179C476D-757B-F0CF-2C06-53FE4DC5474D}"/>
          </ac:spMkLst>
        </pc:spChg>
        <pc:picChg chg="add mod">
          <ac:chgData name="poojitha reddy" userId="872cd893d67fc76b" providerId="LiveId" clId="{CB7D2658-4073-44D4-8DB2-5DE929947943}" dt="2022-09-13T17:17:51.485" v="3694" actId="14100"/>
          <ac:picMkLst>
            <pc:docMk/>
            <pc:sldMk cId="1425126767" sldId="256"/>
            <ac:picMk id="1026" creationId="{2D65DE0D-2E60-6DA1-74E8-80E3B4868CC5}"/>
          </ac:picMkLst>
        </pc:picChg>
      </pc:sldChg>
      <pc:sldChg chg="addSp delSp modSp new mod modClrScheme chgLayout">
        <pc:chgData name="poojitha reddy" userId="872cd893d67fc76b" providerId="LiveId" clId="{CB7D2658-4073-44D4-8DB2-5DE929947943}" dt="2022-09-13T17:24:06.045" v="3806" actId="255"/>
        <pc:sldMkLst>
          <pc:docMk/>
          <pc:sldMk cId="1417423509" sldId="257"/>
        </pc:sldMkLst>
        <pc:spChg chg="del mod ord">
          <ac:chgData name="poojitha reddy" userId="872cd893d67fc76b" providerId="LiveId" clId="{CB7D2658-4073-44D4-8DB2-5DE929947943}" dt="2022-09-13T15:20:43.912" v="149" actId="700"/>
          <ac:spMkLst>
            <pc:docMk/>
            <pc:sldMk cId="1417423509" sldId="257"/>
            <ac:spMk id="2" creationId="{2831679F-285B-769D-5F0E-C497DF9BB911}"/>
          </ac:spMkLst>
        </pc:spChg>
        <pc:spChg chg="add mod ord">
          <ac:chgData name="poojitha reddy" userId="872cd893d67fc76b" providerId="LiveId" clId="{CB7D2658-4073-44D4-8DB2-5DE929947943}" dt="2022-09-13T17:13:30.058" v="3670"/>
          <ac:spMkLst>
            <pc:docMk/>
            <pc:sldMk cId="1417423509" sldId="257"/>
            <ac:spMk id="3" creationId="{E4982473-56CC-5688-9E0A-ADD1BF88F3F7}"/>
          </ac:spMkLst>
        </pc:spChg>
        <pc:spChg chg="add mod ord">
          <ac:chgData name="poojitha reddy" userId="872cd893d67fc76b" providerId="LiveId" clId="{CB7D2658-4073-44D4-8DB2-5DE929947943}" dt="2022-09-13T17:24:06.045" v="3806" actId="255"/>
          <ac:spMkLst>
            <pc:docMk/>
            <pc:sldMk cId="1417423509" sldId="257"/>
            <ac:spMk id="4" creationId="{810884E2-E06C-0361-2C97-72C4AF8DF71E}"/>
          </ac:spMkLst>
        </pc:spChg>
      </pc:sldChg>
      <pc:sldChg chg="modSp new mod">
        <pc:chgData name="poojitha reddy" userId="872cd893d67fc76b" providerId="LiveId" clId="{CB7D2658-4073-44D4-8DB2-5DE929947943}" dt="2022-09-13T17:24:47.921" v="3816" actId="20577"/>
        <pc:sldMkLst>
          <pc:docMk/>
          <pc:sldMk cId="968164708" sldId="258"/>
        </pc:sldMkLst>
        <pc:spChg chg="mod">
          <ac:chgData name="poojitha reddy" userId="872cd893d67fc76b" providerId="LiveId" clId="{CB7D2658-4073-44D4-8DB2-5DE929947943}" dt="2022-09-13T17:13:30.058" v="3670"/>
          <ac:spMkLst>
            <pc:docMk/>
            <pc:sldMk cId="968164708" sldId="258"/>
            <ac:spMk id="2" creationId="{74AF4C5A-9B6E-EB0B-82E7-BE5D3171ECDD}"/>
          </ac:spMkLst>
        </pc:spChg>
        <pc:spChg chg="mod">
          <ac:chgData name="poojitha reddy" userId="872cd893d67fc76b" providerId="LiveId" clId="{CB7D2658-4073-44D4-8DB2-5DE929947943}" dt="2022-09-13T17:24:47.921" v="3816" actId="20577"/>
          <ac:spMkLst>
            <pc:docMk/>
            <pc:sldMk cId="968164708" sldId="258"/>
            <ac:spMk id="3" creationId="{B514B13B-767D-5192-3159-28A96C1D024F}"/>
          </ac:spMkLst>
        </pc:spChg>
      </pc:sldChg>
      <pc:sldChg chg="modSp new mod">
        <pc:chgData name="poojitha reddy" userId="872cd893d67fc76b" providerId="LiveId" clId="{CB7D2658-4073-44D4-8DB2-5DE929947943}" dt="2022-09-13T17:25:50.268" v="3818" actId="255"/>
        <pc:sldMkLst>
          <pc:docMk/>
          <pc:sldMk cId="3951089106" sldId="259"/>
        </pc:sldMkLst>
        <pc:spChg chg="mod">
          <ac:chgData name="poojitha reddy" userId="872cd893d67fc76b" providerId="LiveId" clId="{CB7D2658-4073-44D4-8DB2-5DE929947943}" dt="2022-09-13T17:13:30.058" v="3670"/>
          <ac:spMkLst>
            <pc:docMk/>
            <pc:sldMk cId="3951089106" sldId="259"/>
            <ac:spMk id="2" creationId="{D3DB20E6-C7FA-1D7B-D476-ED2386316219}"/>
          </ac:spMkLst>
        </pc:spChg>
        <pc:spChg chg="mod">
          <ac:chgData name="poojitha reddy" userId="872cd893d67fc76b" providerId="LiveId" clId="{CB7D2658-4073-44D4-8DB2-5DE929947943}" dt="2022-09-13T17:25:50.268" v="3818" actId="255"/>
          <ac:spMkLst>
            <pc:docMk/>
            <pc:sldMk cId="3951089106" sldId="259"/>
            <ac:spMk id="3" creationId="{EEE749B3-A157-F79F-7217-06C0175B044C}"/>
          </ac:spMkLst>
        </pc:spChg>
      </pc:sldChg>
      <pc:sldChg chg="modSp new mod">
        <pc:chgData name="poojitha reddy" userId="872cd893d67fc76b" providerId="LiveId" clId="{CB7D2658-4073-44D4-8DB2-5DE929947943}" dt="2022-09-13T17:13:30.058" v="3670"/>
        <pc:sldMkLst>
          <pc:docMk/>
          <pc:sldMk cId="17949093" sldId="260"/>
        </pc:sldMkLst>
        <pc:spChg chg="mod">
          <ac:chgData name="poojitha reddy" userId="872cd893d67fc76b" providerId="LiveId" clId="{CB7D2658-4073-44D4-8DB2-5DE929947943}" dt="2022-09-13T17:13:30.058" v="3670"/>
          <ac:spMkLst>
            <pc:docMk/>
            <pc:sldMk cId="17949093" sldId="260"/>
            <ac:spMk id="2" creationId="{0E011383-B3AF-67CF-AF65-560D7C6E6BFA}"/>
          </ac:spMkLst>
        </pc:spChg>
        <pc:spChg chg="mod">
          <ac:chgData name="poojitha reddy" userId="872cd893d67fc76b" providerId="LiveId" clId="{CB7D2658-4073-44D4-8DB2-5DE929947943}" dt="2022-09-13T17:13:30.058" v="3670"/>
          <ac:spMkLst>
            <pc:docMk/>
            <pc:sldMk cId="17949093" sldId="260"/>
            <ac:spMk id="3" creationId="{E71C6862-1360-EACC-AA25-8B0EA2A554B3}"/>
          </ac:spMkLst>
        </pc:spChg>
      </pc:sldChg>
      <pc:sldChg chg="addSp delSp modSp new mod">
        <pc:chgData name="poojitha reddy" userId="872cd893d67fc76b" providerId="LiveId" clId="{CB7D2658-4073-44D4-8DB2-5DE929947943}" dt="2022-09-13T17:13:30.058" v="3670"/>
        <pc:sldMkLst>
          <pc:docMk/>
          <pc:sldMk cId="725479778" sldId="261"/>
        </pc:sldMkLst>
        <pc:spChg chg="mod">
          <ac:chgData name="poojitha reddy" userId="872cd893d67fc76b" providerId="LiveId" clId="{CB7D2658-4073-44D4-8DB2-5DE929947943}" dt="2022-09-13T17:13:30.058" v="3670"/>
          <ac:spMkLst>
            <pc:docMk/>
            <pc:sldMk cId="725479778" sldId="261"/>
            <ac:spMk id="2" creationId="{27A06A92-C51D-BD5D-E362-879BD7BD7252}"/>
          </ac:spMkLst>
        </pc:spChg>
        <pc:spChg chg="del">
          <ac:chgData name="poojitha reddy" userId="872cd893d67fc76b" providerId="LiveId" clId="{CB7D2658-4073-44D4-8DB2-5DE929947943}" dt="2022-09-13T16:17:28.960" v="1900"/>
          <ac:spMkLst>
            <pc:docMk/>
            <pc:sldMk cId="725479778" sldId="261"/>
            <ac:spMk id="3" creationId="{4353F00F-29FB-B025-3947-B8A63F7E3F97}"/>
          </ac:spMkLst>
        </pc:spChg>
        <pc:picChg chg="add mod">
          <ac:chgData name="poojitha reddy" userId="872cd893d67fc76b" providerId="LiveId" clId="{CB7D2658-4073-44D4-8DB2-5DE929947943}" dt="2022-09-13T17:13:30.058" v="3670"/>
          <ac:picMkLst>
            <pc:docMk/>
            <pc:sldMk cId="725479778" sldId="261"/>
            <ac:picMk id="1026" creationId="{B70589F2-047D-86EB-5DD1-517217B1E368}"/>
          </ac:picMkLst>
        </pc:picChg>
      </pc:sldChg>
      <pc:sldChg chg="modSp new mod">
        <pc:chgData name="poojitha reddy" userId="872cd893d67fc76b" providerId="LiveId" clId="{CB7D2658-4073-44D4-8DB2-5DE929947943}" dt="2022-09-13T17:13:30.058" v="3670"/>
        <pc:sldMkLst>
          <pc:docMk/>
          <pc:sldMk cId="3287078100" sldId="262"/>
        </pc:sldMkLst>
        <pc:spChg chg="mod">
          <ac:chgData name="poojitha reddy" userId="872cd893d67fc76b" providerId="LiveId" clId="{CB7D2658-4073-44D4-8DB2-5DE929947943}" dt="2022-09-13T17:13:30.058" v="3670"/>
          <ac:spMkLst>
            <pc:docMk/>
            <pc:sldMk cId="3287078100" sldId="262"/>
            <ac:spMk id="2" creationId="{9D9F6C4D-D3BD-EBDE-3C7E-07CEB0112201}"/>
          </ac:spMkLst>
        </pc:spChg>
        <pc:spChg chg="mod">
          <ac:chgData name="poojitha reddy" userId="872cd893d67fc76b" providerId="LiveId" clId="{CB7D2658-4073-44D4-8DB2-5DE929947943}" dt="2022-09-13T17:13:30.058" v="3670"/>
          <ac:spMkLst>
            <pc:docMk/>
            <pc:sldMk cId="3287078100" sldId="262"/>
            <ac:spMk id="3" creationId="{30D50E55-F3CD-BFDE-4B81-2CAE94940E9C}"/>
          </ac:spMkLst>
        </pc:spChg>
      </pc:sldChg>
      <pc:sldChg chg="modSp new mod">
        <pc:chgData name="poojitha reddy" userId="872cd893d67fc76b" providerId="LiveId" clId="{CB7D2658-4073-44D4-8DB2-5DE929947943}" dt="2022-09-13T17:13:30.058" v="3670"/>
        <pc:sldMkLst>
          <pc:docMk/>
          <pc:sldMk cId="814312422" sldId="263"/>
        </pc:sldMkLst>
        <pc:spChg chg="mod">
          <ac:chgData name="poojitha reddy" userId="872cd893d67fc76b" providerId="LiveId" clId="{CB7D2658-4073-44D4-8DB2-5DE929947943}" dt="2022-09-13T17:13:30.058" v="3670"/>
          <ac:spMkLst>
            <pc:docMk/>
            <pc:sldMk cId="814312422" sldId="263"/>
            <ac:spMk id="2" creationId="{D12D80BC-B926-0E8B-2CEE-BFC5067B0933}"/>
          </ac:spMkLst>
        </pc:spChg>
        <pc:spChg chg="mod">
          <ac:chgData name="poojitha reddy" userId="872cd893d67fc76b" providerId="LiveId" clId="{CB7D2658-4073-44D4-8DB2-5DE929947943}" dt="2022-09-13T17:13:30.058" v="3670"/>
          <ac:spMkLst>
            <pc:docMk/>
            <pc:sldMk cId="814312422" sldId="263"/>
            <ac:spMk id="3" creationId="{425996EF-2B09-DC39-60D0-C0573BE93647}"/>
          </ac:spMkLst>
        </pc:spChg>
      </pc:sldChg>
      <pc:sldChg chg="modSp new mod">
        <pc:chgData name="poojitha reddy" userId="872cd893d67fc76b" providerId="LiveId" clId="{CB7D2658-4073-44D4-8DB2-5DE929947943}" dt="2022-09-13T17:13:30.058" v="3670"/>
        <pc:sldMkLst>
          <pc:docMk/>
          <pc:sldMk cId="185435459" sldId="264"/>
        </pc:sldMkLst>
        <pc:spChg chg="mod">
          <ac:chgData name="poojitha reddy" userId="872cd893d67fc76b" providerId="LiveId" clId="{CB7D2658-4073-44D4-8DB2-5DE929947943}" dt="2022-09-13T17:13:30.058" v="3670"/>
          <ac:spMkLst>
            <pc:docMk/>
            <pc:sldMk cId="185435459" sldId="264"/>
            <ac:spMk id="2" creationId="{5D009290-B2DB-6062-75F8-F3F033225F63}"/>
          </ac:spMkLst>
        </pc:spChg>
        <pc:spChg chg="mod">
          <ac:chgData name="poojitha reddy" userId="872cd893d67fc76b" providerId="LiveId" clId="{CB7D2658-4073-44D4-8DB2-5DE929947943}" dt="2022-09-13T17:13:30.058" v="3670"/>
          <ac:spMkLst>
            <pc:docMk/>
            <pc:sldMk cId="185435459" sldId="264"/>
            <ac:spMk id="3" creationId="{547E702E-67D9-2837-D5C7-84E24ED1017E}"/>
          </ac:spMkLst>
        </pc:spChg>
      </pc:sldChg>
      <pc:sldChg chg="modSp new mod">
        <pc:chgData name="poojitha reddy" userId="872cd893d67fc76b" providerId="LiveId" clId="{CB7D2658-4073-44D4-8DB2-5DE929947943}" dt="2022-09-13T17:28:54.634" v="3916" actId="255"/>
        <pc:sldMkLst>
          <pc:docMk/>
          <pc:sldMk cId="3278683128" sldId="265"/>
        </pc:sldMkLst>
        <pc:spChg chg="mod">
          <ac:chgData name="poojitha reddy" userId="872cd893d67fc76b" providerId="LiveId" clId="{CB7D2658-4073-44D4-8DB2-5DE929947943}" dt="2022-09-13T17:13:30.058" v="3670"/>
          <ac:spMkLst>
            <pc:docMk/>
            <pc:sldMk cId="3278683128" sldId="265"/>
            <ac:spMk id="2" creationId="{C0C7A2FE-2409-BFD3-DFFC-B2D837795F9D}"/>
          </ac:spMkLst>
        </pc:spChg>
        <pc:spChg chg="mod">
          <ac:chgData name="poojitha reddy" userId="872cd893d67fc76b" providerId="LiveId" clId="{CB7D2658-4073-44D4-8DB2-5DE929947943}" dt="2022-09-13T17:28:54.634" v="3916" actId="255"/>
          <ac:spMkLst>
            <pc:docMk/>
            <pc:sldMk cId="3278683128" sldId="265"/>
            <ac:spMk id="3" creationId="{C35652B5-2CFA-06E3-05D3-BEDBAFA15489}"/>
          </ac:spMkLst>
        </pc:spChg>
      </pc:sldChg>
      <pc:sldChg chg="modSp new mod modClrScheme chgLayout">
        <pc:chgData name="poojitha reddy" userId="872cd893d67fc76b" providerId="LiveId" clId="{CB7D2658-4073-44D4-8DB2-5DE929947943}" dt="2022-09-13T17:14:07.045" v="3678" actId="27636"/>
        <pc:sldMkLst>
          <pc:docMk/>
          <pc:sldMk cId="773005760" sldId="266"/>
        </pc:sldMkLst>
        <pc:spChg chg="mod ord">
          <ac:chgData name="poojitha reddy" userId="872cd893d67fc76b" providerId="LiveId" clId="{CB7D2658-4073-44D4-8DB2-5DE929947943}" dt="2022-09-13T17:12:04.876" v="3641"/>
          <ac:spMkLst>
            <pc:docMk/>
            <pc:sldMk cId="773005760" sldId="266"/>
            <ac:spMk id="2" creationId="{3E54D784-6483-A4EF-0040-6C1C794C9E28}"/>
          </ac:spMkLst>
        </pc:spChg>
        <pc:spChg chg="mod ord">
          <ac:chgData name="poojitha reddy" userId="872cd893d67fc76b" providerId="LiveId" clId="{CB7D2658-4073-44D4-8DB2-5DE929947943}" dt="2022-09-13T17:14:07.045" v="3678" actId="27636"/>
          <ac:spMkLst>
            <pc:docMk/>
            <pc:sldMk cId="773005760" sldId="266"/>
            <ac:spMk id="3" creationId="{9F213665-799F-E693-ABB9-A36676CDCB02}"/>
          </ac:spMkLst>
        </pc:spChg>
      </pc:sldChg>
      <pc:sldChg chg="addSp modSp new mod">
        <pc:chgData name="poojitha reddy" userId="872cd893d67fc76b" providerId="LiveId" clId="{CB7D2658-4073-44D4-8DB2-5DE929947943}" dt="2022-09-13T17:12:36.652" v="3661" actId="14100"/>
        <pc:sldMkLst>
          <pc:docMk/>
          <pc:sldMk cId="1716871176" sldId="267"/>
        </pc:sldMkLst>
        <pc:picChg chg="add mod">
          <ac:chgData name="poojitha reddy" userId="872cd893d67fc76b" providerId="LiveId" clId="{CB7D2658-4073-44D4-8DB2-5DE929947943}" dt="2022-09-13T17:12:36.652" v="3661" actId="14100"/>
          <ac:picMkLst>
            <pc:docMk/>
            <pc:sldMk cId="1716871176" sldId="267"/>
            <ac:picMk id="2" creationId="{D30A2CAF-C006-873C-9234-54ED6E2B71FB}"/>
          </ac:picMkLst>
        </pc:picChg>
        <pc:picChg chg="add mod">
          <ac:chgData name="poojitha reddy" userId="872cd893d67fc76b" providerId="LiveId" clId="{CB7D2658-4073-44D4-8DB2-5DE929947943}" dt="2022-09-13T17:11:46.640" v="3639" actId="14100"/>
          <ac:picMkLst>
            <pc:docMk/>
            <pc:sldMk cId="1716871176" sldId="267"/>
            <ac:picMk id="3" creationId="{FA8E09A5-442F-CAF5-6C60-E35C302D9089}"/>
          </ac:picMkLst>
        </pc:picChg>
      </pc:sldChg>
      <pc:sldChg chg="new del">
        <pc:chgData name="poojitha reddy" userId="872cd893d67fc76b" providerId="LiveId" clId="{CB7D2658-4073-44D4-8DB2-5DE929947943}" dt="2022-09-13T17:05:41.995" v="3615" actId="47"/>
        <pc:sldMkLst>
          <pc:docMk/>
          <pc:sldMk cId="1787036487" sldId="267"/>
        </pc:sldMkLst>
      </pc:sldChg>
      <pc:sldChg chg="addSp delSp modSp new del mod">
        <pc:chgData name="poojitha reddy" userId="872cd893d67fc76b" providerId="LiveId" clId="{CB7D2658-4073-44D4-8DB2-5DE929947943}" dt="2022-09-13T17:05:34.055" v="3613" actId="47"/>
        <pc:sldMkLst>
          <pc:docMk/>
          <pc:sldMk cId="2623721591" sldId="267"/>
        </pc:sldMkLst>
        <pc:spChg chg="del">
          <ac:chgData name="poojitha reddy" userId="872cd893d67fc76b" providerId="LiveId" clId="{CB7D2658-4073-44D4-8DB2-5DE929947943}" dt="2022-09-13T17:05:08.417" v="3610" actId="22"/>
          <ac:spMkLst>
            <pc:docMk/>
            <pc:sldMk cId="2623721591" sldId="267"/>
            <ac:spMk id="3" creationId="{0181F7F7-72BD-46AB-4356-DDD9A39B2D16}"/>
          </ac:spMkLst>
        </pc:spChg>
        <pc:spChg chg="add mod">
          <ac:chgData name="poojitha reddy" userId="872cd893d67fc76b" providerId="LiveId" clId="{CB7D2658-4073-44D4-8DB2-5DE929947943}" dt="2022-09-13T17:05:26.418" v="3612" actId="478"/>
          <ac:spMkLst>
            <pc:docMk/>
            <pc:sldMk cId="2623721591" sldId="267"/>
            <ac:spMk id="7" creationId="{AD66E773-E07F-1E6F-9393-80CC574A84D2}"/>
          </ac:spMkLst>
        </pc:spChg>
        <pc:picChg chg="add del mod ord">
          <ac:chgData name="poojitha reddy" userId="872cd893d67fc76b" providerId="LiveId" clId="{CB7D2658-4073-44D4-8DB2-5DE929947943}" dt="2022-09-13T17:05:26.418" v="3612" actId="478"/>
          <ac:picMkLst>
            <pc:docMk/>
            <pc:sldMk cId="2623721591" sldId="267"/>
            <ac:picMk id="5" creationId="{1F944B2D-D781-3D01-6245-68E3193AA4C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87FF1AB-BE63-4DF4-9ACC-679EE1C69B90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404A6AA-5E64-48F0-AA75-03535786ACD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52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F1AB-BE63-4DF4-9ACC-679EE1C69B90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A6AA-5E64-48F0-AA75-03535786A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45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F1AB-BE63-4DF4-9ACC-679EE1C69B90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A6AA-5E64-48F0-AA75-03535786ACD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248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F1AB-BE63-4DF4-9ACC-679EE1C69B90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A6AA-5E64-48F0-AA75-03535786ACD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701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F1AB-BE63-4DF4-9ACC-679EE1C69B90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A6AA-5E64-48F0-AA75-03535786A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756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F1AB-BE63-4DF4-9ACC-679EE1C69B90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A6AA-5E64-48F0-AA75-03535786ACD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221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F1AB-BE63-4DF4-9ACC-679EE1C69B90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A6AA-5E64-48F0-AA75-03535786ACD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25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F1AB-BE63-4DF4-9ACC-679EE1C69B90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A6AA-5E64-48F0-AA75-03535786ACD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50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F1AB-BE63-4DF4-9ACC-679EE1C69B90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A6AA-5E64-48F0-AA75-03535786ACD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49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F1AB-BE63-4DF4-9ACC-679EE1C69B90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A6AA-5E64-48F0-AA75-03535786A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94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F1AB-BE63-4DF4-9ACC-679EE1C69B90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A6AA-5E64-48F0-AA75-03535786ACD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1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F1AB-BE63-4DF4-9ACC-679EE1C69B90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A6AA-5E64-48F0-AA75-03535786ACD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57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F1AB-BE63-4DF4-9ACC-679EE1C69B90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A6AA-5E64-48F0-AA75-03535786ACD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63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F1AB-BE63-4DF4-9ACC-679EE1C69B90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A6AA-5E64-48F0-AA75-03535786ACD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608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F1AB-BE63-4DF4-9ACC-679EE1C69B90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A6AA-5E64-48F0-AA75-03535786A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41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F1AB-BE63-4DF4-9ACC-679EE1C69B90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A6AA-5E64-48F0-AA75-03535786ACD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5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F1AB-BE63-4DF4-9ACC-679EE1C69B90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A6AA-5E64-48F0-AA75-03535786A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74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87FF1AB-BE63-4DF4-9ACC-679EE1C69B90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04A6AA-5E64-48F0-AA75-03535786A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90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3" r:id="rId9"/>
    <p:sldLayoutId id="2147484004" r:id="rId10"/>
    <p:sldLayoutId id="2147484005" r:id="rId11"/>
    <p:sldLayoutId id="2147484006" r:id="rId12"/>
    <p:sldLayoutId id="2147484007" r:id="rId13"/>
    <p:sldLayoutId id="2147484008" r:id="rId14"/>
    <p:sldLayoutId id="2147484009" r:id="rId15"/>
    <p:sldLayoutId id="2147484010" r:id="rId16"/>
    <p:sldLayoutId id="21474840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A9A724D-37C5-BC22-6F4B-C549E7997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NVR COLLEGE OF ENGINEERING &amp;TECHNOLOGY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72EC3D-E129-A18D-9B2C-F4072963002F}"/>
              </a:ext>
            </a:extLst>
          </p:cNvPr>
          <p:cNvSpPr txBox="1"/>
          <p:nvPr/>
        </p:nvSpPr>
        <p:spPr>
          <a:xfrm>
            <a:off x="4413380" y="3116423"/>
            <a:ext cx="3303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SEMINAR REPORTED ON</a:t>
            </a:r>
            <a:endParaRPr lang="en-I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20919F-34DD-F6F2-A9A1-205965602A37}"/>
              </a:ext>
            </a:extLst>
          </p:cNvPr>
          <p:cNvSpPr txBox="1"/>
          <p:nvPr/>
        </p:nvSpPr>
        <p:spPr>
          <a:xfrm>
            <a:off x="5477069" y="3704253"/>
            <a:ext cx="1007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TOPIC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FDB29-6FD0-98F3-7620-6C1CD6D69750}"/>
              </a:ext>
            </a:extLst>
          </p:cNvPr>
          <p:cNvSpPr txBox="1"/>
          <p:nvPr/>
        </p:nvSpPr>
        <p:spPr>
          <a:xfrm>
            <a:off x="4898570" y="4161452"/>
            <a:ext cx="2724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LAMP TECHNOLOGY   </a:t>
            </a:r>
            <a:endParaRPr lang="en-IN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026" name="Picture 2" descr="How To Install LAMP Stack On Debian">
            <a:extLst>
              <a:ext uri="{FF2B5EF4-FFF2-40B4-BE49-F238E27FC236}">
                <a16:creationId xmlns:a16="http://schemas.microsoft.com/office/drawing/2014/main" id="{2D65DE0D-2E60-6DA1-74E8-80E3B4868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188" y="4530785"/>
            <a:ext cx="4077477" cy="156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9C476D-757B-F0CF-2C06-53FE4DC5474D}"/>
              </a:ext>
            </a:extLst>
          </p:cNvPr>
          <p:cNvSpPr txBox="1"/>
          <p:nvPr/>
        </p:nvSpPr>
        <p:spPr>
          <a:xfrm>
            <a:off x="9731829" y="5402424"/>
            <a:ext cx="1950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SUBMITTED BY</a:t>
            </a:r>
          </a:p>
          <a:p>
            <a:r>
              <a:rPr lang="en-US" dirty="0"/>
              <a:t>   S.POOJITHA</a:t>
            </a:r>
          </a:p>
          <a:p>
            <a:r>
              <a:rPr lang="en-US" dirty="0"/>
              <a:t>    197T1A0545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5126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A2FE-2409-BFD3-DFFC-B2D83779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&amp; DISADVANTAGES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652B5-2CFA-06E3-05D3-BEDBAFA15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978273"/>
            <a:ext cx="9887168" cy="4195481"/>
          </a:xfrm>
        </p:spPr>
        <p:txBody>
          <a:bodyPr>
            <a:normAutofit fontScale="92500" lnSpcReduction="20000"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</a:rPr>
              <a:t>ADVANTAGES: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200" b="0" i="0" dirty="0">
                <a:effectLst/>
                <a:latin typeface="arial" panose="020B0604020202020204" pitchFamily="34" charset="0"/>
              </a:rPr>
              <a:t>Scalability: Any app or website you build with LAMP stack development can grow in size or shrink depending on your requirement. ...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200" b="0" i="0" dirty="0">
                <a:effectLst/>
                <a:latin typeface="arial" panose="020B0604020202020204" pitchFamily="34" charset="0"/>
              </a:rPr>
              <a:t>Highly secure: ...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200" b="0" i="0" dirty="0">
                <a:effectLst/>
                <a:latin typeface="arial" panose="020B0604020202020204" pitchFamily="34" charset="0"/>
              </a:rPr>
              <a:t>Customization: ...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200" b="0" i="0" dirty="0">
                <a:effectLst/>
                <a:latin typeface="arial" panose="020B0604020202020204" pitchFamily="34" charset="0"/>
              </a:rPr>
              <a:t>Independent platform: ...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200" b="0" i="0" dirty="0">
                <a:effectLst/>
                <a:latin typeface="arial" panose="020B0604020202020204" pitchFamily="34" charset="0"/>
              </a:rPr>
              <a:t>Fast development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u="sng" dirty="0">
                <a:solidFill>
                  <a:srgbClr val="000000"/>
                </a:solidFill>
              </a:rPr>
              <a:t>DISADVANTAGES: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The major disadvantage of LAMP is its heavy reliance on indirect detection methods like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terbidity</a:t>
            </a:r>
            <a:r>
              <a:rPr lang="en-US" b="0" i="0" dirty="0">
                <a:effectLst/>
                <a:latin typeface="arial" panose="020B0604020202020204" pitchFamily="34" charset="0"/>
              </a:rPr>
              <a:t> and non-specific dyes, which often leads to the detection of false positive results.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8683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4D784-6483-A4EF-0040-6C1C794C9E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42913"/>
            <a:ext cx="9105900" cy="1400175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13665-799F-E693-ABB9-A36676CDCB0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4482" y="1843088"/>
            <a:ext cx="10767526" cy="4091181"/>
          </a:xfrm>
        </p:spPr>
        <p:txBody>
          <a:bodyPr>
            <a:normAutofit fontScale="925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b="1" i="0" dirty="0">
                <a:effectLst/>
                <a:latin typeface="arial" panose="020B0604020202020204" pitchFamily="34" charset="0"/>
              </a:rPr>
              <a:t>LAMP has been best known as “the killer app” in the open source world</a:t>
            </a:r>
            <a:r>
              <a:rPr lang="en-US" b="0" i="0" dirty="0">
                <a:effectLst/>
                <a:latin typeface="arial" panose="020B0604020202020204" pitchFamily="34" charset="0"/>
              </a:rPr>
              <a:t>. The great secret of all websites apart from . html pages is that the web server is a part of a two or three tiered application server system.</a:t>
            </a:r>
          </a:p>
          <a:p>
            <a:pPr marL="0" indent="0"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Open source continues to play an important role in driving web technologies.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Lamp is effective and capable for business </a:t>
            </a:r>
            <a:r>
              <a:rPr lang="en-US" dirty="0" err="1">
                <a:latin typeface="arial" panose="020B0604020202020204" pitchFamily="34" charset="0"/>
              </a:rPr>
              <a:t>appliactions</a:t>
            </a:r>
            <a:r>
              <a:rPr lang="en-US" dirty="0">
                <a:latin typeface="arial" panose="020B0604020202020204" pitchFamily="34" charset="0"/>
              </a:rPr>
              <a:t> operations.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Lamp is the best solution to compete with commercial products.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3005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0A2CAF-C006-873C-9234-54ED6E2B7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4" y="737118"/>
            <a:ext cx="9050693" cy="53557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8E09A5-442F-CAF5-6C60-E35C302D9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665" y="3872205"/>
            <a:ext cx="2556587" cy="232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7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982473-56CC-5688-9E0A-ADD1BF88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884E2-E06C-0361-2C97-72C4AF8DF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965166"/>
          </a:xfrm>
        </p:spPr>
        <p:txBody>
          <a:bodyPr>
            <a:noAutofit/>
          </a:bodyPr>
          <a:lstStyle/>
          <a:p>
            <a:r>
              <a:rPr lang="en-US" sz="1800" dirty="0"/>
              <a:t>Introduction</a:t>
            </a:r>
          </a:p>
          <a:p>
            <a:r>
              <a:rPr lang="en-US" sz="1800" dirty="0"/>
              <a:t>Technologies Used in lamp</a:t>
            </a:r>
          </a:p>
          <a:p>
            <a:r>
              <a:rPr lang="en-US" sz="1800" dirty="0"/>
              <a:t>Where we use lamp</a:t>
            </a:r>
          </a:p>
          <a:p>
            <a:r>
              <a:rPr lang="en-US" sz="1800" dirty="0"/>
              <a:t>Architecture</a:t>
            </a:r>
          </a:p>
          <a:p>
            <a:r>
              <a:rPr lang="en-US" sz="1800" dirty="0"/>
              <a:t>Architecture consists of</a:t>
            </a:r>
          </a:p>
          <a:p>
            <a:r>
              <a:rPr lang="en-US" sz="1800" dirty="0"/>
              <a:t>Working</a:t>
            </a:r>
          </a:p>
          <a:p>
            <a:r>
              <a:rPr lang="en-US" sz="1800" dirty="0"/>
              <a:t>Security</a:t>
            </a:r>
          </a:p>
          <a:p>
            <a:r>
              <a:rPr lang="en-US" sz="1800" dirty="0"/>
              <a:t>Advantages of lamp</a:t>
            </a:r>
          </a:p>
          <a:p>
            <a:r>
              <a:rPr lang="en-US" sz="1800" dirty="0"/>
              <a:t>conclusion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41742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4C5A-9B6E-EB0B-82E7-BE5D3171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LAMP..?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4B13B-767D-5192-3159-28A96C1D0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LAMP is a shorthand term for a web application platform consisting of </a:t>
            </a:r>
            <a:r>
              <a:rPr lang="en-US" dirty="0" err="1"/>
              <a:t>linux</a:t>
            </a:r>
            <a:r>
              <a:rPr lang="en-US" dirty="0"/>
              <a:t>, </a:t>
            </a:r>
            <a:r>
              <a:rPr lang="en-US" dirty="0" err="1"/>
              <a:t>apache</a:t>
            </a:r>
            <a:r>
              <a:rPr lang="en-US" dirty="0"/>
              <a:t>, my </a:t>
            </a:r>
            <a:r>
              <a:rPr lang="en-US" dirty="0" err="1"/>
              <a:t>sql,and</a:t>
            </a:r>
            <a:r>
              <a:rPr lang="en-US" dirty="0"/>
              <a:t>  one of </a:t>
            </a:r>
            <a:r>
              <a:rPr lang="en-US" dirty="0" err="1"/>
              <a:t>perl</a:t>
            </a:r>
            <a:r>
              <a:rPr lang="en-US" dirty="0"/>
              <a:t> or PHP.</a:t>
            </a:r>
          </a:p>
          <a:p>
            <a:r>
              <a:rPr lang="en-US" dirty="0"/>
              <a:t>Lamp stands for :</a:t>
            </a:r>
          </a:p>
          <a:p>
            <a:pPr marL="457200" lvl="1" indent="0">
              <a:buNone/>
            </a:pPr>
            <a:r>
              <a:rPr lang="en-US" dirty="0"/>
              <a:t>L : </a:t>
            </a:r>
            <a:r>
              <a:rPr lang="en-US" dirty="0" err="1"/>
              <a:t>linux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A: </a:t>
            </a:r>
            <a:r>
              <a:rPr lang="en-US" dirty="0" err="1"/>
              <a:t>apache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M: my SQL</a:t>
            </a:r>
          </a:p>
          <a:p>
            <a:pPr marL="457200" lvl="1" indent="0">
              <a:buNone/>
            </a:pPr>
            <a:r>
              <a:rPr lang="en-US" dirty="0"/>
              <a:t>P : PHP</a:t>
            </a:r>
          </a:p>
          <a:p>
            <a:pPr lvl="1"/>
            <a:r>
              <a:rPr lang="en-US" dirty="0"/>
              <a:t>Lamp is an open source.</a:t>
            </a:r>
          </a:p>
          <a:p>
            <a:pPr lvl="1"/>
            <a:r>
              <a:rPr lang="en-US" dirty="0"/>
              <a:t>Together ,these open source tools provided  a world-class platform for deploying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96816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B20E6-C7FA-1D7B-D476-ED238631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 IN LAMP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749B3-A157-F79F-7217-06C0175B0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LINUX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100" dirty="0"/>
              <a:t>Linux is presently the most commonly used the </a:t>
            </a:r>
            <a:r>
              <a:rPr lang="en-US" sz="2100" dirty="0" err="1"/>
              <a:t>implimentation</a:t>
            </a:r>
            <a:r>
              <a:rPr lang="en-US" sz="2100" dirty="0"/>
              <a:t> of </a:t>
            </a:r>
            <a:r>
              <a:rPr lang="en-US" sz="2100" dirty="0" err="1"/>
              <a:t>unix</a:t>
            </a:r>
            <a:r>
              <a:rPr lang="en-US" sz="21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APACHE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Apache is the most popular web server on the </a:t>
            </a:r>
            <a:r>
              <a:rPr lang="en-US" dirty="0" err="1"/>
              <a:t>internet.Apache</a:t>
            </a:r>
            <a:r>
              <a:rPr lang="en-US" dirty="0"/>
              <a:t> like LINUX, MYSQL and PHP is an open source project.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MYSQL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MYSQL is a fast flexible relational </a:t>
            </a:r>
            <a:r>
              <a:rPr lang="en-US" dirty="0" err="1"/>
              <a:t>database.MYSQL</a:t>
            </a:r>
            <a:r>
              <a:rPr lang="en-US" dirty="0"/>
              <a:t> is the most widely used relational database.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PHP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PHP is the most popular scripting language for developing dynamic web based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951089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11383-B3AF-67CF-AF65-560D7C6E6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USE LAMP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C6862-1360-EACC-AA25-8B0EA2A55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LAMP used to</a:t>
            </a:r>
          </a:p>
          <a:p>
            <a:pPr marL="0" indent="0">
              <a:buNone/>
            </a:pPr>
            <a:r>
              <a:rPr lang="en-US" dirty="0"/>
              <a:t>     build secure scalable dynamic websites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LAMP has been touted as “the killer app” of the open source world</a:t>
            </a:r>
          </a:p>
          <a:p>
            <a:endParaRPr lang="en-US" dirty="0"/>
          </a:p>
          <a:p>
            <a:r>
              <a:rPr lang="en-US" dirty="0"/>
              <a:t>With many LAMP sites running </a:t>
            </a:r>
            <a:r>
              <a:rPr lang="en-US" dirty="0" err="1"/>
              <a:t>ebusiness</a:t>
            </a:r>
            <a:r>
              <a:rPr lang="en-US" dirty="0"/>
              <a:t> logic and ecommerce site and requiring 24*7 </a:t>
            </a:r>
            <a:r>
              <a:rPr lang="en-US" dirty="0" err="1"/>
              <a:t>uptime,ensuring</a:t>
            </a:r>
            <a:r>
              <a:rPr lang="en-US" dirty="0"/>
              <a:t> the highest levels of data and application availability is critical.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06A92-C51D-BD5D-E362-879BD7BD7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pic>
        <p:nvPicPr>
          <p:cNvPr id="1026" name="Picture 2" descr="LAMP Reference Architecture - Azure Gaming | Microsoft Docs">
            <a:extLst>
              <a:ext uri="{FF2B5EF4-FFF2-40B4-BE49-F238E27FC236}">
                <a16:creationId xmlns:a16="http://schemas.microsoft.com/office/drawing/2014/main" id="{B70589F2-047D-86EB-5DD1-517217B1E3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479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F6C4D-D3BD-EBDE-3C7E-07CEB0112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CONSISTS OF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50E55-F3CD-BFDE-4B81-2CAE9494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Web browser: which is used to run web application placing http req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Apache APL :which listen to the port 6o for  http request </a:t>
            </a:r>
          </a:p>
          <a:p>
            <a:endParaRPr lang="en-US" dirty="0"/>
          </a:p>
          <a:p>
            <a:r>
              <a:rPr lang="en-US" dirty="0" err="1"/>
              <a:t>mod_PHP</a:t>
            </a:r>
            <a:r>
              <a:rPr lang="en-US" dirty="0"/>
              <a:t> :passes the </a:t>
            </a:r>
            <a:r>
              <a:rPr lang="en-US" dirty="0" err="1"/>
              <a:t>php</a:t>
            </a:r>
            <a:r>
              <a:rPr lang="en-US" dirty="0"/>
              <a:t> </a:t>
            </a:r>
            <a:r>
              <a:rPr lang="en-US" dirty="0" err="1"/>
              <a:t>scripts,my</a:t>
            </a: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en-US" dirty="0" err="1"/>
              <a:t>queries,receives</a:t>
            </a:r>
            <a:r>
              <a:rPr lang="en-US" dirty="0"/>
              <a:t> result and returns to final html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 SQL server: stores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Server running </a:t>
            </a:r>
            <a:r>
              <a:rPr lang="en-US" dirty="0" err="1"/>
              <a:t>apache</a:t>
            </a:r>
            <a:r>
              <a:rPr lang="en-US" dirty="0"/>
              <a:t> web server with </a:t>
            </a:r>
            <a:r>
              <a:rPr lang="en-US" dirty="0" err="1"/>
              <a:t>mod_php,my</a:t>
            </a: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 server.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7078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80BC-B926-0E8B-2CEE-BFC5067B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WORKING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96EF-2B09-DC39-60D0-C0573BE93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One of the great “secrets” of almost all websites (aside from those that publish static.html pages) is that behind the </a:t>
            </a:r>
            <a:r>
              <a:rPr lang="en-US" dirty="0" err="1"/>
              <a:t>scenes,the</a:t>
            </a:r>
            <a:r>
              <a:rPr lang="en-US" dirty="0"/>
              <a:t> web server is actually just one part of a two or three tiered application server system.</a:t>
            </a:r>
          </a:p>
          <a:p>
            <a:endParaRPr lang="en-US" dirty="0"/>
          </a:p>
          <a:p>
            <a:r>
              <a:rPr lang="en-US" dirty="0"/>
              <a:t>in the open source </a:t>
            </a:r>
            <a:r>
              <a:rPr lang="en-US" dirty="0" err="1"/>
              <a:t>world,this</a:t>
            </a:r>
            <a:r>
              <a:rPr lang="en-US" dirty="0"/>
              <a:t> explains the tremendous popularity of the Linux-Apache-MYSQL-PHP(lamp)environment.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Lamp provides developers with a traditional two tiered application development platform.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4312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9290-B2DB-6062-75F8-F3F03322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E702E-67D9-2837-D5C7-84E24ED10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standard method is use the security and authentication features of the </a:t>
            </a:r>
            <a:r>
              <a:rPr lang="en-US" dirty="0" err="1"/>
              <a:t>apache</a:t>
            </a:r>
            <a:r>
              <a:rPr lang="en-US" dirty="0"/>
              <a:t> web </a:t>
            </a:r>
            <a:r>
              <a:rPr lang="en-US" dirty="0" err="1"/>
              <a:t>server.the</a:t>
            </a:r>
            <a:r>
              <a:rPr lang="en-US" dirty="0"/>
              <a:t> tool </a:t>
            </a:r>
            <a:r>
              <a:rPr lang="en-US" dirty="0" err="1"/>
              <a:t>mod_auth</a:t>
            </a:r>
            <a:r>
              <a:rPr lang="en-US" dirty="0"/>
              <a:t> allows for password based authentication.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also use allow/deny directives to limit access based on location.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435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149</TotalTime>
  <Words>585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</vt:lpstr>
      <vt:lpstr>Garamond</vt:lpstr>
      <vt:lpstr>Wingdings</vt:lpstr>
      <vt:lpstr>Organic</vt:lpstr>
      <vt:lpstr>NVR COLLEGE OF ENGINEERING &amp;TECHNOLOGY</vt:lpstr>
      <vt:lpstr>CONTENTS</vt:lpstr>
      <vt:lpstr>WHAT IS LAMP..?</vt:lpstr>
      <vt:lpstr>TECHNOLOGIES USED IN LAMP</vt:lpstr>
      <vt:lpstr>WHERE WE USE LAMP</vt:lpstr>
      <vt:lpstr>ARCHITECTURE</vt:lpstr>
      <vt:lpstr>ARCHITECTURE CONSISTS OF </vt:lpstr>
      <vt:lpstr>WORKING </vt:lpstr>
      <vt:lpstr>SECURITY</vt:lpstr>
      <vt:lpstr>ADVANTAGES &amp; DISADVANTAGES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NVR COLLEGE OF ENGINEERING &amp;TECHNOLOGY</dc:title>
  <dc:creator>poojitha reddy</dc:creator>
  <cp:lastModifiedBy>poojitha reddy</cp:lastModifiedBy>
  <cp:revision>1</cp:revision>
  <dcterms:created xsi:type="dcterms:W3CDTF">2022-09-13T14:51:58Z</dcterms:created>
  <dcterms:modified xsi:type="dcterms:W3CDTF">2022-09-13T17:29:18Z</dcterms:modified>
</cp:coreProperties>
</file>