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3" r:id="rId15"/>
    <p:sldId id="274" r:id="rId16"/>
    <p:sldId id="271" r:id="rId17"/>
    <p:sldId id="266" r:id="rId18"/>
    <p:sldId id="272" r:id="rId19"/>
    <p:sldId id="276" r:id="rId20"/>
    <p:sldId id="275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FE8D-1731-4E3C-B2EE-86F7FD1CE182}" type="datetimeFigureOut">
              <a:rPr lang="pt-BR" smtClean="0"/>
              <a:pPr/>
              <a:t>04/11/2022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84A3-B15C-4D86-85B9-B4CEBE22F4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FE8D-1731-4E3C-B2EE-86F7FD1CE182}" type="datetimeFigureOut">
              <a:rPr lang="pt-BR" smtClean="0"/>
              <a:pPr/>
              <a:t>04/11/2022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84A3-B15C-4D86-85B9-B4CEBE22F4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FE8D-1731-4E3C-B2EE-86F7FD1CE182}" type="datetimeFigureOut">
              <a:rPr lang="pt-BR" smtClean="0"/>
              <a:pPr/>
              <a:t>04/11/2022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84A3-B15C-4D86-85B9-B4CEBE22F4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FE8D-1731-4E3C-B2EE-86F7FD1CE182}" type="datetimeFigureOut">
              <a:rPr lang="pt-BR" smtClean="0"/>
              <a:pPr/>
              <a:t>04/11/2022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84A3-B15C-4D86-85B9-B4CEBE22F4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FE8D-1731-4E3C-B2EE-86F7FD1CE182}" type="datetimeFigureOut">
              <a:rPr lang="pt-BR" smtClean="0"/>
              <a:pPr/>
              <a:t>04/11/2022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84A3-B15C-4D86-85B9-B4CEBE22F4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FE8D-1731-4E3C-B2EE-86F7FD1CE182}" type="datetimeFigureOut">
              <a:rPr lang="pt-BR" smtClean="0"/>
              <a:pPr/>
              <a:t>04/11/2022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84A3-B15C-4D86-85B9-B4CEBE22F4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FE8D-1731-4E3C-B2EE-86F7FD1CE182}" type="datetimeFigureOut">
              <a:rPr lang="pt-BR" smtClean="0"/>
              <a:pPr/>
              <a:t>04/11/2022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84A3-B15C-4D86-85B9-B4CEBE22F4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FE8D-1731-4E3C-B2EE-86F7FD1CE182}" type="datetimeFigureOut">
              <a:rPr lang="pt-BR" smtClean="0"/>
              <a:pPr/>
              <a:t>04/11/2022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84A3-B15C-4D86-85B9-B4CEBE22F4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FE8D-1731-4E3C-B2EE-86F7FD1CE182}" type="datetimeFigureOut">
              <a:rPr lang="pt-BR" smtClean="0"/>
              <a:pPr/>
              <a:t>04/11/2022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84A3-B15C-4D86-85B9-B4CEBE22F4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FE8D-1731-4E3C-B2EE-86F7FD1CE182}" type="datetimeFigureOut">
              <a:rPr lang="pt-BR" smtClean="0"/>
              <a:pPr/>
              <a:t>04/11/2022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84A3-B15C-4D86-85B9-B4CEBE22F4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FE8D-1731-4E3C-B2EE-86F7FD1CE182}" type="datetimeFigureOut">
              <a:rPr lang="pt-BR" smtClean="0"/>
              <a:pPr/>
              <a:t>04/11/2022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84A3-B15C-4D86-85B9-B4CEBE22F4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3FE8D-1731-4E3C-B2EE-86F7FD1CE182}" type="datetimeFigureOut">
              <a:rPr lang="pt-BR" smtClean="0"/>
              <a:pPr/>
              <a:t>04/11/2022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184A3-B15C-4D86-85B9-B4CEBE22F4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5400" b="1" dirty="0"/>
              <a:t>Diagrama de Sequência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Projeto Orientado a Objetos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/>
              <a:t>Arquitetura Lógica MVC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É um modelo de arquitetura MVC propõe a separação lógica da aplicação em três camadas:</a:t>
            </a:r>
          </a:p>
          <a:p>
            <a:pPr lvl="1" algn="just"/>
            <a:r>
              <a:rPr lang="pt-BR" b="1" dirty="0"/>
              <a:t>Modelo: </a:t>
            </a:r>
            <a:r>
              <a:rPr lang="pt-BR" dirty="0"/>
              <a:t>representa as classes de Domínio, com seus atributos, métodos e relacionamentos;</a:t>
            </a:r>
          </a:p>
          <a:p>
            <a:pPr lvl="1" algn="just"/>
            <a:r>
              <a:rPr lang="pt-BR" b="1" dirty="0"/>
              <a:t>Visão: </a:t>
            </a:r>
            <a:r>
              <a:rPr lang="pt-BR" dirty="0"/>
              <a:t>todas as interfaces (GUI) com o usuário. Ex. </a:t>
            </a:r>
            <a:r>
              <a:rPr lang="pt-BR" dirty="0" err="1"/>
              <a:t>Form</a:t>
            </a:r>
            <a:r>
              <a:rPr lang="pt-BR" dirty="0"/>
              <a:t>, HTML.</a:t>
            </a:r>
          </a:p>
          <a:p>
            <a:pPr lvl="1" algn="just"/>
            <a:r>
              <a:rPr lang="pt-BR" b="1" dirty="0"/>
              <a:t>Controle: </a:t>
            </a:r>
            <a:r>
              <a:rPr lang="pt-BR" dirty="0"/>
              <a:t>gerencia os eventos das interfaces, utilizando os métodos da camada Modelo.</a:t>
            </a:r>
          </a:p>
        </p:txBody>
      </p:sp>
    </p:spTree>
    <p:extLst>
      <p:ext uri="{BB962C8B-B14F-4D97-AF65-F5344CB8AC3E}">
        <p14:creationId xmlns:p14="http://schemas.microsoft.com/office/powerpoint/2010/main" val="1427594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/>
              <a:t>Arquitetura Lógica MVC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88840"/>
            <a:ext cx="7390295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7186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pt-BR" b="1" dirty="0"/>
              <a:t>Pensando na Arquitetura ...</a:t>
            </a:r>
          </a:p>
        </p:txBody>
      </p:sp>
      <p:pic>
        <p:nvPicPr>
          <p:cNvPr id="4" name="Picture 2" descr="http://images04.olx.com.br/ui/20/50/26/1333586838_345774426_1-Fotos-de--Casa-de-Cachorro-de-madeira-pintad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3360373" cy="2520280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539552" y="4437112"/>
            <a:ext cx="30963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pt-BR" dirty="0"/>
              <a:t>Baixo custo</a:t>
            </a:r>
          </a:p>
          <a:p>
            <a:pPr lvl="1">
              <a:buFont typeface="Arial" pitchFamily="34" charset="0"/>
              <a:buChar char="•"/>
            </a:pPr>
            <a:r>
              <a:rPr lang="pt-BR" dirty="0"/>
              <a:t>Pouca modelagem</a:t>
            </a:r>
          </a:p>
          <a:p>
            <a:pPr lvl="1">
              <a:buFont typeface="Arial" pitchFamily="34" charset="0"/>
              <a:buChar char="•"/>
            </a:pPr>
            <a:r>
              <a:rPr lang="pt-BR" dirty="0"/>
              <a:t>Ferramentas simples</a:t>
            </a:r>
          </a:p>
          <a:p>
            <a:pPr lvl="1">
              <a:buFont typeface="Arial" pitchFamily="34" charset="0"/>
              <a:buChar char="•"/>
            </a:pPr>
            <a:r>
              <a:rPr lang="pt-BR" dirty="0"/>
              <a:t>Pouca especialização para construir</a:t>
            </a:r>
          </a:p>
        </p:txBody>
      </p:sp>
      <p:pic>
        <p:nvPicPr>
          <p:cNvPr id="7" name="Picture 2" descr="http://www.vidrado.com/wp-content/uploads/2013/05/arquitetura-moderna-fachada-de-casa-beira-mar-em-queensland-na-australia-por-bgd-architect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628800"/>
            <a:ext cx="3745149" cy="2520280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5004048" y="4437112"/>
            <a:ext cx="3851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pt-BR" dirty="0"/>
              <a:t>Custo elevado</a:t>
            </a:r>
          </a:p>
          <a:p>
            <a:pPr lvl="1">
              <a:buFont typeface="Arial" pitchFamily="34" charset="0"/>
              <a:buChar char="•"/>
            </a:pPr>
            <a:r>
              <a:rPr lang="pt-BR" dirty="0"/>
              <a:t>Mais modelagem</a:t>
            </a:r>
          </a:p>
          <a:p>
            <a:pPr lvl="1">
              <a:buFont typeface="Arial" pitchFamily="34" charset="0"/>
              <a:buChar char="•"/>
            </a:pPr>
            <a:r>
              <a:rPr lang="pt-BR" dirty="0"/>
              <a:t>Ferramentas mais poderosas</a:t>
            </a:r>
          </a:p>
          <a:p>
            <a:pPr lvl="1">
              <a:buFont typeface="Arial" pitchFamily="34" charset="0"/>
              <a:buChar char="•"/>
            </a:pPr>
            <a:r>
              <a:rPr lang="pt-BR" dirty="0"/>
              <a:t>Alta especialização para construção</a:t>
            </a:r>
          </a:p>
        </p:txBody>
      </p:sp>
    </p:spTree>
    <p:extLst>
      <p:ext uri="{BB962C8B-B14F-4D97-AF65-F5344CB8AC3E}">
        <p14:creationId xmlns:p14="http://schemas.microsoft.com/office/powerpoint/2010/main" val="502114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/>
              <a:t>Vantagens do MVC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Reaproveitamento de código</a:t>
            </a:r>
          </a:p>
          <a:p>
            <a:r>
              <a:rPr lang="pt-BR" dirty="0"/>
              <a:t>Facilidade de manutenção</a:t>
            </a:r>
          </a:p>
          <a:p>
            <a:r>
              <a:rPr lang="pt-BR" dirty="0"/>
              <a:t>Integração de equipes e/ou divisão de tarefas</a:t>
            </a:r>
          </a:p>
          <a:p>
            <a:r>
              <a:rPr lang="pt-BR" dirty="0"/>
              <a:t>Camadas Coesas</a:t>
            </a:r>
          </a:p>
          <a:p>
            <a:r>
              <a:rPr lang="pt-BR" dirty="0"/>
              <a:t>Baixo acoplamento entre as camadas</a:t>
            </a:r>
          </a:p>
        </p:txBody>
      </p:sp>
    </p:spTree>
    <p:extLst>
      <p:ext uri="{BB962C8B-B14F-4D97-AF65-F5344CB8AC3E}">
        <p14:creationId xmlns:p14="http://schemas.microsoft.com/office/powerpoint/2010/main" val="424617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DIAGRAMA DE CLASSE – </a:t>
            </a:r>
            <a:r>
              <a:rPr lang="pt-BR" dirty="0" err="1"/>
              <a:t>Login</a:t>
            </a:r>
            <a:r>
              <a:rPr lang="pt-BR" dirty="0"/>
              <a:t>/Senha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656" y="1916832"/>
            <a:ext cx="6373875" cy="329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Sequencia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66849"/>
            <a:ext cx="8280920" cy="528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1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dirty="0"/>
              <a:t>Diagrama de classe - MVC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420888"/>
            <a:ext cx="8416059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o Explicativo em Seta para Baixo 4"/>
          <p:cNvSpPr/>
          <p:nvPr/>
        </p:nvSpPr>
        <p:spPr>
          <a:xfrm rot="2559136">
            <a:off x="3922268" y="3028880"/>
            <a:ext cx="1362596" cy="1615443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Classe controle</a:t>
            </a:r>
          </a:p>
        </p:txBody>
      </p:sp>
    </p:spTree>
    <p:extLst>
      <p:ext uri="{BB962C8B-B14F-4D97-AF65-F5344CB8AC3E}">
        <p14:creationId xmlns:p14="http://schemas.microsoft.com/office/powerpoint/2010/main" val="253845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Diagrama de sequência - MVC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492896"/>
            <a:ext cx="891540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2555776" y="2060848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Visão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076056" y="2060848"/>
            <a:ext cx="1100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Controle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956376" y="3068960"/>
            <a:ext cx="101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Modelo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80" y="980727"/>
            <a:ext cx="8857100" cy="541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3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6707088" cy="562074"/>
          </a:xfrm>
        </p:spPr>
        <p:txBody>
          <a:bodyPr>
            <a:normAutofit/>
          </a:bodyPr>
          <a:lstStyle/>
          <a:p>
            <a:r>
              <a:rPr lang="pt-BR" sz="2800" dirty="0"/>
              <a:t>Controlando a sequencia do sistema.........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752"/>
            <a:ext cx="9144000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3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/>
              <a:t>Diagrama de Sequência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Representa o comportamento de vários objetos dentro de um único caso de uso.</a:t>
            </a:r>
          </a:p>
          <a:p>
            <a:pPr algn="just"/>
            <a:r>
              <a:rPr lang="pt-BR" dirty="0"/>
              <a:t>Representa as mensagens trocadas por um conjunto de objetos durante a realização de um caso de uso.</a:t>
            </a:r>
          </a:p>
          <a:p>
            <a:pPr algn="just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pt-BR" sz="2800" dirty="0"/>
              <a:t>MVC – </a:t>
            </a:r>
            <a:r>
              <a:rPr lang="pt-BR" sz="2800" dirty="0" err="1"/>
              <a:t>Control</a:t>
            </a:r>
            <a:r>
              <a:rPr lang="pt-BR" sz="2800" dirty="0"/>
              <a:t> (controlando o acesso ao sistema)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268760"/>
            <a:ext cx="7632848" cy="5005580"/>
          </a:xfrm>
          <a:prstGeom prst="rect">
            <a:avLst/>
          </a:prstGeom>
        </p:spPr>
      </p:pic>
      <p:sp>
        <p:nvSpPr>
          <p:cNvPr id="6" name="Texto Explicativo em Seta para Baixo 4">
            <a:extLst>
              <a:ext uri="{FF2B5EF4-FFF2-40B4-BE49-F238E27FC236}">
                <a16:creationId xmlns:a16="http://schemas.microsoft.com/office/drawing/2014/main" id="{C47C6465-CED3-3A84-B9F6-AAD00E0A2BD0}"/>
              </a:ext>
            </a:extLst>
          </p:cNvPr>
          <p:cNvSpPr/>
          <p:nvPr/>
        </p:nvSpPr>
        <p:spPr>
          <a:xfrm rot="2559136">
            <a:off x="4434996" y="1567807"/>
            <a:ext cx="1362596" cy="1615443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Classe controle</a:t>
            </a:r>
          </a:p>
        </p:txBody>
      </p:sp>
    </p:spTree>
    <p:extLst>
      <p:ext uri="{BB962C8B-B14F-4D97-AF65-F5344CB8AC3E}">
        <p14:creationId xmlns:p14="http://schemas.microsoft.com/office/powerpoint/2010/main" val="107259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pPr algn="just" eaLnBrk="1" hangingPunct="1"/>
            <a:r>
              <a:rPr lang="pt-BR" dirty="0"/>
              <a:t>Cada objeto participante é representado por uma caixa em cima de uma linha vertical com  traços pontilhados chamada de linha de vida;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4049688"/>
            <a:ext cx="7416824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b="1" dirty="0"/>
              <a:t>Objetos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b="1"/>
              <a:t>Mensagem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750" y="1412875"/>
            <a:ext cx="8229600" cy="2232149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/>
              <a:t>Uma mensagem é uma invocação de método;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/>
              <a:t>A ordem cronológica é organizada de cima para baixo;</a:t>
            </a: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293096"/>
            <a:ext cx="8165241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b="1"/>
              <a:t>Mensagens com retorno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1412875"/>
            <a:ext cx="8229600" cy="1440061"/>
          </a:xfrm>
        </p:spPr>
        <p:txBody>
          <a:bodyPr/>
          <a:lstStyle/>
          <a:p>
            <a:pPr eaLnBrk="1" hangingPunct="1"/>
            <a:r>
              <a:rPr lang="pt-BR" dirty="0"/>
              <a:t>O valor de retorno de uma mensagem pode ser indicado na chamada com atribuição 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924944"/>
            <a:ext cx="6624736" cy="2894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b="1"/>
              <a:t>Mensagens com retorno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1412875"/>
            <a:ext cx="8229600" cy="1440061"/>
          </a:xfrm>
        </p:spPr>
        <p:txBody>
          <a:bodyPr/>
          <a:lstStyle/>
          <a:p>
            <a:pPr eaLnBrk="1" hangingPunct="1"/>
            <a:r>
              <a:rPr lang="pt-BR" dirty="0"/>
              <a:t>Usando uma linha de mensagem de resposta (ou retorno) no final da barra de ativação: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140968"/>
            <a:ext cx="7319401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/>
              <a:t>Tipos de Mensagem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2816"/>
          </a:xfrm>
        </p:spPr>
        <p:txBody>
          <a:bodyPr/>
          <a:lstStyle/>
          <a:p>
            <a:r>
              <a:rPr lang="pt-BR" b="1" dirty="0"/>
              <a:t>Síncrona</a:t>
            </a:r>
          </a:p>
          <a:p>
            <a:pPr lvl="1"/>
            <a:r>
              <a:rPr lang="pt-BR" dirty="0"/>
              <a:t>O objeto chamador deve esperar até que ela seja concluída.</a:t>
            </a:r>
          </a:p>
          <a:p>
            <a:pPr lvl="1">
              <a:buNone/>
            </a:pPr>
            <a:endParaRPr lang="pt-B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501008"/>
            <a:ext cx="5985908" cy="2467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/>
              <a:t>Tipos de Mensagem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/>
          <a:lstStyle/>
          <a:p>
            <a:r>
              <a:rPr lang="pt-BR" b="1" dirty="0"/>
              <a:t>Assíncrona</a:t>
            </a:r>
          </a:p>
          <a:p>
            <a:pPr lvl="1"/>
            <a:r>
              <a:rPr lang="pt-BR" dirty="0"/>
              <a:t>O objeto chamador pode continuar o processamento e não precisa esperar por uma resposta.</a:t>
            </a:r>
          </a:p>
          <a:p>
            <a:pPr lvl="1"/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4005064"/>
            <a:ext cx="4464496" cy="2339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b="1"/>
              <a:t>Criação de objetos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52763"/>
          </a:xfrm>
        </p:spPr>
        <p:txBody>
          <a:bodyPr/>
          <a:lstStyle/>
          <a:p>
            <a:pPr eaLnBrk="1" hangingPunct="1"/>
            <a:r>
              <a:rPr lang="pt-BR" dirty="0"/>
              <a:t>Criação de objeto é representada por mensagem dirigida à própria caixa que representa o objeto.</a:t>
            </a:r>
          </a:p>
          <a:p>
            <a:pPr lvl="1" eaLnBrk="1" hangingPunct="1"/>
            <a:r>
              <a:rPr lang="pt-BR" dirty="0"/>
              <a:t>Mensagem de criação pode ter estereotipo «</a:t>
            </a:r>
            <a:r>
              <a:rPr lang="pt-BR" dirty="0" err="1"/>
              <a:t>create</a:t>
            </a:r>
            <a:r>
              <a:rPr lang="pt-BR" dirty="0"/>
              <a:t>»</a:t>
            </a:r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4149080"/>
            <a:ext cx="8929040" cy="233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349</Words>
  <Application>Microsoft Office PowerPoint</Application>
  <PresentationFormat>Apresentação na tela (4:3)</PresentationFormat>
  <Paragraphs>55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3" baseType="lpstr">
      <vt:lpstr>Arial</vt:lpstr>
      <vt:lpstr>Calibri</vt:lpstr>
      <vt:lpstr>Tema do Office</vt:lpstr>
      <vt:lpstr>Diagrama de Sequência I</vt:lpstr>
      <vt:lpstr>Diagrama de Sequência</vt:lpstr>
      <vt:lpstr>Objetos</vt:lpstr>
      <vt:lpstr>Mensagem</vt:lpstr>
      <vt:lpstr>Mensagens com retorno</vt:lpstr>
      <vt:lpstr>Mensagens com retorno</vt:lpstr>
      <vt:lpstr>Tipos de Mensagem</vt:lpstr>
      <vt:lpstr>Tipos de Mensagem</vt:lpstr>
      <vt:lpstr>Criação de objetos</vt:lpstr>
      <vt:lpstr>Arquitetura Lógica MVC</vt:lpstr>
      <vt:lpstr>Arquitetura Lógica MVC</vt:lpstr>
      <vt:lpstr>Pensando na Arquitetura ...</vt:lpstr>
      <vt:lpstr>Vantagens do MVC</vt:lpstr>
      <vt:lpstr>DIAGRAMA DE CLASSE – Login/Senha</vt:lpstr>
      <vt:lpstr>Sequencia</vt:lpstr>
      <vt:lpstr>Diagrama de classe - MVC</vt:lpstr>
      <vt:lpstr>Diagrama de sequência - MVC</vt:lpstr>
      <vt:lpstr>Apresentação do PowerPoint</vt:lpstr>
      <vt:lpstr>Controlando a sequencia do sistema.........</vt:lpstr>
      <vt:lpstr>MVC – Control (controlando o acesso ao sistema)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Sequência I</dc:title>
  <dc:creator>wolleyws</dc:creator>
  <cp:lastModifiedBy>1t01lab001</cp:lastModifiedBy>
  <cp:revision>23</cp:revision>
  <dcterms:created xsi:type="dcterms:W3CDTF">2014-09-30T13:19:36Z</dcterms:created>
  <dcterms:modified xsi:type="dcterms:W3CDTF">2022-11-05T00:17:13Z</dcterms:modified>
</cp:coreProperties>
</file>