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AE81F-F31D-4E63-B267-0AC22D0CD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A4471D-ABD4-46F4-9FC3-6FC1B9ECB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CA7B6-0E9B-4305-8E2B-1C10E4D6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4A64-000D-4D73-9B6E-5BBD2C8DB52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04C49-7F04-400F-96A6-900AFD7D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75F1B-0284-4BBD-8ABF-B623822A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4936-B8CF-4B16-A6F1-1DF76C423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5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B053B-D4EE-4AF1-B41B-B2F7FA34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652C0-25F4-4E1B-AFBE-EC7813C5F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843DC-DB16-41B3-8001-4998F295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4A64-000D-4D73-9B6E-5BBD2C8DB52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2A8B7-1ACC-4B07-AD19-5795A80C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FCAC-BD13-4817-AF03-0FE21001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4936-B8CF-4B16-A6F1-1DF76C423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6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10FE50-DF3C-4E59-9FC3-BA8397DF4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49559-53D5-4804-8D45-71824A98B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18E23-7FD0-4B4E-A83E-F28182D7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4A64-000D-4D73-9B6E-5BBD2C8DB52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64AB8-CDA0-45CA-A690-F115133E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F1265-CC85-4B95-9C6B-8447A22D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4936-B8CF-4B16-A6F1-1DF76C423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AFD79-AC99-481E-BA90-DCB1B98D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615FB-488F-4E1D-B8A9-24959E70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0B8FB-2A65-4F4A-8CBF-52E13E0B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4A64-000D-4D73-9B6E-5BBD2C8DB52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3E595-E903-4794-8454-DD756C6E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2BDD8-1CB0-4EC2-83F3-2F10105E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4936-B8CF-4B16-A6F1-1DF76C423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1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B3019-C63D-4296-9B29-2C8C0AD3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D450FA-24E5-4C9B-A81B-0834808A8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1087F-140A-42B8-A0B5-6A19E74D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4A64-000D-4D73-9B6E-5BBD2C8DB52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F7371-FC2E-497F-A5E8-C3254389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CB021-C764-4B16-9EE0-BDD868E1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4936-B8CF-4B16-A6F1-1DF76C423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8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D2815-CC39-4CC6-9B2B-10287560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C59E5-6286-45C0-A834-11B2D176C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AED6F-663A-4701-8203-513D22391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5F67D-40AC-4277-95FF-191AD6BA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4A64-000D-4D73-9B6E-5BBD2C8DB52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95C48-D08A-4767-A4F5-2E7FAC99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FFA90-F381-4A49-BDE0-37FDA9D9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4936-B8CF-4B16-A6F1-1DF76C423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6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508F4-862B-4A22-A3BC-E962ECC9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40EDC-347F-4071-8F8E-C54AB2A7F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39258C-5DB0-4BF2-831F-85302ED1F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C05F4D-418E-4B08-8185-00C4E294E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04F5FE-E755-4494-8DD7-B8AC3EEF5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F9A198-4A03-4680-A067-CDED9A1B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4A64-000D-4D73-9B6E-5BBD2C8DB52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7FD818-A3E2-47FA-B902-C1C0F1E9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962B98-E7F8-4500-B408-40800664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4936-B8CF-4B16-A6F1-1DF76C423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1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FAA48-A106-4DDE-BF6B-F2B7292D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67F737-4320-4B3F-9410-3FFC599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4A64-000D-4D73-9B6E-5BBD2C8DB52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DB3CDC-7466-4DF2-A852-4E4510BC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C14A2-A79F-41A5-B247-64EA26AA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4936-B8CF-4B16-A6F1-1DF76C423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7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FEFFB3-BB01-486E-8999-E8B241A5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4A64-000D-4D73-9B6E-5BBD2C8DB52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FB3F0D-3764-4AB2-9D9C-F781D075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0ED930-FF9D-476A-BC1E-01B8D17A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4936-B8CF-4B16-A6F1-1DF76C423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79FA8-966D-400A-A891-D2F87D39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7FB05-9B1F-45E0-8F30-DC177A907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C390E-8D65-46DA-AB9C-DFED8C880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5B465-1D9F-443A-9D02-39FEAEB9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4A64-000D-4D73-9B6E-5BBD2C8DB52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7884FE-9F7A-44C7-8315-54C1121D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F11539-BEEB-43C7-A9AE-5EE1323D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4936-B8CF-4B16-A6F1-1DF76C423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1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96240-2AA1-46EA-B969-803A2744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FB70ED-ABFC-460F-A6A0-B84768FF1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E879C-E5A7-4931-8D1C-7A382241F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E6873D-1DB8-4F74-BA84-20C9331A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4A64-000D-4D73-9B6E-5BBD2C8DB52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CCBD7-0F38-4722-AFF0-05654847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03F16-680A-4752-9AD1-2A693ED5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4936-B8CF-4B16-A6F1-1DF76C423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2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F341DD-AB14-4A89-AEA9-2C23B244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555929-13C9-4EEA-9DBF-734F22866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3405E-F450-467A-AA80-5888B21AE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34A64-000D-4D73-9B6E-5BBD2C8DB52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14CD0-206C-4E93-94DD-917F1441E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08114-0476-4F30-995F-DCAE154E5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4936-B8CF-4B16-A6F1-1DF76C423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96D361-2A01-4009-8BA6-B59B22A43964}"/>
              </a:ext>
            </a:extLst>
          </p:cNvPr>
          <p:cNvSpPr/>
          <p:nvPr/>
        </p:nvSpPr>
        <p:spPr>
          <a:xfrm>
            <a:off x="692543" y="931271"/>
            <a:ext cx="3474378" cy="1388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4CF9AFC-E213-4AF3-8556-DCE5443A14D0}"/>
              </a:ext>
            </a:extLst>
          </p:cNvPr>
          <p:cNvGrpSpPr/>
          <p:nvPr/>
        </p:nvGrpSpPr>
        <p:grpSpPr>
          <a:xfrm>
            <a:off x="4537649" y="912306"/>
            <a:ext cx="3509909" cy="4527485"/>
            <a:chOff x="4358811" y="1309956"/>
            <a:chExt cx="3509909" cy="403260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B8B3F30-3CA1-40C9-91E8-A8E3F252C5C6}"/>
                </a:ext>
              </a:extLst>
            </p:cNvPr>
            <p:cNvSpPr/>
            <p:nvPr/>
          </p:nvSpPr>
          <p:spPr>
            <a:xfrm>
              <a:off x="4358811" y="1309956"/>
              <a:ext cx="3474378" cy="40326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FE8DC65-B639-44EE-93E9-9FB7154E5626}"/>
                </a:ext>
              </a:extLst>
            </p:cNvPr>
            <p:cNvSpPr/>
            <p:nvPr/>
          </p:nvSpPr>
          <p:spPr>
            <a:xfrm>
              <a:off x="4648414" y="1649003"/>
              <a:ext cx="2895172" cy="341615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9E3DEA8B-BA0D-4D1F-B023-41DDF6EB3676}"/>
                </a:ext>
              </a:extLst>
            </p:cNvPr>
            <p:cNvSpPr/>
            <p:nvPr/>
          </p:nvSpPr>
          <p:spPr>
            <a:xfrm>
              <a:off x="4815047" y="1806786"/>
              <a:ext cx="2561903" cy="302060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C6EF77F-C54C-45F6-B75A-05F7E2C21F09}"/>
                </a:ext>
              </a:extLst>
            </p:cNvPr>
            <p:cNvSpPr txBox="1"/>
            <p:nvPr/>
          </p:nvSpPr>
          <p:spPr>
            <a:xfrm>
              <a:off x="4603890" y="1349505"/>
              <a:ext cx="213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堆</a:t>
              </a:r>
              <a:endParaRPr lang="en-US" altLang="zh-CN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49B0024-7BB4-4E26-8A5F-8E34394579A6}"/>
                </a:ext>
              </a:extLst>
            </p:cNvPr>
            <p:cNvSpPr txBox="1"/>
            <p:nvPr/>
          </p:nvSpPr>
          <p:spPr>
            <a:xfrm>
              <a:off x="6740915" y="1558618"/>
              <a:ext cx="1127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/>
                <a:t>Xmx</a:t>
              </a:r>
              <a:endParaRPr lang="en-US" altLang="zh-CN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516BF8E-F8B9-4B0F-9EE9-C3E82AE542DE}"/>
                </a:ext>
              </a:extLst>
            </p:cNvPr>
            <p:cNvSpPr txBox="1"/>
            <p:nvPr/>
          </p:nvSpPr>
          <p:spPr>
            <a:xfrm>
              <a:off x="4854436" y="4458257"/>
              <a:ext cx="1127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/>
                <a:t>Xms</a:t>
              </a:r>
              <a:endParaRPr lang="en-US" altLang="zh-CN" sz="16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4B29FB58-007F-46E6-A40C-2CB40C0613A5}"/>
                </a:ext>
              </a:extLst>
            </p:cNvPr>
            <p:cNvSpPr/>
            <p:nvPr/>
          </p:nvSpPr>
          <p:spPr>
            <a:xfrm>
              <a:off x="4845121" y="2589088"/>
              <a:ext cx="2501757" cy="13613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C80BF7C-E9E8-40F2-9872-FC3C5BD5AC73}"/>
                </a:ext>
              </a:extLst>
            </p:cNvPr>
            <p:cNvSpPr txBox="1"/>
            <p:nvPr/>
          </p:nvSpPr>
          <p:spPr>
            <a:xfrm>
              <a:off x="4998378" y="2801635"/>
              <a:ext cx="765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/>
                <a:t>Xmn</a:t>
              </a:r>
              <a:endParaRPr lang="zh-CN" altLang="en-US" sz="1600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966BCAA-780E-4C11-AA58-7A34C2ED1273}"/>
              </a:ext>
            </a:extLst>
          </p:cNvPr>
          <p:cNvGrpSpPr/>
          <p:nvPr/>
        </p:nvGrpSpPr>
        <p:grpSpPr>
          <a:xfrm>
            <a:off x="692543" y="2614400"/>
            <a:ext cx="3474378" cy="2825391"/>
            <a:chOff x="8143875" y="1309956"/>
            <a:chExt cx="3474378" cy="282539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43C4101-E458-4646-872C-08166722053A}"/>
                </a:ext>
              </a:extLst>
            </p:cNvPr>
            <p:cNvSpPr/>
            <p:nvPr/>
          </p:nvSpPr>
          <p:spPr>
            <a:xfrm>
              <a:off x="8143875" y="1309956"/>
              <a:ext cx="3474378" cy="28253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A7747FD-621C-4D6D-ACC8-94D5DA60DF2C}"/>
                </a:ext>
              </a:extLst>
            </p:cNvPr>
            <p:cNvSpPr txBox="1"/>
            <p:nvPr/>
          </p:nvSpPr>
          <p:spPr>
            <a:xfrm>
              <a:off x="8184330" y="1545048"/>
              <a:ext cx="118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非堆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54DF1BA-5374-48BB-B51D-92FA98D8F6DE}"/>
                </a:ext>
              </a:extLst>
            </p:cNvPr>
            <p:cNvSpPr/>
            <p:nvPr/>
          </p:nvSpPr>
          <p:spPr>
            <a:xfrm>
              <a:off x="8651269" y="1883677"/>
              <a:ext cx="2399015" cy="1638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F3C13CB-0AA8-499B-84CF-247B17350CF5}"/>
                </a:ext>
              </a:extLst>
            </p:cNvPr>
            <p:cNvSpPr txBox="1"/>
            <p:nvPr/>
          </p:nvSpPr>
          <p:spPr>
            <a:xfrm>
              <a:off x="8745180" y="1959411"/>
              <a:ext cx="172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Metaspace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441839E-041D-4852-9CC5-C918F9BE6C21}"/>
                </a:ext>
              </a:extLst>
            </p:cNvPr>
            <p:cNvSpPr txBox="1"/>
            <p:nvPr/>
          </p:nvSpPr>
          <p:spPr>
            <a:xfrm>
              <a:off x="8861355" y="2703040"/>
              <a:ext cx="20702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i="0" dirty="0">
                  <a:solidFill>
                    <a:srgbClr val="4A4A4A"/>
                  </a:solidFill>
                  <a:effectLst/>
                  <a:latin typeface="PingFang SC"/>
                </a:rPr>
                <a:t>Meta:</a:t>
              </a:r>
            </a:p>
            <a:p>
              <a:endParaRPr lang="en-US" altLang="zh-CN" b="0" i="0" dirty="0">
                <a:solidFill>
                  <a:srgbClr val="4A4A4A"/>
                </a:solidFill>
                <a:effectLst/>
                <a:latin typeface="PingFang SC"/>
              </a:endParaRPr>
            </a:p>
            <a:p>
              <a:r>
                <a:rPr lang="en-US" altLang="zh-CN" sz="1400" dirty="0" err="1"/>
                <a:t>MaxMetaspaceSize</a:t>
              </a:r>
              <a:endParaRPr lang="zh-CN" altLang="en-US" sz="1400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A294BC1C-C482-49F7-9B52-DAAD91040DC4}"/>
              </a:ext>
            </a:extLst>
          </p:cNvPr>
          <p:cNvSpPr txBox="1"/>
          <p:nvPr/>
        </p:nvSpPr>
        <p:spPr>
          <a:xfrm>
            <a:off x="799780" y="1041176"/>
            <a:ext cx="71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A125345-66CA-4429-8BF2-2A4FB376B82D}"/>
              </a:ext>
            </a:extLst>
          </p:cNvPr>
          <p:cNvSpPr/>
          <p:nvPr/>
        </p:nvSpPr>
        <p:spPr>
          <a:xfrm>
            <a:off x="1205076" y="1253876"/>
            <a:ext cx="2393876" cy="828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85E1F90-1FC1-4FF0-B534-62F61ED1400D}"/>
              </a:ext>
            </a:extLst>
          </p:cNvPr>
          <p:cNvSpPr txBox="1"/>
          <p:nvPr/>
        </p:nvSpPr>
        <p:spPr>
          <a:xfrm>
            <a:off x="1223378" y="1284852"/>
            <a:ext cx="100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线程栈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D610B03-417A-4F2C-9B89-54EF3FB8CBE9}"/>
              </a:ext>
            </a:extLst>
          </p:cNvPr>
          <p:cNvSpPr txBox="1"/>
          <p:nvPr/>
        </p:nvSpPr>
        <p:spPr>
          <a:xfrm>
            <a:off x="2111339" y="1592629"/>
            <a:ext cx="908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Xss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9779E22-16C6-43B1-AE4F-EB0F520DCDD2}"/>
              </a:ext>
            </a:extLst>
          </p:cNvPr>
          <p:cNvSpPr/>
          <p:nvPr/>
        </p:nvSpPr>
        <p:spPr>
          <a:xfrm>
            <a:off x="8382755" y="912306"/>
            <a:ext cx="3375060" cy="45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49CAF2D-192A-4A8C-ABC6-B5640AE17580}"/>
              </a:ext>
            </a:extLst>
          </p:cNvPr>
          <p:cNvSpPr txBox="1"/>
          <p:nvPr/>
        </p:nvSpPr>
        <p:spPr>
          <a:xfrm>
            <a:off x="8630293" y="1030407"/>
            <a:ext cx="1059093" cy="38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堆外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AD4E966-2000-48E9-B335-51079804F590}"/>
              </a:ext>
            </a:extLst>
          </p:cNvPr>
          <p:cNvSpPr/>
          <p:nvPr/>
        </p:nvSpPr>
        <p:spPr>
          <a:xfrm>
            <a:off x="8840592" y="1407598"/>
            <a:ext cx="2527871" cy="3253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A0945E4-1B90-4603-8B54-8C1D86C1221D}"/>
              </a:ext>
            </a:extLst>
          </p:cNvPr>
          <p:cNvSpPr txBox="1"/>
          <p:nvPr/>
        </p:nvSpPr>
        <p:spPr>
          <a:xfrm>
            <a:off x="9159839" y="1761906"/>
            <a:ext cx="21263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4A4A4A"/>
                </a:solidFill>
                <a:latin typeface="PingFang SC"/>
              </a:rPr>
              <a:t>DirectMemory</a:t>
            </a:r>
            <a:endParaRPr lang="en-US" altLang="zh-CN" dirty="0">
              <a:solidFill>
                <a:srgbClr val="4A4A4A"/>
              </a:solidFill>
              <a:latin typeface="PingFang SC"/>
            </a:endParaRPr>
          </a:p>
          <a:p>
            <a:endParaRPr lang="en-US" altLang="zh-CN" sz="1400" dirty="0"/>
          </a:p>
          <a:p>
            <a:r>
              <a:rPr lang="en-US" altLang="zh-CN" sz="1400" dirty="0" err="1"/>
              <a:t>MaxDirectMemorySize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836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PingFang SC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sen</dc:creator>
  <cp:lastModifiedBy>sen</cp:lastModifiedBy>
  <cp:revision>4</cp:revision>
  <dcterms:created xsi:type="dcterms:W3CDTF">2020-10-21T12:35:50Z</dcterms:created>
  <dcterms:modified xsi:type="dcterms:W3CDTF">2020-10-21T13:11:21Z</dcterms:modified>
</cp:coreProperties>
</file>