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72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b="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enhui_xiao/pen/BajEqev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odepen.io/wenhui_xiao/pen/wvMZRpJ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rtw.com/%E7%A8%8B%E5%BC%8F%E8%AA%9E%E8%A8%80/147000/" TargetMode="External"/><Relationship Id="rId4" Type="http://schemas.openxmlformats.org/officeDocument/2006/relationships/hyperlink" Target="https://codepen.io/wenhui_xiao/pen/wvMZRpJ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wenhui_xiao/pen/oNbRmXg" TargetMode="Externa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wenhui_xiao/pen/MWKyEMB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pen.io/wenhui_xiao/pen/QWNEVK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wenhui_xiao/pen/pogGGqy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pen.io/wenhui_xiao/pen/vYLEOL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pen.io/wenhui_xiao/pen/JjXdpX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4879" y="3854907"/>
            <a:ext cx="8791575" cy="999676"/>
          </a:xfrm>
        </p:spPr>
        <p:txBody>
          <a:bodyPr/>
          <a:lstStyle/>
          <a:p>
            <a:pPr algn="ctr"/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入門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3"/>
          <p:cNvSpPr txBox="1"/>
          <p:nvPr/>
        </p:nvSpPr>
        <p:spPr>
          <a:xfrm>
            <a:off x="5228772" y="5021377"/>
            <a:ext cx="1423788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簡報人</a:t>
            </a:r>
            <a:r>
              <a:rPr lang="en-US" altLang="zh-TW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文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暉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40" y="1244869"/>
            <a:ext cx="2840855" cy="24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組件介紹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984107"/>
            <a:ext cx="4092295" cy="1867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06771" y="5831457"/>
            <a:ext cx="8264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網址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400" dirty="0">
                <a:hlinkClick r:id="rId3"/>
              </a:rPr>
              <a:t>https://codepen.io/wenhui_xiao/pen/BajEqev</a:t>
            </a:r>
            <a:endParaRPr lang="zh-TW" altLang="en-US" sz="2400" dirty="0">
              <a:latin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42" y="1984107"/>
            <a:ext cx="2545301" cy="85351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342" y="3196417"/>
            <a:ext cx="2545301" cy="84589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60342" y="4450766"/>
            <a:ext cx="371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可以把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去進行自定義元素的建立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並且可以重複使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34842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propS</a:t>
            </a:r>
            <a:r>
              <a:rPr lang="zh-TW" altLang="en-US" dirty="0" smtClean="0"/>
              <a:t>傳送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099600" y="5898461"/>
            <a:ext cx="798962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網址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hlinkClick r:id="rId2"/>
              </a:rPr>
              <a:t>https://codepen.io/wenhui_xiao/pen/wvMZRpJ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00" y="2374573"/>
            <a:ext cx="3124471" cy="10821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07" y="2374573"/>
            <a:ext cx="3314050" cy="10821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600" y="4350981"/>
            <a:ext cx="3124471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使用 </a:t>
            </a:r>
            <a:r>
              <a:rPr lang="en-US" altLang="zh-TW" b="0" dirty="0" err="1"/>
              <a:t>axios</a:t>
            </a:r>
            <a:r>
              <a:rPr lang="en-US" altLang="zh-TW" b="0" dirty="0"/>
              <a:t> </a:t>
            </a:r>
            <a:r>
              <a:rPr lang="zh-TW" altLang="en-US" b="0" dirty="0" smtClean="0"/>
              <a:t>完成</a:t>
            </a:r>
            <a:r>
              <a:rPr lang="en-US" altLang="zh-TW" b="0" dirty="0" smtClean="0"/>
              <a:t>ajax</a:t>
            </a:r>
            <a:r>
              <a:rPr lang="zh-TW" altLang="en-US" b="0" dirty="0" smtClean="0"/>
              <a:t>請求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02493"/>
            <a:ext cx="4244708" cy="21261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15" y="1702493"/>
            <a:ext cx="3295403" cy="4304581"/>
          </a:xfrm>
          <a:prstGeom prst="rect">
            <a:avLst/>
          </a:prstGeom>
        </p:spPr>
      </p:pic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521564" y="5869052"/>
            <a:ext cx="11506534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chemeClr val="bg1"/>
                </a:solidFill>
              </a:rPr>
              <a:t>網址</a:t>
            </a:r>
            <a:r>
              <a:rPr lang="en-US" altLang="zh-TW" sz="1800" b="1" dirty="0">
                <a:solidFill>
                  <a:schemeClr val="bg1"/>
                </a:solidFill>
              </a:rPr>
              <a:t>:</a:t>
            </a:r>
            <a:r>
              <a:rPr lang="zh-TW" altLang="en-US" sz="1800" b="1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hlinkClick r:id="rId4"/>
              </a:rPr>
              <a:t>https://</a:t>
            </a:r>
            <a:r>
              <a:rPr lang="en-US" altLang="zh-TW" sz="1800" dirty="0" smtClean="0">
                <a:hlinkClick r:id="rId4"/>
              </a:rPr>
              <a:t>codepen.io/wenhui_xiao/pen/wvMZRpJ</a:t>
            </a:r>
            <a:endParaRPr lang="en-US" altLang="zh-TW" sz="1800" dirty="0" smtClean="0"/>
          </a:p>
          <a:p>
            <a:r>
              <a:rPr lang="zh-TW" altLang="en-US" sz="1800" b="1" dirty="0" smtClean="0"/>
              <a:t>優點比較</a:t>
            </a:r>
            <a:r>
              <a:rPr lang="en-US" altLang="zh-TW" sz="1800" dirty="0" smtClean="0"/>
              <a:t>:</a:t>
            </a:r>
            <a:r>
              <a:rPr lang="en-US" altLang="zh-TW" sz="1800" dirty="0">
                <a:hlinkClick r:id="rId5"/>
              </a:rPr>
              <a:t>https://codertw.com/%E7%A8%8B%E5%BC%8F%E8%AA%9E%E8%A8%80/147000/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296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</a:t>
            </a:r>
            <a:r>
              <a:rPr lang="zh-TW" altLang="en-US" dirty="0" smtClean="0"/>
              <a:t>過濾器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8" y="2097088"/>
            <a:ext cx="3537963" cy="11464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47" y="2097088"/>
            <a:ext cx="2286198" cy="28976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88" y="4185963"/>
            <a:ext cx="3537963" cy="808731"/>
          </a:xfrm>
          <a:prstGeom prst="rect">
            <a:avLst/>
          </a:prstGeom>
        </p:spPr>
      </p:pic>
      <p:sp>
        <p:nvSpPr>
          <p:cNvPr id="6" name="內容版面配置區 3"/>
          <p:cNvSpPr>
            <a:spLocks noGrp="1"/>
          </p:cNvSpPr>
          <p:nvPr>
            <p:ph idx="1"/>
          </p:nvPr>
        </p:nvSpPr>
        <p:spPr>
          <a:xfrm>
            <a:off x="1236304" y="6078669"/>
            <a:ext cx="758726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chemeClr val="bg1"/>
                </a:solidFill>
              </a:rPr>
              <a:t>網址</a:t>
            </a:r>
            <a:r>
              <a:rPr lang="en-US" altLang="zh-TW" sz="1800" b="1" dirty="0">
                <a:solidFill>
                  <a:schemeClr val="bg1"/>
                </a:solidFill>
              </a:rPr>
              <a:t>:</a:t>
            </a:r>
            <a:r>
              <a:rPr lang="zh-TW" altLang="en-US" sz="1800" b="1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hlinkClick r:id="rId5"/>
              </a:rPr>
              <a:t>https://codepen.io/wenhui_xiao/pen/oNbRmXg</a:t>
            </a:r>
            <a:endParaRPr lang="zh-TW" altLang="en-US" sz="1800" dirty="0"/>
          </a:p>
        </p:txBody>
      </p:sp>
      <p:sp>
        <p:nvSpPr>
          <p:cNvPr id="8" name="向右箭號 7"/>
          <p:cNvSpPr/>
          <p:nvPr/>
        </p:nvSpPr>
        <p:spPr>
          <a:xfrm rot="9281757">
            <a:off x="7452046" y="3184123"/>
            <a:ext cx="1409426" cy="3243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58406" y="2720312"/>
            <a:ext cx="371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這邊使用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Lodash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</a:t>
            </a: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簡單明瞭 比原生方法好用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0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與</a:t>
            </a:r>
            <a:r>
              <a:rPr lang="en-US" altLang="zh-TW" b="1" dirty="0" err="1" smtClean="0"/>
              <a:t>angularJS</a:t>
            </a:r>
            <a:r>
              <a:rPr lang="zh-TW" altLang="en-US" b="1" dirty="0" smtClean="0"/>
              <a:t>相比</a:t>
            </a:r>
            <a:r>
              <a:rPr lang="en-US" altLang="zh-TW" b="1" dirty="0" smtClean="0"/>
              <a:t>: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分工</a:t>
            </a:r>
            <a:r>
              <a:rPr lang="zh-TW" altLang="en-US" dirty="0">
                <a:solidFill>
                  <a:schemeClr val="bg1"/>
                </a:solidFill>
              </a:rPr>
              <a:t>清楚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要當參數就用</a:t>
            </a:r>
            <a:r>
              <a:rPr lang="en-US" altLang="zh-TW" dirty="0">
                <a:solidFill>
                  <a:schemeClr val="bg1"/>
                </a:solidFill>
              </a:rPr>
              <a:t>data</a:t>
            </a:r>
            <a:r>
              <a:rPr lang="zh-TW" altLang="en-US" dirty="0">
                <a:solidFill>
                  <a:schemeClr val="bg1"/>
                </a:solidFill>
              </a:rPr>
              <a:t>，要當方法就寫在</a:t>
            </a:r>
            <a:r>
              <a:rPr lang="en-US" altLang="zh-TW" dirty="0">
                <a:solidFill>
                  <a:schemeClr val="bg1"/>
                </a:solidFill>
              </a:rPr>
              <a:t>methods</a:t>
            </a:r>
            <a:r>
              <a:rPr lang="zh-TW" altLang="en-US" dirty="0">
                <a:solidFill>
                  <a:schemeClr val="bg1"/>
                </a:solidFill>
              </a:rPr>
              <a:t>裡，不會像</a:t>
            </a:r>
            <a:r>
              <a:rPr lang="en-US" altLang="zh-TW" dirty="0">
                <a:solidFill>
                  <a:schemeClr val="bg1"/>
                </a:solidFill>
              </a:rPr>
              <a:t>angular</a:t>
            </a:r>
            <a:r>
              <a:rPr lang="zh-TW" altLang="en-US" dirty="0">
                <a:solidFill>
                  <a:schemeClr val="bg1"/>
                </a:solidFill>
              </a:rPr>
              <a:t>一堆</a:t>
            </a:r>
            <a:r>
              <a:rPr lang="en-US" altLang="zh-TW" dirty="0">
                <a:solidFill>
                  <a:schemeClr val="bg1"/>
                </a:solidFill>
              </a:rPr>
              <a:t>$scope</a:t>
            </a:r>
            <a:r>
              <a:rPr lang="zh-TW" altLang="en-US" dirty="0">
                <a:solidFill>
                  <a:schemeClr val="bg1"/>
                </a:solidFill>
              </a:rPr>
              <a:t>還要去翻</a:t>
            </a:r>
            <a:r>
              <a:rPr lang="zh-TW" altLang="en-US" dirty="0" smtClean="0">
                <a:solidFill>
                  <a:schemeClr val="bg1"/>
                </a:solidFill>
              </a:rPr>
              <a:t>找。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除錯方便</a:t>
            </a:r>
            <a:r>
              <a:rPr lang="en-US" altLang="zh-TW" dirty="0" smtClean="0">
                <a:solidFill>
                  <a:schemeClr val="bg1"/>
                </a:solidFill>
              </a:rPr>
              <a:t>:angular</a:t>
            </a:r>
            <a:r>
              <a:rPr lang="zh-TW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TW" dirty="0" smtClean="0">
                <a:solidFill>
                  <a:schemeClr val="bg1"/>
                </a:solidFill>
              </a:rPr>
              <a:t>$scope</a:t>
            </a:r>
            <a:r>
              <a:rPr lang="zh-TW" altLang="en-US" dirty="0" smtClean="0">
                <a:solidFill>
                  <a:schemeClr val="bg1"/>
                </a:solidFill>
              </a:rPr>
              <a:t>變數要下中斷才能查看，</a:t>
            </a:r>
            <a:r>
              <a:rPr lang="en-US" altLang="zh-TW" dirty="0" err="1" smtClean="0">
                <a:solidFill>
                  <a:schemeClr val="bg1"/>
                </a:solidFill>
              </a:rPr>
              <a:t>vue</a:t>
            </a:r>
            <a:r>
              <a:rPr lang="zh-TW" altLang="en-US" dirty="0" smtClean="0">
                <a:solidFill>
                  <a:schemeClr val="bg1"/>
                </a:solidFill>
              </a:rPr>
              <a:t>的直接呼叫就能查看當前變數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學習曲線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跟</a:t>
            </a:r>
            <a:r>
              <a:rPr lang="en-US" altLang="zh-TW" dirty="0" smtClean="0">
                <a:solidFill>
                  <a:schemeClr val="bg1"/>
                </a:solidFill>
              </a:rPr>
              <a:t>angular</a:t>
            </a:r>
            <a:r>
              <a:rPr lang="zh-TW" altLang="en-US" dirty="0" smtClean="0">
                <a:solidFill>
                  <a:schemeClr val="bg1"/>
                </a:solidFill>
              </a:rPr>
              <a:t>相比，較容易學習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模塊化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遇到大量重複組件 可以用</a:t>
            </a:r>
            <a:r>
              <a:rPr lang="en-US" altLang="zh-TW" dirty="0">
                <a:solidFill>
                  <a:schemeClr val="bg1"/>
                </a:solidFill>
              </a:rPr>
              <a:t>template</a:t>
            </a:r>
            <a:r>
              <a:rPr lang="zh-TW" altLang="en-US" dirty="0">
                <a:solidFill>
                  <a:schemeClr val="bg1"/>
                </a:solidFill>
              </a:rPr>
              <a:t>做大量</a:t>
            </a:r>
            <a:r>
              <a:rPr lang="zh-TW" altLang="en-US" dirty="0">
                <a:solidFill>
                  <a:schemeClr val="bg1"/>
                </a:solidFill>
              </a:rPr>
              <a:t>使用。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b="1" dirty="0" smtClean="0"/>
              <a:t>缺點</a:t>
            </a:r>
            <a:r>
              <a:rPr lang="en-US" altLang="zh-TW" b="1" dirty="0" smtClean="0"/>
              <a:t>:</a:t>
            </a:r>
            <a:endParaRPr lang="en-US" altLang="zh-TW" b="1" dirty="0"/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有些好用的方法</a:t>
            </a:r>
            <a:r>
              <a:rPr lang="en-US" altLang="zh-TW" dirty="0" err="1" smtClean="0">
                <a:solidFill>
                  <a:schemeClr val="bg1"/>
                </a:solidFill>
              </a:rPr>
              <a:t>vue</a:t>
            </a:r>
            <a:r>
              <a:rPr lang="zh-TW" altLang="en-US" dirty="0">
                <a:solidFill>
                  <a:schemeClr val="bg1"/>
                </a:solidFill>
              </a:rPr>
              <a:t>沒有，例如</a:t>
            </a:r>
            <a:r>
              <a:rPr lang="en-US" altLang="zh-TW" dirty="0" smtClean="0">
                <a:solidFill>
                  <a:schemeClr val="bg1"/>
                </a:solidFill>
              </a:rPr>
              <a:t>order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by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zh-TW" altLang="en-US" dirty="0">
                <a:solidFill>
                  <a:schemeClr val="bg1"/>
                </a:solidFill>
              </a:rPr>
              <a:t>其他</a:t>
            </a:r>
            <a:r>
              <a:rPr lang="zh-TW" altLang="en-US" dirty="0" smtClean="0">
                <a:solidFill>
                  <a:schemeClr val="bg1"/>
                </a:solidFill>
              </a:rPr>
              <a:t>缺點還沒</a:t>
            </a:r>
            <a:r>
              <a:rPr lang="zh-TW" altLang="en-US" dirty="0">
                <a:solidFill>
                  <a:schemeClr val="bg1"/>
                </a:solidFill>
              </a:rPr>
              <a:t>找到。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7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950898" y="2794958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 smtClean="0">
                <a:solidFill>
                  <a:srgbClr val="0070C0"/>
                </a:solidFill>
                <a:latin typeface="+mj-ea"/>
                <a:ea typeface="+mj-ea"/>
              </a:rPr>
              <a:t>感謝聆聽</a:t>
            </a:r>
            <a:endParaRPr lang="zh-TW" altLang="en-US" sz="7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37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引用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cdn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 或是下載到本地引入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8" y="2971914"/>
            <a:ext cx="6953483" cy="8482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37" y="4020343"/>
            <a:ext cx="6953483" cy="8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74978"/>
            <a:ext cx="9905998" cy="147857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第一個應用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543229" y="2397917"/>
            <a:ext cx="294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要綁定的資料，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，寫進去之後就會進行資料綁定，會自動幫你轉換為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getter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setter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，自動響應數據變化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要注意的是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只能是數據， 你不能在這邊進行運算之類的行為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如果要進行運算就不能使用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要用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這個之後會說明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4.Return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的型態是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64" y="1304069"/>
            <a:ext cx="2838450" cy="8382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64" y="2366208"/>
            <a:ext cx="3314700" cy="1800225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20484116">
            <a:off x="1751922" y="2841329"/>
            <a:ext cx="1383792" cy="268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664" y="4674519"/>
            <a:ext cx="3000375" cy="609600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 rot="10800000">
            <a:off x="4710619" y="2782639"/>
            <a:ext cx="2722127" cy="268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75154" y="1623221"/>
            <a:ext cx="53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015094" y="1730144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0311" y="2244884"/>
            <a:ext cx="294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掛載的目標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 = element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就算你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選擇器選擇一大堆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還是只會選擇第一個掛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</a:t>
            </a:r>
          </a:p>
        </p:txBody>
      </p:sp>
      <p:sp>
        <p:nvSpPr>
          <p:cNvPr id="29" name="矩形 28"/>
          <p:cNvSpPr/>
          <p:nvPr/>
        </p:nvSpPr>
        <p:spPr>
          <a:xfrm>
            <a:off x="1141413" y="5462541"/>
            <a:ext cx="9616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://codepen.io/wenhui_xiao/pen/MWKyEMB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7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計算屬性</a:t>
            </a:r>
            <a:r>
              <a:rPr lang="en-US" altLang="zh-TW" dirty="0" smtClean="0"/>
              <a:t>-Computed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0424" y="5677996"/>
            <a:ext cx="9616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hlinkClick r:id="rId2"/>
              </a:rPr>
              <a:t>https://codepen.io/wenhui_xiao/pen/QWNEVKy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943959"/>
            <a:ext cx="4092296" cy="20661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968" y="1943959"/>
            <a:ext cx="3010161" cy="24767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375384"/>
            <a:ext cx="4092295" cy="937341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0103529">
            <a:off x="7372347" y="2913351"/>
            <a:ext cx="1541031" cy="2091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18659" y="2528117"/>
            <a:ext cx="294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需要邏輯去取得的資料就可以透過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computed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去獲取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3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6936" y="72820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綁定元素的屬性</a:t>
            </a:r>
            <a:r>
              <a:rPr lang="zh-TW" altLang="en-US" dirty="0"/>
              <a:t>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15" y="1551390"/>
            <a:ext cx="2657475" cy="676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15" y="2550917"/>
            <a:ext cx="2143125" cy="704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14" y="3509059"/>
            <a:ext cx="3901778" cy="168416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3816429" y="1551390"/>
            <a:ext cx="2722127" cy="268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7099" y="1220530"/>
            <a:ext cx="4824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如果要在屬性值使用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的變數的時候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前面要加個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v-bind: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的話就不用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title=“{{messag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}}”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就好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</a:p>
        </p:txBody>
      </p:sp>
      <p:sp>
        <p:nvSpPr>
          <p:cNvPr id="9" name="向右箭號 8"/>
          <p:cNvSpPr/>
          <p:nvPr/>
        </p:nvSpPr>
        <p:spPr>
          <a:xfrm rot="10800000">
            <a:off x="3283029" y="2610451"/>
            <a:ext cx="2722127" cy="268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42208" y="2473233"/>
            <a:ext cx="4466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v-bind: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也可以縮寫成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不過如果使用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vs2015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vs2017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自動排版的時候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會被刪掉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所以我還是沒有打縮寫，除非沒有使用排版功能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6936" y="5413777"/>
            <a:ext cx="9616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hlinkClick r:id="rId5"/>
              </a:rPr>
              <a:t>https://codepen.io/wenhui_xiao/pen/pogGGqy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46616" y="3930783"/>
            <a:ext cx="476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的指令都是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ng-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66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</a:t>
            </a:r>
            <a:r>
              <a:rPr lang="en-US" altLang="zh-TW" dirty="0" smtClean="0"/>
              <a:t>angular</a:t>
            </a:r>
            <a:r>
              <a:rPr lang="zh-TW" altLang="en-US" dirty="0" smtClean="0"/>
              <a:t>指令差異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非事件類</a:t>
            </a:r>
            <a:r>
              <a:rPr lang="en-US" altLang="zh-TW" b="1" dirty="0" smtClean="0"/>
              <a:t>: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ng</a:t>
            </a:r>
            <a:r>
              <a:rPr lang="en-US" altLang="zh-TW" dirty="0" smtClean="0"/>
              <a:t>-if&gt; vs &lt;v-if&gt;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ng</a:t>
            </a:r>
            <a:r>
              <a:rPr lang="en-US" altLang="zh-TW" dirty="0" smtClean="0"/>
              <a:t>-show&gt; vs &lt;v-show&gt;</a:t>
            </a:r>
          </a:p>
          <a:p>
            <a:r>
              <a:rPr lang="en-US" altLang="zh-TW" dirty="0" smtClean="0"/>
              <a:t>&lt;ng-bind&gt; vs &lt;v-bind&gt;</a:t>
            </a:r>
          </a:p>
          <a:p>
            <a:r>
              <a:rPr lang="en-US" altLang="zh-TW" dirty="0" smtClean="0"/>
              <a:t>&lt;ng-model&gt; vs &lt;v-model&gt; </a:t>
            </a:r>
          </a:p>
          <a:p>
            <a:r>
              <a:rPr lang="en-US" altLang="zh-TW" dirty="0" smtClean="0"/>
              <a:t>&lt;ng-repeat&gt; vs &lt;v-for&gt;</a:t>
            </a:r>
          </a:p>
        </p:txBody>
      </p:sp>
    </p:spTree>
    <p:extLst>
      <p:ext uri="{BB962C8B-B14F-4D97-AF65-F5344CB8AC3E}">
        <p14:creationId xmlns:p14="http://schemas.microsoft.com/office/powerpoint/2010/main" val="38175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監聽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41412" y="3900252"/>
            <a:ext cx="48243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以往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的事件都是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ng-click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ng-select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之類的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就是直接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v-on:click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不過沒有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v-on:select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只能靠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2.v-on: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一樣可以縮寫成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要注意的是</a:t>
            </a:r>
            <a:r>
              <a:rPr lang="en-US" altLang="zh-TW" sz="1400" b="1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下的</a:t>
            </a:r>
            <a:r>
              <a:rPr lang="en-US" altLang="zh-TW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razor</a:t>
            </a:r>
            <a:r>
              <a:rPr lang="zh-TW" altLang="en-US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是特殊字元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所以要寫成</a:t>
            </a:r>
            <a:r>
              <a:rPr lang="en-US" altLang="zh-TW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@@click</a:t>
            </a:r>
            <a:r>
              <a:rPr lang="zh-TW" altLang="en-US" sz="1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才可以使用</a:t>
            </a:r>
            <a:endParaRPr lang="en-US" altLang="zh-TW" sz="14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3.ng-change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v-on:change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@chang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7535" y="5731709"/>
            <a:ext cx="9616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hlinkClick r:id="rId2"/>
              </a:rPr>
              <a:t>https://codepen.io/wenhui_xiao/pen/vYLEOLm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7535" y="1986134"/>
            <a:ext cx="4336156" cy="179085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361" y="1986134"/>
            <a:ext cx="3101609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</a:t>
            </a:r>
            <a:r>
              <a:rPr lang="zh-TW" altLang="en-US" dirty="0"/>
              <a:t>週期</a:t>
            </a:r>
          </a:p>
        </p:txBody>
      </p:sp>
      <p:sp>
        <p:nvSpPr>
          <p:cNvPr id="4" name="矩形 3"/>
          <p:cNvSpPr/>
          <p:nvPr/>
        </p:nvSpPr>
        <p:spPr>
          <a:xfrm>
            <a:off x="770195" y="6134182"/>
            <a:ext cx="9734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+mj-ea"/>
                <a:ea typeface="+mj-ea"/>
              </a:rPr>
              <a:t>網址</a:t>
            </a:r>
            <a:r>
              <a:rPr lang="en-US" altLang="zh-TW" sz="28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  <a:hlinkClick r:id="rId2"/>
              </a:rPr>
              <a:t>https://codepen.io/wenhui_xiao/pen/JjXdpXN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43" y="1864309"/>
            <a:ext cx="3796701" cy="37301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04" y="1748420"/>
            <a:ext cx="3832510" cy="42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" y="722073"/>
            <a:ext cx="11717547" cy="56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7488</TotalTime>
  <Words>532</Words>
  <Application>Microsoft Office PowerPoint</Application>
  <PresentationFormat>寬螢幕</PresentationFormat>
  <Paragraphs>72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微軟正黑體</vt:lpstr>
      <vt:lpstr>Arial</vt:lpstr>
      <vt:lpstr>Trebuchet MS</vt:lpstr>
      <vt:lpstr>電路</vt:lpstr>
      <vt:lpstr>VueJS入門</vt:lpstr>
      <vt:lpstr>引用</vt:lpstr>
      <vt:lpstr>第一個應用</vt:lpstr>
      <vt:lpstr>計算屬性-Computed</vt:lpstr>
      <vt:lpstr>綁定元素的屬性值</vt:lpstr>
      <vt:lpstr>跟angular指令差異</vt:lpstr>
      <vt:lpstr>事件監聽</vt:lpstr>
      <vt:lpstr>生命週期</vt:lpstr>
      <vt:lpstr>PowerPoint 簡報</vt:lpstr>
      <vt:lpstr>組件介紹</vt:lpstr>
      <vt:lpstr>透過propS傳送參數</vt:lpstr>
      <vt:lpstr>使用 axios 完成ajax請求</vt:lpstr>
      <vt:lpstr>Filter過濾器</vt:lpstr>
      <vt:lpstr>結論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Vue框架入門</dc:title>
  <dc:creator>文暉 蕭</dc:creator>
  <cp:lastModifiedBy>文暉 蕭</cp:lastModifiedBy>
  <cp:revision>57</cp:revision>
  <dcterms:created xsi:type="dcterms:W3CDTF">2020-06-12T02:03:07Z</dcterms:created>
  <dcterms:modified xsi:type="dcterms:W3CDTF">2020-08-19T02:04:48Z</dcterms:modified>
</cp:coreProperties>
</file>