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310" r:id="rId4"/>
    <p:sldId id="316" r:id="rId5"/>
    <p:sldId id="308" r:id="rId6"/>
    <p:sldId id="309" r:id="rId7"/>
    <p:sldId id="315" r:id="rId8"/>
    <p:sldId id="312" r:id="rId9"/>
    <p:sldId id="313" r:id="rId10"/>
    <p:sldId id="31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D5DEB-2D77-40B4-90D8-38D1C70D7C89}" type="datetimeFigureOut">
              <a:rPr lang="de-DE" smtClean="0"/>
              <a:t>12.07.2017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4066A-D326-41ED-8B87-404DACE062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07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1470025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&lt;Title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3348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&lt;Meeting </a:t>
            </a:r>
            <a:r>
              <a:rPr lang="de-DE" dirty="0" err="1" smtClean="0"/>
              <a:t>purpose</a:t>
            </a:r>
            <a:r>
              <a:rPr lang="de-DE" dirty="0" smtClean="0"/>
              <a:t>&gt;</a:t>
            </a:r>
          </a:p>
        </p:txBody>
      </p:sp>
      <p:sp>
        <p:nvSpPr>
          <p:cNvPr id="30" name="Untertitel 2"/>
          <p:cNvSpPr txBox="1">
            <a:spLocks/>
          </p:cNvSpPr>
          <p:nvPr userDrawn="1"/>
        </p:nvSpPr>
        <p:spPr>
          <a:xfrm>
            <a:off x="1381033" y="4214056"/>
            <a:ext cx="6400800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1413920" y="5003391"/>
            <a:ext cx="6400800" cy="330609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 dirty="0" smtClean="0"/>
              <a:t>&lt;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381033" y="4260912"/>
            <a:ext cx="6400800" cy="28803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(&lt;</a:t>
            </a:r>
            <a:r>
              <a:rPr lang="de-DE" sz="1600" dirty="0" err="1" smtClean="0">
                <a:solidFill>
                  <a:schemeClr val="bg1">
                    <a:lumMod val="65000"/>
                  </a:schemeClr>
                </a:solidFill>
              </a:rPr>
              <a:t>Presentation</a:t>
            </a:r>
            <a:r>
              <a:rPr lang="de-DE" sz="160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baseline="0" dirty="0" err="1" smtClean="0">
                <a:solidFill>
                  <a:schemeClr val="bg1">
                    <a:lumMod val="65000"/>
                  </a:schemeClr>
                </a:solidFill>
              </a:rPr>
              <a:t>date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&gt;)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8"/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7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92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4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861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7165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14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0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43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93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7455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1868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0" y="6082402"/>
            <a:ext cx="9144000" cy="775598"/>
          </a:xfrm>
          <a:prstGeom prst="rect">
            <a:avLst/>
          </a:prstGeom>
          <a:solidFill>
            <a:srgbClr val="00335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0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grpSp>
        <p:nvGrpSpPr>
          <p:cNvPr id="7" name="Gruppieren 25"/>
          <p:cNvGrpSpPr>
            <a:grpSpLocks/>
          </p:cNvGrpSpPr>
          <p:nvPr userDrawn="1"/>
        </p:nvGrpSpPr>
        <p:grpSpPr bwMode="auto">
          <a:xfrm>
            <a:off x="0" y="0"/>
            <a:ext cx="457200" cy="6082402"/>
            <a:chOff x="0" y="0"/>
            <a:chExt cx="457200" cy="5943600"/>
          </a:xfrm>
        </p:grpSpPr>
        <p:sp>
          <p:nvSpPr>
            <p:cNvPr id="8" name="Rectangle 15"/>
            <p:cNvSpPr>
              <a:spLocks noChangeArrowheads="1"/>
            </p:cNvSpPr>
            <p:nvPr userDrawn="1"/>
          </p:nvSpPr>
          <p:spPr bwMode="auto">
            <a:xfrm>
              <a:off x="0" y="0"/>
              <a:ext cx="457200" cy="5181600"/>
            </a:xfrm>
            <a:prstGeom prst="rect">
              <a:avLst/>
            </a:prstGeom>
            <a:solidFill>
              <a:srgbClr val="FF7900">
                <a:alpha val="60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0" y="1905000"/>
              <a:ext cx="457200" cy="914400"/>
            </a:xfrm>
            <a:prstGeom prst="rect">
              <a:avLst/>
            </a:prstGeom>
            <a:solidFill>
              <a:srgbClr val="FF7900">
                <a:alpha val="9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0" y="2819400"/>
              <a:ext cx="457200" cy="31242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pitchFamily="1" charset="-128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0" y="1524000"/>
              <a:ext cx="457200" cy="36576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 userDrawn="1"/>
          </p:nvSpPr>
          <p:spPr bwMode="auto">
            <a:xfrm>
              <a:off x="0" y="3124200"/>
              <a:ext cx="457200" cy="76200"/>
            </a:xfrm>
            <a:prstGeom prst="rect">
              <a:avLst/>
            </a:prstGeom>
            <a:solidFill>
              <a:srgbClr val="FF7900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 userDrawn="1"/>
          </p:nvSpPr>
          <p:spPr bwMode="auto">
            <a:xfrm>
              <a:off x="0" y="381000"/>
              <a:ext cx="457200" cy="762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 userDrawn="1"/>
          </p:nvSpPr>
          <p:spPr bwMode="auto">
            <a:xfrm>
              <a:off x="0" y="5867400"/>
              <a:ext cx="457200" cy="762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5" name="Rectangle 22"/>
            <p:cNvSpPr>
              <a:spLocks noChangeArrowheads="1"/>
            </p:cNvSpPr>
            <p:nvPr userDrawn="1"/>
          </p:nvSpPr>
          <p:spPr bwMode="auto">
            <a:xfrm>
              <a:off x="0" y="0"/>
              <a:ext cx="457200" cy="4572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 userDrawn="1"/>
          </p:nvSpPr>
          <p:spPr bwMode="auto">
            <a:xfrm>
              <a:off x="0" y="1219200"/>
              <a:ext cx="457200" cy="1524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 userDrawn="1"/>
          </p:nvSpPr>
          <p:spPr bwMode="auto">
            <a:xfrm>
              <a:off x="0" y="5257800"/>
              <a:ext cx="457200" cy="1524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</p:grpSp>
      <p:sp>
        <p:nvSpPr>
          <p:cNvPr id="21" name="Fußzeilenplatzhalter 4"/>
          <p:cNvSpPr txBox="1">
            <a:spLocks noGrp="1"/>
          </p:cNvSpPr>
          <p:nvPr userDrawn="1"/>
        </p:nvSpPr>
        <p:spPr bwMode="auto">
          <a:xfrm>
            <a:off x="3635896" y="6082403"/>
            <a:ext cx="3744416" cy="69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Braille Keyboard</a:t>
            </a:r>
          </a:p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Md Shakhout</a:t>
            </a:r>
            <a:r>
              <a:rPr lang="de-DE" sz="1000" baseline="0" dirty="0" smtClean="0">
                <a:solidFill>
                  <a:schemeClr val="bg1"/>
                </a:solidFill>
              </a:rPr>
              <a:t> Hossain, Samaneh Nazari Dastjerdi</a:t>
            </a:r>
            <a:endParaRPr lang="de-DE" sz="1000" dirty="0">
              <a:solidFill>
                <a:schemeClr val="bg1"/>
              </a:solidFill>
            </a:endParaRPr>
          </a:p>
          <a:p>
            <a:pPr algn="ctr"/>
            <a:r>
              <a:rPr lang="de-DE" sz="1000" i="1" dirty="0">
                <a:solidFill>
                  <a:schemeClr val="bg1"/>
                </a:solidFill>
              </a:rPr>
              <a:t>Page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smtClean="0">
                <a:solidFill>
                  <a:schemeClr val="bg1"/>
                </a:solidFill>
              </a:rPr>
              <a:t> </a:t>
            </a:r>
            <a:fld id="{683AE010-9896-4990-86A8-A65F313402B6}" type="slidenum">
              <a:rPr lang="de-DE" sz="1000" smtClean="0">
                <a:solidFill>
                  <a:schemeClr val="bg1"/>
                </a:solidFill>
              </a:rPr>
              <a:pPr algn="ctr"/>
              <a:t>‹#›</a:t>
            </a:fld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23" name="Fußzeilenplatzhalter 4"/>
          <p:cNvSpPr txBox="1">
            <a:spLocks noGrp="1"/>
          </p:cNvSpPr>
          <p:nvPr userDrawn="1"/>
        </p:nvSpPr>
        <p:spPr bwMode="auto">
          <a:xfrm>
            <a:off x="941208" y="6082403"/>
            <a:ext cx="2952750" cy="69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sz="1000" dirty="0" smtClean="0">
                <a:solidFill>
                  <a:schemeClr val="bg1"/>
                </a:solidFill>
              </a:rPr>
              <a:t>Prof. Dr. Armin Zimmermann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FG system and software engineering</a:t>
            </a:r>
          </a:p>
        </p:txBody>
      </p:sp>
      <p:pic>
        <p:nvPicPr>
          <p:cNvPr id="24" name="Picture 26" descr="ENGLogoWeis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60" y="6234385"/>
            <a:ext cx="12954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8"/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  <a:cs typeface="+mn-cs"/>
            </a:endParaRPr>
          </a:p>
        </p:txBody>
      </p:sp>
      <p:pic>
        <p:nvPicPr>
          <p:cNvPr id="1028" name="Picture 4" descr="Logo Faculty IA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65" y="621374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73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6">
              <a:lumMod val="7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dn.sparkfun.com/assets/b/f/e/9/c/513824face395f6d3d000000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en-US" dirty="0"/>
              <a:t>Braille Keyboard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33488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Complex Embedded Lab</a:t>
            </a:r>
            <a:endParaRPr lang="en-US" sz="2400" b="1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1381033" y="4214056"/>
            <a:ext cx="6400800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1371600" y="4725144"/>
            <a:ext cx="6400800" cy="330609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Presented by:</a:t>
            </a:r>
          </a:p>
          <a:p>
            <a:pPr lvl="0"/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Shakhout</a:t>
            </a:r>
            <a:r>
              <a:rPr lang="en-US" dirty="0" smtClean="0"/>
              <a:t> Hossain</a:t>
            </a:r>
          </a:p>
          <a:p>
            <a:pPr lvl="0"/>
            <a:r>
              <a:rPr lang="en-US" dirty="0" err="1" smtClean="0"/>
              <a:t>Samaneh</a:t>
            </a:r>
            <a:r>
              <a:rPr lang="en-US" dirty="0" smtClean="0"/>
              <a:t> </a:t>
            </a:r>
            <a:r>
              <a:rPr lang="en-US" dirty="0" err="1" smtClean="0"/>
              <a:t>Nazari</a:t>
            </a:r>
            <a:r>
              <a:rPr lang="en-US" dirty="0" smtClean="0"/>
              <a:t> </a:t>
            </a:r>
            <a:r>
              <a:rPr lang="en-US" dirty="0" err="1" smtClean="0"/>
              <a:t>Dastjerdi</a:t>
            </a:r>
            <a:endParaRPr lang="en-US" dirty="0"/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1"/>
          </p:nvPr>
        </p:nvSpPr>
        <p:spPr>
          <a:xfrm>
            <a:off x="1371600" y="3169335"/>
            <a:ext cx="6400800" cy="28803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800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Supervised by: </a:t>
            </a:r>
          </a:p>
          <a:p>
            <a:r>
              <a:rPr lang="en-US" sz="1800" dirty="0" smtClean="0"/>
              <a:t>M.Sc</a:t>
            </a:r>
            <a:r>
              <a:rPr lang="en-US" sz="1800" dirty="0"/>
              <a:t>. Thomas </a:t>
            </a:r>
            <a:r>
              <a:rPr lang="en-US" sz="1800" dirty="0" smtClean="0"/>
              <a:t>Dietrich</a:t>
            </a:r>
          </a:p>
          <a:p>
            <a:r>
              <a:rPr lang="en-US" sz="1800" dirty="0"/>
              <a:t>M. Sc. Alexander Wichmann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Thank You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800" dirty="0"/>
              <a:t>md-shakhout.hossain@tu-ilmenau.de</a:t>
            </a:r>
          </a:p>
          <a:p>
            <a:pPr marL="0" indent="0" algn="ctr">
              <a:buNone/>
            </a:pPr>
            <a:r>
              <a:rPr lang="en-US" sz="1800" dirty="0" smtClean="0"/>
              <a:t>Samaneh.nazari-dastjerdi@tu-ilmenau.de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36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Braille Keyboard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Circuit</a:t>
            </a:r>
          </a:p>
          <a:p>
            <a:r>
              <a:rPr lang="en-US" dirty="0" smtClean="0"/>
              <a:t>Pseudo code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814" y="2804615"/>
            <a:ext cx="381218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7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Braille Keyboard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Braille keyboard is a specialist input device that allows the user to type and enter text or instructions for the computer in Braille.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G:\second-semester\LabEm\Untitled.pn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68235"/>
            <a:ext cx="3152140" cy="1702435"/>
          </a:xfrm>
          <a:prstGeom prst="rect">
            <a:avLst/>
          </a:prstGeom>
          <a:noFill/>
          <a:extLst/>
        </p:spPr>
      </p:pic>
      <p:pic>
        <p:nvPicPr>
          <p:cNvPr id="5" name="Picture 4" descr="G:\second-semester\LabEm\Untitled1.png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68235"/>
            <a:ext cx="3439160" cy="1702435"/>
          </a:xfrm>
          <a:prstGeom prst="rect">
            <a:avLst/>
          </a:prstGeom>
          <a:noFill/>
          <a:extLst/>
        </p:spPr>
      </p:pic>
      <p:sp>
        <p:nvSpPr>
          <p:cNvPr id="6" name="TextBox 5"/>
          <p:cNvSpPr txBox="1"/>
          <p:nvPr/>
        </p:nvSpPr>
        <p:spPr>
          <a:xfrm>
            <a:off x="1106246" y="4070670"/>
            <a:ext cx="245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English and braille letter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4114426"/>
            <a:ext cx="277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English </a:t>
            </a:r>
            <a:r>
              <a:rPr lang="en-US" dirty="0"/>
              <a:t>and Braille numbers</a:t>
            </a:r>
          </a:p>
        </p:txBody>
      </p:sp>
    </p:spTree>
    <p:extLst>
      <p:ext uri="{BB962C8B-B14F-4D97-AF65-F5344CB8AC3E}">
        <p14:creationId xmlns:p14="http://schemas.microsoft.com/office/powerpoint/2010/main" val="3144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board</a:t>
            </a:r>
          </a:p>
          <a:p>
            <a:r>
              <a:rPr lang="en-US" dirty="0" smtClean="0"/>
              <a:t>LCD5110 </a:t>
            </a:r>
            <a:r>
              <a:rPr lang="en-US" dirty="0"/>
              <a:t>(Nokia </a:t>
            </a:r>
            <a:r>
              <a:rPr lang="en-US" dirty="0" smtClean="0"/>
              <a:t>5110)</a:t>
            </a:r>
            <a:endParaRPr lang="en-US" b="1" dirty="0"/>
          </a:p>
          <a:p>
            <a:r>
              <a:rPr lang="en-US" dirty="0" smtClean="0"/>
              <a:t>7 Push buttons</a:t>
            </a:r>
          </a:p>
          <a:p>
            <a:r>
              <a:rPr lang="en-US" dirty="0" smtClean="0"/>
              <a:t>Breadboard</a:t>
            </a:r>
          </a:p>
          <a:p>
            <a:r>
              <a:rPr lang="en-US" dirty="0" smtClean="0"/>
              <a:t>Resistor</a:t>
            </a:r>
          </a:p>
          <a:p>
            <a:r>
              <a:rPr lang="en-US" dirty="0"/>
              <a:t>C</a:t>
            </a:r>
            <a:r>
              <a:rPr lang="en-US" dirty="0" smtClean="0"/>
              <a:t>able</a:t>
            </a:r>
          </a:p>
          <a:p>
            <a:endParaRPr lang="en-US" dirty="0"/>
          </a:p>
        </p:txBody>
      </p:sp>
      <p:pic>
        <p:nvPicPr>
          <p:cNvPr id="3074" name="Picture 2" descr="Image result for resis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67268"/>
            <a:ext cx="3151880" cy="24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bread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69" y="2529142"/>
            <a:ext cx="4171994" cy="278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able for breadbo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77" y="2687061"/>
            <a:ext cx="3813981" cy="276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arduino leonard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7"/>
          <a:stretch/>
        </p:blipFill>
        <p:spPr bwMode="auto">
          <a:xfrm>
            <a:off x="4604463" y="2467296"/>
            <a:ext cx="3904600" cy="290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push butt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527" y="2431770"/>
            <a:ext cx="2693385" cy="269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lcd 51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5" r="-1174" b="13430"/>
          <a:stretch/>
        </p:blipFill>
        <p:spPr bwMode="auto">
          <a:xfrm>
            <a:off x="4818083" y="2429536"/>
            <a:ext cx="3479902" cy="265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9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</a:t>
            </a:r>
          </a:p>
        </p:txBody>
      </p:sp>
      <p:pic>
        <p:nvPicPr>
          <p:cNvPr id="4" name="Content Placeholder 3" descr="alt text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386" y="692696"/>
            <a:ext cx="4884614" cy="49566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05087" y="1443841"/>
            <a:ext cx="43951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USB connection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barrel jack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3.3V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Analog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Digital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Pulse-Width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Modulation (PWM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Analog Reference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LED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Transmit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Receive indicator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LEDs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Circuit 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voltage regulator </a:t>
            </a:r>
          </a:p>
        </p:txBody>
      </p:sp>
    </p:spTree>
    <p:extLst>
      <p:ext uri="{BB962C8B-B14F-4D97-AF65-F5344CB8AC3E}">
        <p14:creationId xmlns:p14="http://schemas.microsoft.com/office/powerpoint/2010/main" val="3144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62074"/>
          </a:xfrm>
        </p:spPr>
        <p:txBody>
          <a:bodyPr>
            <a:normAutofit/>
          </a:bodyPr>
          <a:lstStyle/>
          <a:p>
            <a:r>
              <a:rPr lang="en-US" dirty="0"/>
              <a:t>Arduino Leonardo</a:t>
            </a:r>
          </a:p>
        </p:txBody>
      </p:sp>
      <p:pic>
        <p:nvPicPr>
          <p:cNvPr id="4" name="Content Placeholder 3" descr="alt text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68960"/>
            <a:ext cx="3442423" cy="28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55576" y="1340768"/>
            <a:ext cx="75608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Leonardo is Arduino’s first development board to use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one microcontroller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built-in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USB.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198581"/>
            <a:ext cx="8229600" cy="562074"/>
          </a:xfrm>
        </p:spPr>
        <p:txBody>
          <a:bodyPr/>
          <a:lstStyle/>
          <a:p>
            <a:r>
              <a:rPr lang="en-US" dirty="0" smtClean="0"/>
              <a:t>LCD 5110</a:t>
            </a:r>
            <a:endParaRPr lang="en-US" dirty="0"/>
          </a:p>
        </p:txBody>
      </p:sp>
      <p:pic>
        <p:nvPicPr>
          <p:cNvPr id="2050" name="Picture 2" descr="https://cdn.sparkfun.com/assets/6/c/f/8/b/524dc9ea757b7f616e8b456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3504"/>
            <a:ext cx="3364928" cy="315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second-semester\LabEm\lc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7240011" cy="248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43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Circuit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G:\second-semester\LabEm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8229600" cy="427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23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 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101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 </a:t>
            </a:r>
            <a:r>
              <a:rPr lang="en-US" sz="3200" dirty="0"/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0440" y="271408"/>
            <a:ext cx="2668747" cy="1728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Declaring all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entire 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 as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values for pins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button press flag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up all values container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Number Format</a:t>
            </a:r>
          </a:p>
          <a:p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lastDebounceTime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debounceDelay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200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entire 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All The Button Pressed</a:t>
            </a:r>
          </a:p>
          <a:p>
            <a:endParaRPr lang="en-US" sz="1400" dirty="0"/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870699" y="2451347"/>
            <a:ext cx="2088232" cy="86409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=1 &amp; is Number = 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072766" y="3687036"/>
            <a:ext cx="1684100" cy="576064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Switch( sum value)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Case1: serial point(“A”)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3923928" y="2451346"/>
            <a:ext cx="2088232" cy="86409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=1 &amp; is Number = 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123190" y="3684820"/>
            <a:ext cx="1684100" cy="576064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Switch( sum value)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Case1: serial point(“0”)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078907" y="5196757"/>
            <a:ext cx="1684100" cy="576064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Complete=0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Sum value=0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135287" y="5196757"/>
            <a:ext cx="1684100" cy="576064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Complete=0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Sum value=0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 Number=0</a:t>
            </a:r>
          </a:p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cxnSp>
        <p:nvCxnSpPr>
          <p:cNvPr id="13" name="Elbow Connector 12"/>
          <p:cNvCxnSpPr>
            <a:stCxn id="5" idx="2"/>
            <a:endCxn id="6" idx="0"/>
          </p:cNvCxnSpPr>
          <p:nvPr/>
        </p:nvCxnSpPr>
        <p:spPr>
          <a:xfrm rot="16200000" flipH="1">
            <a:off x="1688941" y="2225472"/>
            <a:ext cx="451747" cy="1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7" idx="0"/>
          </p:cNvCxnSpPr>
          <p:nvPr/>
        </p:nvCxnSpPr>
        <p:spPr>
          <a:xfrm rot="16200000" flipH="1">
            <a:off x="1729019" y="3501238"/>
            <a:ext cx="371593" cy="1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9" idx="4"/>
            <a:endCxn id="10" idx="0"/>
          </p:cNvCxnSpPr>
          <p:nvPr/>
        </p:nvCxnSpPr>
        <p:spPr>
          <a:xfrm rot="16200000" flipH="1">
            <a:off x="1766359" y="5042159"/>
            <a:ext cx="303052" cy="6144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9" idx="0"/>
          </p:cNvCxnSpPr>
          <p:nvPr/>
        </p:nvCxnSpPr>
        <p:spPr>
          <a:xfrm rot="5400000">
            <a:off x="4781953" y="3498729"/>
            <a:ext cx="369378" cy="2804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0" idx="4"/>
            <a:endCxn id="11" idx="0"/>
          </p:cNvCxnSpPr>
          <p:nvPr/>
        </p:nvCxnSpPr>
        <p:spPr>
          <a:xfrm rot="5400000">
            <a:off x="4822636" y="5042056"/>
            <a:ext cx="309402" cy="127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43390" y="3378532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31840" y="257930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Elbow Connector 38"/>
          <p:cNvCxnSpPr>
            <a:stCxn id="6" idx="3"/>
            <a:endCxn id="8" idx="1"/>
          </p:cNvCxnSpPr>
          <p:nvPr/>
        </p:nvCxnSpPr>
        <p:spPr>
          <a:xfrm flipV="1">
            <a:off x="2958931" y="2883394"/>
            <a:ext cx="964997" cy="1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87673" y="3377043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lowchart: Data 42"/>
          <p:cNvSpPr/>
          <p:nvPr/>
        </p:nvSpPr>
        <p:spPr>
          <a:xfrm>
            <a:off x="6732240" y="2546936"/>
            <a:ext cx="2160240" cy="680284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Invalid 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12160" y="257561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Elbow Connector 70"/>
          <p:cNvCxnSpPr>
            <a:stCxn id="8" idx="3"/>
            <a:endCxn id="43" idx="2"/>
          </p:cNvCxnSpPr>
          <p:nvPr/>
        </p:nvCxnSpPr>
        <p:spPr>
          <a:xfrm>
            <a:off x="6012160" y="2883394"/>
            <a:ext cx="936104" cy="368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ata 88"/>
          <p:cNvSpPr/>
          <p:nvPr/>
        </p:nvSpPr>
        <p:spPr>
          <a:xfrm>
            <a:off x="834693" y="4553563"/>
            <a:ext cx="2160240" cy="340142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Print Letter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Flowchart: Data 89"/>
          <p:cNvSpPr/>
          <p:nvPr/>
        </p:nvSpPr>
        <p:spPr>
          <a:xfrm>
            <a:off x="3910242" y="4547213"/>
            <a:ext cx="2134190" cy="340142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Print Numbers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9" name="Elbow Connector 98"/>
          <p:cNvCxnSpPr>
            <a:stCxn id="10" idx="2"/>
            <a:endCxn id="5" idx="0"/>
          </p:cNvCxnSpPr>
          <p:nvPr/>
        </p:nvCxnSpPr>
        <p:spPr>
          <a:xfrm rot="5400000" flipH="1">
            <a:off x="-832821" y="3019044"/>
            <a:ext cx="5501413" cy="6143"/>
          </a:xfrm>
          <a:prstGeom prst="bentConnector5">
            <a:avLst>
              <a:gd name="adj1" fmla="val -4155"/>
              <a:gd name="adj2" fmla="val 25543171"/>
              <a:gd name="adj3" fmla="val 104155"/>
            </a:avLst>
          </a:prstGeom>
          <a:ln>
            <a:solidFill>
              <a:schemeClr val="bg2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" idx="2"/>
            <a:endCxn id="5" idx="0"/>
          </p:cNvCxnSpPr>
          <p:nvPr/>
        </p:nvCxnSpPr>
        <p:spPr>
          <a:xfrm rot="5400000" flipH="1">
            <a:off x="695369" y="1490854"/>
            <a:ext cx="5501413" cy="3062523"/>
          </a:xfrm>
          <a:prstGeom prst="bentConnector5">
            <a:avLst>
              <a:gd name="adj1" fmla="val -4155"/>
              <a:gd name="adj2" fmla="val 41962"/>
              <a:gd name="adj3" fmla="val 104155"/>
            </a:avLst>
          </a:prstGeom>
          <a:ln>
            <a:solidFill>
              <a:schemeClr val="bg2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7" idx="2"/>
            <a:endCxn id="89" idx="1"/>
          </p:cNvCxnSpPr>
          <p:nvPr/>
        </p:nvCxnSpPr>
        <p:spPr>
          <a:xfrm rot="5400000">
            <a:off x="1769584" y="4408330"/>
            <a:ext cx="290463" cy="3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9" idx="2"/>
            <a:endCxn id="90" idx="1"/>
          </p:cNvCxnSpPr>
          <p:nvPr/>
        </p:nvCxnSpPr>
        <p:spPr>
          <a:xfrm rot="16200000" flipH="1">
            <a:off x="4828124" y="4397999"/>
            <a:ext cx="286329" cy="12097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6" grpId="0"/>
      <p:bldP spid="37" grpId="0"/>
      <p:bldP spid="42" grpId="0"/>
      <p:bldP spid="43" grpId="0" animBg="1"/>
      <p:bldP spid="69" grpId="0"/>
      <p:bldP spid="89" grpId="0" animBg="1"/>
      <p:bldP spid="90" grpId="0" animBg="1"/>
    </p:bldLst>
  </p:timing>
</p:sld>
</file>

<file path=ppt/theme/theme1.xml><?xml version="1.0" encoding="utf-8"?>
<a:theme xmlns:a="http://schemas.openxmlformats.org/drawingml/2006/main" name="Larissa">
  <a:themeElements>
    <a:clrScheme name="ICS">
      <a:dk1>
        <a:srgbClr val="000000"/>
      </a:dk1>
      <a:lt1>
        <a:srgbClr val="FFFFFF"/>
      </a:lt1>
      <a:dk2>
        <a:srgbClr val="FFFFFF"/>
      </a:dk2>
      <a:lt2>
        <a:srgbClr val="003359"/>
      </a:lt2>
      <a:accent1>
        <a:srgbClr val="FF7900"/>
      </a:accent1>
      <a:accent2>
        <a:srgbClr val="FFC000"/>
      </a:accent2>
      <a:accent3>
        <a:srgbClr val="FFBC7F"/>
      </a:accent3>
      <a:accent4>
        <a:srgbClr val="9E6422"/>
      </a:accent4>
      <a:accent5>
        <a:srgbClr val="B4DCDC"/>
      </a:accent5>
      <a:accent6>
        <a:srgbClr val="00747A"/>
      </a:accent6>
      <a:hlink>
        <a:srgbClr val="00747A"/>
      </a:hlink>
      <a:folHlink>
        <a:srgbClr val="78B6A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228</Words>
  <Application>Microsoft Office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Larissa</vt:lpstr>
      <vt:lpstr>Braille Keyboard</vt:lpstr>
      <vt:lpstr>Agenda</vt:lpstr>
      <vt:lpstr>Braille Keyboard </vt:lpstr>
      <vt:lpstr>Components </vt:lpstr>
      <vt:lpstr>Arduino </vt:lpstr>
      <vt:lpstr>Arduino Leonardo</vt:lpstr>
      <vt:lpstr>LCD 5110</vt:lpstr>
      <vt:lpstr>Circuit </vt:lpstr>
      <vt:lpstr>Pseudo code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Integrated Communication Systems Group</dc:creator>
  <cp:lastModifiedBy>User</cp:lastModifiedBy>
  <cp:revision>41</cp:revision>
  <dcterms:created xsi:type="dcterms:W3CDTF">2010-10-05T15:15:43Z</dcterms:created>
  <dcterms:modified xsi:type="dcterms:W3CDTF">2017-07-12T19:44:06Z</dcterms:modified>
</cp:coreProperties>
</file>