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4" r:id="rId16"/>
    <p:sldId id="277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DB07-0AAB-AA9E-3DA2-E59D051BF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0D8F-4617-E442-8F9F-CA2723C8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1C55-90CE-E8C7-689D-CFAF5B94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6615-7E11-5A6E-0F70-C2D06461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00B0-6650-FF57-2789-DB4AD08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F2B0-84F5-0A4F-C88D-8BE97038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53F6-E3DC-A0FB-A610-9E900CFA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A281-538D-F4B0-3D4E-6AC70345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9799-EE2E-BE37-CCBD-FE9D83A4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F327-1101-18E1-8DCD-CCC955C1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4945E-8940-5833-5544-78ABE7EA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0E4D-6314-A0FC-59A4-CCB40D01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FFDB-587B-14B5-5B95-AFDD130E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07AC-ED87-293F-4F64-56B3CFCA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A22F-ACCB-D31E-F1F9-BBCBCA9C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7861-0E1B-2A9F-EFC3-20677980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3687-9733-4804-DA61-8A7CB20F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E2F8-AC00-2923-EF4F-245821D7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B56D-D2E0-76A4-CF35-B15063F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BC2C-4A12-1EEA-7606-A3FAB3A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7970-5E4E-44EA-BE03-EE507421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4859-A8A6-7E7C-CF4B-EE45593A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281D-092B-9136-DD3C-8705DDE1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4381-9130-A87E-A92A-FDFFC4ED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7D89-289E-64C9-56A4-880F0B1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F20C-91B9-8176-D270-57A33691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7388-CF6A-54B4-D880-9E945CDF3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F48E-80BC-98FF-E602-4BA57B5B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7A3B-F953-1E8F-6749-97ABA02E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1FAC-8BD5-2C19-32DD-43E82EF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E46E-DAB3-938E-9D1C-380CC843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F363-C851-0B27-A95E-53A8D950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1586-676A-82F1-F9DE-C8D1AC78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65C0B-D7CA-24E0-8E34-7CAB780F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99080-DB7F-1A29-766B-FB26960F8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BD375-713A-47D1-032E-427146799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7292B-23E5-117B-EB82-88CAE483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7779-47B4-9040-75F7-1432A34B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3971D-135A-0F45-4E81-C860720B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4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58B1-FAB4-CBD8-340F-2DAF6542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D5A1-BC3D-304F-B557-DA1D02F4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A342-77E1-591B-C46D-C40C006C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2B21-4334-2291-BFF0-9D53AF0D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2B25-5F74-1E6B-8496-9E32E886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F5F7-A080-A279-8497-86E7E9A4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6EA2-0C28-FC02-61F8-926FBC29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0730-5356-A5A6-7EC8-65282A44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52A8-FC41-1CAA-DAF2-2B7BB122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D473-294E-EA34-8532-D77146B0F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4687-F040-4BE1-4CA4-806297BD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4CEC-27CE-9934-7E4E-116E87E6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6873-34AD-2084-98F2-A196E86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71B0-5826-365C-A0BB-ACA8869B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5ADC3-EE9A-49D7-6413-A9094C8D8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6A23E-935E-AC6A-0C60-DC3116A6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F31E-5A96-F8F4-27BE-35AC63E5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B77-D4CE-4262-0956-4FB196F0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D572-7368-0DB7-B7D1-3E37FEC3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3DE54-7DBA-C8DE-4F79-40B0C14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D098-0169-9589-315B-F6306D48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0EAB-3B93-37C9-3397-DD23FA5D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F3A4-FA87-4CB3-9307-1BB6FD25CCF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3561-AC75-1919-F238-CE7020972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04EA-34B5-4964-ECC3-3543E41AB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D13C-C42C-43D5-AECA-FAFF1C574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com/" TargetMode="External"/><Relationship Id="rId2" Type="http://schemas.openxmlformats.org/officeDocument/2006/relationships/hyperlink" Target="https://www.greeksforgeek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D5152-3D72-3B1C-05B5-82C86EB7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rgbClr val="FF0000"/>
                </a:solidFill>
              </a:rPr>
              <a:t>PROJECT ON VIRTUAL</a:t>
            </a:r>
          </a:p>
          <a:p>
            <a:pPr marL="0" indent="0" algn="ctr">
              <a:buNone/>
            </a:pPr>
            <a:r>
              <a:rPr lang="en-IN" sz="6600" dirty="0">
                <a:solidFill>
                  <a:srgbClr val="FF0000"/>
                </a:solidFill>
              </a:rPr>
              <a:t> TICKETING SYSTEM</a:t>
            </a:r>
          </a:p>
        </p:txBody>
      </p:sp>
    </p:spTree>
    <p:extLst>
      <p:ext uri="{BB962C8B-B14F-4D97-AF65-F5344CB8AC3E}">
        <p14:creationId xmlns:p14="http://schemas.microsoft.com/office/powerpoint/2010/main" val="191233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F44D-A4E4-CACD-CF34-64E1256B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255638"/>
            <a:ext cx="11346425" cy="6302477"/>
          </a:xfrm>
        </p:spPr>
        <p:txBody>
          <a:bodyPr>
            <a:normAutofit/>
          </a:bodyPr>
          <a:lstStyle/>
          <a:p>
            <a:r>
              <a:rPr lang="en-IN" dirty="0"/>
              <a:t>SOFTWARE REQUIREMENTS</a:t>
            </a:r>
          </a:p>
          <a:p>
            <a:pPr marL="0" indent="0">
              <a:buNone/>
            </a:pPr>
            <a:r>
              <a:rPr lang="en-IN" dirty="0"/>
              <a:t>1.   </a:t>
            </a:r>
            <a:r>
              <a:rPr lang="en-IN" u="sng" dirty="0"/>
              <a:t>Web Application</a:t>
            </a:r>
          </a:p>
          <a:p>
            <a:pPr marL="0" indent="0" algn="just">
              <a:buNone/>
            </a:pPr>
            <a:r>
              <a:rPr lang="en-IN" u="sng" dirty="0"/>
              <a:t>Framework</a:t>
            </a:r>
            <a:r>
              <a:rPr lang="en-IN" dirty="0"/>
              <a:t>: VS(visual studio) Code , Python 3.12(64-bits) , Microsoft </a:t>
            </a:r>
            <a:r>
              <a:rPr lang="en-IN" dirty="0" err="1"/>
              <a:t>Powerpoint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  Payment Processing</a:t>
            </a:r>
          </a:p>
          <a:p>
            <a:pPr marL="0" indent="0">
              <a:buNone/>
            </a:pPr>
            <a:r>
              <a:rPr lang="en-IN" u="sng" dirty="0"/>
              <a:t>Payment Gateway Integration</a:t>
            </a:r>
            <a:r>
              <a:rPr lang="en-IN" dirty="0"/>
              <a:t>: Support for services like  PayPal, or Square to handle secure transactions.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1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67F1-A24D-5106-763C-85AA93E3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4. Customer Support Tools</a:t>
            </a:r>
          </a:p>
          <a:p>
            <a:pPr marL="0" indent="0">
              <a:buNone/>
            </a:pPr>
            <a:r>
              <a:rPr lang="en-IN" u="sng" dirty="0"/>
              <a:t>Chatbot/Live Chat Software</a:t>
            </a:r>
            <a:r>
              <a:rPr lang="en-IN" dirty="0"/>
              <a:t>: Integration with services like Intercom or Zendesk for customer inquiries.</a:t>
            </a:r>
          </a:p>
          <a:p>
            <a:pPr marL="0" indent="0">
              <a:buNone/>
            </a:pPr>
            <a:r>
              <a:rPr lang="en-IN" u="sng" dirty="0"/>
              <a:t>Email Marketing Software</a:t>
            </a:r>
            <a:r>
              <a:rPr lang="en-IN" dirty="0"/>
              <a:t>: Tools like Mailchimp for communication and promotions. </a:t>
            </a:r>
          </a:p>
          <a:p>
            <a:pPr marL="0" indent="0">
              <a:buNone/>
            </a:pPr>
            <a:r>
              <a:rPr lang="en-IN" dirty="0"/>
              <a:t>5. Backup and Recovery Software</a:t>
            </a:r>
          </a:p>
          <a:p>
            <a:pPr marL="0" indent="0">
              <a:buNone/>
            </a:pPr>
            <a:r>
              <a:rPr lang="en-IN" u="sng" dirty="0"/>
              <a:t>Data Backup Solutions</a:t>
            </a:r>
            <a:r>
              <a:rPr lang="en-IN" dirty="0"/>
              <a:t>: Automated backup software for regular data protection.</a:t>
            </a:r>
          </a:p>
          <a:p>
            <a:pPr marL="0" indent="0">
              <a:buNone/>
            </a:pPr>
            <a:r>
              <a:rPr lang="en-IN" u="sng" dirty="0"/>
              <a:t>Scalability</a:t>
            </a:r>
            <a:r>
              <a:rPr lang="en-IN" dirty="0"/>
              <a:t>: Ensure the software can handle increased traffic during peak sales periods.</a:t>
            </a:r>
          </a:p>
        </p:txBody>
      </p:sp>
    </p:spTree>
    <p:extLst>
      <p:ext uri="{BB962C8B-B14F-4D97-AF65-F5344CB8AC3E}">
        <p14:creationId xmlns:p14="http://schemas.microsoft.com/office/powerpoint/2010/main" val="12326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28D9-7AEE-9DD2-3FC0-504B0146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PROJECT 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63D54-5E30-59A8-77B9-CF9D4D58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504"/>
            <a:ext cx="10370573" cy="5142270"/>
          </a:xfrm>
        </p:spPr>
      </p:pic>
    </p:spTree>
    <p:extLst>
      <p:ext uri="{BB962C8B-B14F-4D97-AF65-F5344CB8AC3E}">
        <p14:creationId xmlns:p14="http://schemas.microsoft.com/office/powerpoint/2010/main" val="191714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2978-F337-4B80-DCA4-631A8B82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-137650"/>
            <a:ext cx="10515600" cy="1160206"/>
          </a:xfrm>
        </p:spPr>
        <p:txBody>
          <a:bodyPr/>
          <a:lstStyle/>
          <a:p>
            <a:r>
              <a:rPr lang="en-IN" b="1" dirty="0"/>
              <a:t>ADVANTAGES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DBF711-2A57-82E9-0DCE-AAD74E8F9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794" y="1022556"/>
            <a:ext cx="11434916" cy="54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2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8B3-40BE-9BB0-BE39-82ED4DA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88650-1B39-DE71-BF19-53BE1BBF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670"/>
            <a:ext cx="10213257" cy="5008203"/>
          </a:xfrm>
        </p:spPr>
      </p:pic>
    </p:spTree>
    <p:extLst>
      <p:ext uri="{BB962C8B-B14F-4D97-AF65-F5344CB8AC3E}">
        <p14:creationId xmlns:p14="http://schemas.microsoft.com/office/powerpoint/2010/main" val="31618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955F-4042-9394-C33B-4F6010D6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9B54-5544-32CE-1A1B-86B647CA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103"/>
            <a:ext cx="10515600" cy="407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Virtual Ticketing System revolutionizes the way tickets are handled in various industries by offering a modern, user-friendly, and efficient solution. It caters to both users and administrators, ensuring smooth operations and providing an enhanced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4210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239-B535-4C32-B932-FCA93E5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317522"/>
          </a:xfrm>
        </p:spPr>
        <p:txBody>
          <a:bodyPr/>
          <a:lstStyle/>
          <a:p>
            <a:r>
              <a:rPr lang="en-IN" b="1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9E95-8000-9858-CBDD-17C99F34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AI-Driven Suggestions:</a:t>
            </a:r>
            <a:r>
              <a:rPr lang="en-US" dirty="0"/>
              <a:t> Use machine learning algorithms to analyze user preferences and suggest events, improving the likelihood of ticket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Pricing:</a:t>
            </a:r>
            <a:r>
              <a:rPr lang="en-US" dirty="0"/>
              <a:t> Implement algorithms that adjust prices based on demand, user history, and real-time data.</a:t>
            </a:r>
          </a:p>
          <a:p>
            <a:pPr marL="0" indent="0">
              <a:buNone/>
            </a:pPr>
            <a:r>
              <a:rPr lang="en-US" b="1" dirty="0"/>
              <a:t>Social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Ticketing:</a:t>
            </a:r>
            <a:r>
              <a:rPr lang="en-US" dirty="0"/>
              <a:t> Allow users to purchase multiple tickets for friends and integrate with social media to coordinate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Sharing:</a:t>
            </a:r>
            <a:r>
              <a:rPr lang="en-US" dirty="0"/>
              <a:t> Enable users to share their tickets on social platforms, creating organic marketing opportunities.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0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2344-3045-7D4E-3AD0-211C40B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FEB8-A4BD-D826-84D6-49A70BFA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https://www.greeksforgeeks.org</a:t>
            </a:r>
            <a:r>
              <a:rPr lang="en-IN" dirty="0"/>
              <a:t> referred by </a:t>
            </a:r>
            <a:r>
              <a:rPr lang="en-IN" dirty="0" err="1"/>
              <a:t>geeksforgeeks</a:t>
            </a:r>
            <a:endParaRPr lang="en-IN" dirty="0"/>
          </a:p>
          <a:p>
            <a:r>
              <a:rPr lang="en-IN" dirty="0">
                <a:hlinkClick r:id="rId3"/>
              </a:rPr>
              <a:t>https://www.slideshare.com</a:t>
            </a:r>
            <a:endParaRPr lang="en-IN" dirty="0"/>
          </a:p>
          <a:p>
            <a:r>
              <a:rPr lang="en-IN" dirty="0"/>
              <a:t>AUTOMATE THE BORING STUFF WITH PYTHON (2</a:t>
            </a:r>
            <a:r>
              <a:rPr lang="en-IN" baseline="30000" dirty="0"/>
              <a:t>ND</a:t>
            </a:r>
            <a:r>
              <a:rPr lang="en-IN" dirty="0"/>
              <a:t> EDITION)</a:t>
            </a:r>
          </a:p>
          <a:p>
            <a:pPr marL="0" indent="0" algn="ctr">
              <a:buNone/>
            </a:pPr>
            <a:r>
              <a:rPr lang="en-IN" dirty="0"/>
              <a:t>BY</a:t>
            </a:r>
            <a:r>
              <a:rPr lang="en-IN" b="1" dirty="0"/>
              <a:t> AI SWEIGART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3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Images | Template Presentation | Sample of PPT  Presentation | Presentation Background Images">
            <a:extLst>
              <a:ext uri="{FF2B5EF4-FFF2-40B4-BE49-F238E27FC236}">
                <a16:creationId xmlns:a16="http://schemas.microsoft.com/office/drawing/2014/main" id="{6BA820D3-D1E6-AB7F-A2A0-E80A659FE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2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328A672-F13C-714A-6AEC-658B0433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62139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rgbClr val="FF0000"/>
                </a:solidFill>
                <a:highlight>
                  <a:srgbClr val="FFFF00"/>
                </a:highlight>
              </a:rPr>
              <a:t>KISHKINDA UNIVERSITY BALLARI</a:t>
            </a:r>
          </a:p>
          <a:p>
            <a:pPr marL="0" indent="0" algn="ctr">
              <a:buNone/>
            </a:pPr>
            <a:r>
              <a:rPr lang="en-IN" sz="2600" dirty="0"/>
              <a:t>INTERNAL GUIDE </a:t>
            </a:r>
          </a:p>
          <a:p>
            <a:pPr marL="0" indent="0" algn="ctr">
              <a:buNone/>
            </a:pPr>
            <a:r>
              <a:rPr lang="en-IN" sz="2600" dirty="0"/>
              <a:t> Mr. SUKUMAR T</a:t>
            </a:r>
          </a:p>
          <a:p>
            <a:pPr marL="0" indent="0" algn="ctr">
              <a:buNone/>
            </a:pPr>
            <a:r>
              <a:rPr lang="en-IN" sz="2400" dirty="0"/>
              <a:t>DEPARTMENT OF COMPUTER SCIENCE AND ENGINEERING</a:t>
            </a:r>
          </a:p>
          <a:p>
            <a:pPr marL="0" indent="0" algn="ctr">
              <a:buNone/>
            </a:pPr>
            <a:r>
              <a:rPr lang="en-IN" sz="1800" b="1" dirty="0"/>
              <a:t>PROJECT TEAM MEMBERS:</a:t>
            </a:r>
          </a:p>
          <a:p>
            <a:pPr marL="0" indent="0" algn="ctr">
              <a:buNone/>
            </a:pPr>
            <a:r>
              <a:rPr lang="en-IN" sz="1800" dirty="0"/>
              <a:t> K.NIVEDINI             KUB23CSE052</a:t>
            </a:r>
          </a:p>
          <a:p>
            <a:pPr marL="0" indent="0" algn="ctr">
              <a:buNone/>
            </a:pPr>
            <a:r>
              <a:rPr lang="en-IN" sz="1800" dirty="0"/>
              <a:t>SAI DEEPTHI .T      KUB23CSE122</a:t>
            </a:r>
          </a:p>
          <a:p>
            <a:pPr marL="0" indent="0" algn="ctr">
              <a:buNone/>
            </a:pPr>
            <a:r>
              <a:rPr lang="en-IN" sz="1800" dirty="0"/>
              <a:t>ANJALI                     KUB23CSE009</a:t>
            </a:r>
          </a:p>
          <a:p>
            <a:pPr marL="0" indent="0" algn="ctr">
              <a:buNone/>
            </a:pPr>
            <a:r>
              <a:rPr lang="en-IN" sz="1800" dirty="0"/>
              <a:t> K.V. SAMANA          KUB23CSE060</a:t>
            </a:r>
          </a:p>
          <a:p>
            <a:pPr marL="0" indent="0" algn="ctr">
              <a:buNone/>
            </a:pPr>
            <a:r>
              <a:rPr lang="en-IN" sz="1800" dirty="0"/>
              <a:t>K.S. DEVIKA            KUB23CSE058</a:t>
            </a:r>
          </a:p>
          <a:p>
            <a:pPr marL="0" indent="0" algn="ctr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3ABFF-EE4B-A947-61E5-60015A50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7" y="0"/>
            <a:ext cx="4188542" cy="26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AD19-8419-B7AF-EE89-0C99050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4" y="335629"/>
            <a:ext cx="10515600" cy="1325563"/>
          </a:xfrm>
        </p:spPr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A296-14E8-D99D-B9DE-4AF8280D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ticketing system is a software application that helps business</a:t>
            </a:r>
          </a:p>
          <a:p>
            <a:pPr marL="0" indent="0">
              <a:buNone/>
            </a:pPr>
            <a:r>
              <a:rPr lang="en-IN" dirty="0"/>
              <a:t>To manage and track customer requests and support inquires.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Virtual ticketing system is designed to </a:t>
            </a:r>
            <a:r>
              <a:rPr lang="en-IN" dirty="0" err="1"/>
              <a:t>steamline</a:t>
            </a:r>
            <a:r>
              <a:rPr lang="en-IN" dirty="0"/>
              <a:t> the process of managing and issuing tickets for various events, transportation services, or customer services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includes:</a:t>
            </a:r>
          </a:p>
          <a:p>
            <a:pPr marL="0" indent="0">
              <a:buNone/>
            </a:pPr>
            <a:r>
              <a:rPr lang="en-IN" dirty="0"/>
              <a:t>Virtual tickets, digital tickets, virtual help desk</a:t>
            </a:r>
          </a:p>
        </p:txBody>
      </p:sp>
    </p:spTree>
    <p:extLst>
      <p:ext uri="{BB962C8B-B14F-4D97-AF65-F5344CB8AC3E}">
        <p14:creationId xmlns:p14="http://schemas.microsoft.com/office/powerpoint/2010/main" val="10393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7ADF-76EB-956C-AF50-13FB55DF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BE79-B015-8B4B-C82A-8547E22C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User- Friendly interface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Real time ticket availability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Multiple payment options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Multi- 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19675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938-7191-A056-A26C-41D2A642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OBJECTIVES AND PURPOSES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33CC-15B3-D54D-3E65-3D9D7551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3000" dirty="0">
                <a:solidFill>
                  <a:srgbClr val="1F1F1F"/>
                </a:solidFill>
                <a:latin typeface="Google Sans"/>
              </a:rPr>
              <a:t>P</a:t>
            </a:r>
            <a:r>
              <a:rPr lang="en-US" sz="3000" b="0" i="0" dirty="0">
                <a:solidFill>
                  <a:srgbClr val="1F1F1F"/>
                </a:solidFill>
                <a:effectLst/>
                <a:latin typeface="Google Sans"/>
              </a:rPr>
              <a:t>urpose of a ticketing system is </a:t>
            </a:r>
            <a:r>
              <a:rPr lang="en-US" sz="3000" b="0" i="0" dirty="0">
                <a:solidFill>
                  <a:srgbClr val="040C28"/>
                </a:solidFill>
                <a:effectLst/>
                <a:latin typeface="Google Sans"/>
              </a:rPr>
              <a:t>to process, prioritize, and manage customer issues from end to end</a:t>
            </a:r>
            <a:r>
              <a:rPr lang="en-US" sz="3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sz="3000" dirty="0" err="1">
                <a:solidFill>
                  <a:srgbClr val="1F1F1F"/>
                </a:solidFill>
                <a:latin typeface="Google Sans"/>
              </a:rPr>
              <a:t>Centeralized</a:t>
            </a:r>
            <a:r>
              <a:rPr lang="en-US" sz="30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3000" b="0" i="0" dirty="0">
                <a:solidFill>
                  <a:srgbClr val="1F1F1F"/>
                </a:solidFill>
                <a:effectLst/>
                <a:latin typeface="Google Sans"/>
              </a:rPr>
              <a:t>Repository: Collects and stores all service requests in single location.</a:t>
            </a:r>
          </a:p>
          <a:p>
            <a:pPr algn="l"/>
            <a:r>
              <a:rPr lang="en-US" sz="3000" dirty="0">
                <a:solidFill>
                  <a:srgbClr val="1F1F1F"/>
                </a:solidFill>
                <a:latin typeface="Google Sans"/>
              </a:rPr>
              <a:t>Automated Processes: Streamlines the creation and management of </a:t>
            </a:r>
            <a:r>
              <a:rPr lang="en-US" sz="3000" dirty="0" err="1">
                <a:solidFill>
                  <a:srgbClr val="1F1F1F"/>
                </a:solidFill>
                <a:latin typeface="Google Sans"/>
              </a:rPr>
              <a:t>tickets,including</a:t>
            </a:r>
            <a:r>
              <a:rPr lang="en-US" sz="3000" dirty="0">
                <a:solidFill>
                  <a:srgbClr val="1F1F1F"/>
                </a:solidFill>
                <a:latin typeface="Google Sans"/>
              </a:rPr>
              <a:t> automated responses and routing.</a:t>
            </a:r>
          </a:p>
          <a:p>
            <a:pPr algn="l"/>
            <a:r>
              <a:rPr lang="en-US" sz="3100" dirty="0">
                <a:solidFill>
                  <a:srgbClr val="1F1F1F"/>
                </a:solidFill>
                <a:latin typeface="Arial" panose="020B0604020202020204" pitchFamily="34" charset="0"/>
              </a:rPr>
              <a:t>Visibility and </a:t>
            </a:r>
            <a:r>
              <a:rPr lang="en-US" sz="3100" dirty="0" err="1">
                <a:solidFill>
                  <a:srgbClr val="1F1F1F"/>
                </a:solidFill>
                <a:latin typeface="Arial" panose="020B0604020202020204" pitchFamily="34" charset="0"/>
              </a:rPr>
              <a:t>Transparency:Allows</a:t>
            </a:r>
            <a:r>
              <a:rPr lang="en-US" sz="3100" dirty="0">
                <a:solidFill>
                  <a:srgbClr val="1F1F1F"/>
                </a:solidFill>
                <a:latin typeface="Arial" panose="020B0604020202020204" pitchFamily="34" charset="0"/>
              </a:rPr>
              <a:t> both customers and internal teams to track the status of </a:t>
            </a:r>
            <a:r>
              <a:rPr lang="en-US" sz="3100" dirty="0" err="1">
                <a:solidFill>
                  <a:srgbClr val="1F1F1F"/>
                </a:solidFill>
                <a:latin typeface="Arial" panose="020B0604020202020204" pitchFamily="34" charset="0"/>
              </a:rPr>
              <a:t>requests,enhancing</a:t>
            </a:r>
            <a:r>
              <a:rPr lang="en-US" sz="3100" dirty="0">
                <a:solidFill>
                  <a:srgbClr val="1F1F1F"/>
                </a:solidFill>
                <a:latin typeface="Arial" panose="020B0604020202020204" pitchFamily="34" charset="0"/>
              </a:rPr>
              <a:t> accountability and transparency</a:t>
            </a:r>
            <a:endParaRPr lang="en-US" sz="31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Data Reporting and </a:t>
            </a:r>
            <a:r>
              <a:rPr lang="en-US" sz="3100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Analytics:Offers</a:t>
            </a:r>
            <a:r>
              <a:rPr lang="en-US" sz="31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insights into performance metrics and helps in identifying areas for improvement</a:t>
            </a: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0919-D6E7-30A6-0010-FB52848F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412955"/>
            <a:ext cx="11166987" cy="509311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/>
              <a:t>CHOOSING</a:t>
            </a:r>
            <a:r>
              <a:rPr lang="en-IN" dirty="0"/>
              <a:t> </a:t>
            </a:r>
            <a:r>
              <a:rPr lang="en-IN" sz="4000" dirty="0"/>
              <a:t>THE </a:t>
            </a:r>
            <a:r>
              <a:rPr lang="en-IN" sz="4000"/>
              <a:t>RIGHT </a:t>
            </a:r>
            <a:r>
              <a:rPr lang="en-IN"/>
              <a:t>  </a:t>
            </a:r>
            <a:r>
              <a:rPr lang="en-IN" sz="4000" dirty="0"/>
              <a:t>TICKETING</a:t>
            </a:r>
            <a:r>
              <a:rPr lang="en-IN" dirty="0"/>
              <a:t> </a:t>
            </a:r>
            <a:r>
              <a:rPr lang="en-IN" sz="4000" dirty="0"/>
              <a:t>MANAGEMENT SYSTEM</a:t>
            </a:r>
          </a:p>
          <a:p>
            <a:pPr marL="0" indent="0">
              <a:buNone/>
            </a:pPr>
            <a:r>
              <a:rPr lang="en-IN" sz="4000" dirty="0"/>
              <a:t>.</a:t>
            </a:r>
            <a:r>
              <a:rPr lang="en-IN" dirty="0"/>
              <a:t>Hosting Technology : opt for cloud-based systems for flexibility and reduced maintenance costs.</a:t>
            </a:r>
          </a:p>
          <a:p>
            <a:pPr marL="0" indent="0">
              <a:buNone/>
            </a:pPr>
            <a:r>
              <a:rPr lang="en-IN" sz="4000" dirty="0"/>
              <a:t>.</a:t>
            </a:r>
            <a:r>
              <a:rPr lang="en-IN" sz="2600" dirty="0"/>
              <a:t>Usability: ensure the system is user-friendly for both and customers.</a:t>
            </a:r>
          </a:p>
          <a:p>
            <a:pPr marL="0" indent="0">
              <a:buNone/>
            </a:pPr>
            <a:r>
              <a:rPr lang="en-IN" sz="4000" dirty="0"/>
              <a:t>.</a:t>
            </a:r>
            <a:r>
              <a:rPr lang="en-IN" sz="2600" dirty="0"/>
              <a:t>Customization and Integrations: choose a system that offers customization options and integrates well with other software tools.</a:t>
            </a:r>
          </a:p>
          <a:p>
            <a:pPr marL="0" indent="0">
              <a:buNone/>
            </a:pPr>
            <a:r>
              <a:rPr lang="en-IN" sz="4000" dirty="0"/>
              <a:t>.</a:t>
            </a:r>
            <a:r>
              <a:rPr lang="en-IN" sz="2600" dirty="0"/>
              <a:t>Alignment with ITIL: ensure the system aligns with ITIL best practices for efficient IT best </a:t>
            </a:r>
            <a:r>
              <a:rPr lang="en-IN" sz="2600" dirty="0" err="1"/>
              <a:t>practies</a:t>
            </a:r>
            <a:r>
              <a:rPr lang="en-IN" sz="2600" dirty="0"/>
              <a:t> for efficient 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1598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32623-84DB-59F6-CD64-50CE2B3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VISION OF VIRTUAL TICKETING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35A0-6FA7-F865-DC79-F8062663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573161"/>
            <a:ext cx="11257935" cy="4919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A virtual ticketing system for sports events envisions a seamless, engaging, and secure experience for fans, organizers, and venues. Key components include:</a:t>
            </a:r>
          </a:p>
          <a:p>
            <a:pPr marL="514350" indent="-514350">
              <a:buAutoNum type="arabicPeriod"/>
            </a:pPr>
            <a:r>
              <a:rPr lang="en-US" sz="2600" dirty="0"/>
              <a:t>User-Friendly Platform: An intuitive interface for easy navigation, ticket selection, and purchase.</a:t>
            </a:r>
          </a:p>
          <a:p>
            <a:pPr marL="514350" indent="-514350">
              <a:buAutoNum type="arabicPeriod"/>
            </a:pPr>
            <a:r>
              <a:rPr lang="en-US" sz="2600" dirty="0"/>
              <a:t> Mobile Access: A dedicated app for ticket purchases, event details, and real-time updates, allowing fans to access their tickets anywhere.</a:t>
            </a:r>
          </a:p>
          <a:p>
            <a:pPr marL="514350" indent="-514350">
              <a:buAutoNum type="arabicPeriod" startAt="3"/>
            </a:pPr>
            <a:r>
              <a:rPr lang="en-US" sz="2600" dirty="0"/>
              <a:t>Dynamic Pricing: Adjustable pricing models that respond to demand, maximizing revenue while providing fans with competitive prices.</a:t>
            </a:r>
          </a:p>
          <a:p>
            <a:pPr marL="514350" indent="-514350">
              <a:buAutoNum type="arabicPeriod" startAt="3"/>
            </a:pPr>
            <a:r>
              <a:rPr lang="en-US" sz="2600" dirty="0"/>
              <a:t> Secure Transactions: Advanced encryption and payment security to ensure safe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2344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0B3B-5832-A0C6-14B7-944F9CD9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626"/>
            <a:ext cx="10515600" cy="5803337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sz="2800" dirty="0"/>
              <a:t>Digital Validation: Use of QR codes or mobile barcodes for quick</a:t>
            </a:r>
          </a:p>
          <a:p>
            <a:pPr marL="0" indent="0">
              <a:buNone/>
            </a:pPr>
            <a:r>
              <a:rPr lang="en-US" sz="2800" dirty="0"/>
              <a:t>       entry, minimizing wait times and enhancing security.</a:t>
            </a:r>
          </a:p>
          <a:p>
            <a:pPr marL="514350" indent="-514350">
              <a:buAutoNum type="arabicPeriod" startAt="6"/>
            </a:pPr>
            <a:r>
              <a:rPr lang="en-US" sz="2800" dirty="0"/>
              <a:t>Seating Maps and Selection: Interactive seating charts allowing fans to choose their preferred seats and view sightlines </a:t>
            </a:r>
          </a:p>
          <a:p>
            <a:pPr marL="514350" indent="-514350">
              <a:buAutoNum type="arabicPeriod" startAt="7"/>
            </a:pPr>
            <a:r>
              <a:rPr lang="en-US" sz="2800" dirty="0"/>
              <a:t>Event Notifications: Automated alerts for game updates, promotions, and special events to keep fans informed.</a:t>
            </a:r>
          </a:p>
          <a:p>
            <a:pPr marL="514350" indent="-514350">
              <a:buAutoNum type="arabicPeriod" startAt="7"/>
            </a:pPr>
            <a:r>
              <a:rPr lang="en-US" sz="2800" dirty="0"/>
              <a:t> Social Sharing Options: Integration with social media for easy sharing of ticket purchases and event information, encouraging group attendance.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9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6914-412E-B751-2A24-0228F274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2505-4EEF-48B4-5403-472D09EA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>
            <a:normAutofit/>
          </a:bodyPr>
          <a:lstStyle/>
          <a:p>
            <a:r>
              <a:rPr lang="en-IN" dirty="0"/>
              <a:t>HARDWARE REQUIREMENTS</a:t>
            </a:r>
          </a:p>
          <a:p>
            <a:pPr marL="0" indent="0">
              <a:buNone/>
            </a:pPr>
            <a:r>
              <a:rPr lang="en-IN" u="sng" dirty="0"/>
              <a:t>Storage</a:t>
            </a:r>
            <a:r>
              <a:rPr lang="en-IN" dirty="0"/>
              <a:t>:  SSD storage for faster data access.</a:t>
            </a:r>
          </a:p>
          <a:p>
            <a:pPr marL="0" indent="0">
              <a:buNone/>
            </a:pPr>
            <a:r>
              <a:rPr lang="en-IN" u="sng" dirty="0"/>
              <a:t>RAID Configuration</a:t>
            </a:r>
            <a:r>
              <a:rPr lang="en-IN" dirty="0"/>
              <a:t>: Use RAID-10 or RAID-5 for data redundancy and fault tolerance.</a:t>
            </a:r>
          </a:p>
          <a:p>
            <a:pPr marL="0" indent="0">
              <a:buNone/>
            </a:pPr>
            <a:r>
              <a:rPr lang="en-IN" u="sng" dirty="0"/>
              <a:t>Web/Application Servers </a:t>
            </a:r>
            <a:r>
              <a:rPr lang="en-IN" dirty="0"/>
              <a:t>: CPU: Intel Xeon or AMD EPYC, 16-32 cores.</a:t>
            </a:r>
          </a:p>
          <a:p>
            <a:pPr marL="0" indent="0">
              <a:buNone/>
            </a:pPr>
            <a:r>
              <a:rPr lang="en-IN" u="sng" dirty="0"/>
              <a:t>RAM</a:t>
            </a:r>
            <a:r>
              <a:rPr lang="en-IN" dirty="0"/>
              <a:t>: 32 GB – 64 GB OR 128 GB  or Higher</a:t>
            </a:r>
          </a:p>
          <a:p>
            <a:pPr marL="0" indent="0">
              <a:buNone/>
            </a:pPr>
            <a:r>
              <a:rPr lang="en-IN" u="sng" dirty="0"/>
              <a:t>Storage</a:t>
            </a:r>
            <a:r>
              <a:rPr lang="en-IN" dirty="0"/>
              <a:t>: 1 TB SSD (RAID-10 for redundancy).</a:t>
            </a:r>
          </a:p>
          <a:p>
            <a:pPr marL="0" indent="0">
              <a:buNone/>
            </a:pPr>
            <a:r>
              <a:rPr lang="en-IN" u="sng" dirty="0"/>
              <a:t>Network</a:t>
            </a:r>
            <a:r>
              <a:rPr lang="en-IN" dirty="0"/>
              <a:t>: Dual 10 Gbps Ethernet.</a:t>
            </a:r>
          </a:p>
          <a:p>
            <a:pPr marL="0" indent="0">
              <a:buNone/>
            </a:pPr>
            <a:r>
              <a:rPr lang="en-IN" u="sng" dirty="0"/>
              <a:t>Database Servers </a:t>
            </a:r>
            <a:r>
              <a:rPr lang="en-IN" dirty="0"/>
              <a:t>: CPU: Intel Xeon or AMD EPYC, 32+ cores.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6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852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INTRODUCTION:</vt:lpstr>
      <vt:lpstr>KEY FEATURES :</vt:lpstr>
      <vt:lpstr>OBJECTIVES AND PURPOSES:</vt:lpstr>
      <vt:lpstr>PowerPoint Presentation</vt:lpstr>
      <vt:lpstr>VISION OF VIRTUAL TICKETING SYSTEM</vt:lpstr>
      <vt:lpstr>PowerPoint Presentation</vt:lpstr>
      <vt:lpstr>REQUIREMENTS </vt:lpstr>
      <vt:lpstr>PowerPoint Presentation</vt:lpstr>
      <vt:lpstr>PowerPoint Presentation</vt:lpstr>
      <vt:lpstr>       PROJECT ARCHITECTURE DIAGRAM</vt:lpstr>
      <vt:lpstr>ADVANTAGES</vt:lpstr>
      <vt:lpstr>DISADVANTAGES</vt:lpstr>
      <vt:lpstr>CONCLUSIONS</vt:lpstr>
      <vt:lpstr>FUTURE ENHANCEMENT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Deepthi Deepthi</dc:creator>
  <cp:lastModifiedBy>Deepthi Deepthi</cp:lastModifiedBy>
  <cp:revision>15</cp:revision>
  <dcterms:created xsi:type="dcterms:W3CDTF">2024-09-26T09:55:22Z</dcterms:created>
  <dcterms:modified xsi:type="dcterms:W3CDTF">2024-09-28T06:45:03Z</dcterms:modified>
</cp:coreProperties>
</file>