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92" r:id="rId6"/>
    <p:sldId id="295" r:id="rId7"/>
    <p:sldId id="270" r:id="rId8"/>
    <p:sldId id="271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=""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=""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=""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=""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=""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=""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=""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=""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=""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=""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8/18/2020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=""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=""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Code to Cloud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 smtClean="0"/>
              <a:t>Workshop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Introduction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=""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=""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=""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=""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=""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12571981"/>
              </p:ext>
            </p:extLst>
          </p:nvPr>
        </p:nvGraphicFramePr>
        <p:xfrm>
          <a:off x="859454" y="2544763"/>
          <a:ext cx="10473092" cy="16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=""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=""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 hour</a:t>
                      </a:r>
                      <a:endParaRPr lang="en-US" sz="3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58</a:t>
                      </a:r>
                      <a:endParaRPr lang="en-US" sz="36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64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510 GB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i="1" u="none" strike="noStrike" kern="1200" cap="none" spc="-25" normalizeH="0" baseline="0" noProof="0" dirty="0" smtClean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Total commitment over 4 days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i="1" u="none" strike="noStrike" kern="1200" cap="none" spc="-25" normalizeH="0" baseline="0" noProof="0" dirty="0" smtClean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Keynote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Speakers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i="1" kern="1200" spc="-25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Participants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i="1" kern="1200" spc="-25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CPUs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i="1" kern="1200" spc="-25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RAM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=""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=""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6" y="4497403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=""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=""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=""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WORKSHOP 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=""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04715626"/>
              </p:ext>
            </p:extLst>
          </p:nvPr>
        </p:nvGraphicFramePr>
        <p:xfrm>
          <a:off x="1906763" y="2508411"/>
          <a:ext cx="837847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=""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=""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=""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DAY 1</a:t>
                      </a:r>
                      <a:endParaRPr lang="en-US" sz="30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DAY 2</a:t>
                      </a:r>
                      <a:endParaRPr lang="en-US" sz="30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DAY 3</a:t>
                      </a:r>
                      <a:endParaRPr lang="en-US" sz="30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DAY 4</a:t>
                      </a:r>
                      <a:endParaRPr lang="en-US" sz="3000" b="1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Package your website into a Docker container &amp; Push it to cloud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Deploy</a:t>
                      </a:r>
                      <a:r>
                        <a:rPr lang="da-DK" sz="18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your webiste to the cloud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&lt;yourname&gt;.workshop.nexjcloud.com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HTTPS</a:t>
                      </a:r>
                      <a:endParaRPr lang="da-DK" sz="1800" i="1" kern="1200" spc="-25" baseline="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Access the logs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=""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=""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6" y="4497403"/>
            <a:ext cx="3024187" cy="60126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 smtClean="0">
                <a:solidFill>
                  <a:schemeClr val="tx2"/>
                </a:solidFill>
                <a:latin typeface="+mj-lt"/>
              </a:rPr>
              <a:t>Code 2 Cloud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4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=""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-8238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=""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59331" y="2959050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Slack channel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Message on </a:t>
            </a:r>
            <a:r>
              <a:rPr lang="en-US" sz="1400" b="1" i="1" spc="-15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#training-code2cloud</a:t>
            </a: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if you can’t find the solution :)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23191" y="2971187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Search online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Every challenge is unique. Please search online and share the solution with the team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/>
              <a:t>IF THE COMMAND DOESN’T WORK…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16904" y="2971186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Workshops will be recorded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Workshops will be recorded and made available right after each session.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=""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18028" y="2947936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=""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57985" y="2947936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=""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994857" y="2947936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=""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</a:t>
            </a:r>
            <a:br>
              <a:rPr lang="en-US" dirty="0" smtClean="0"/>
            </a:br>
            <a:r>
              <a:rPr lang="en-US" dirty="0" smtClean="0"/>
              <a:t>PERFORMANCE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INDICATOR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7"/>
            <a:ext cx="4531709" cy="33141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Successful Knowledge Transfer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endParaRPr lang="en-US" sz="2000" i="1" spc="-15" dirty="0" smtClean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weeks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 sessions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huge investment by our company.</a:t>
            </a:r>
            <a:endParaRPr lang="en-US" sz="2000" i="1" spc="-15" dirty="0">
              <a:solidFill>
                <a:schemeClr val="bg2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=""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=""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79562" y="2500701"/>
            <a:ext cx="576000" cy="576000"/>
          </a:xfrm>
        </p:spPr>
      </p:pic>
      <p:sp>
        <p:nvSpPr>
          <p:cNvPr id="8" name="object 13" descr="Beige rectangle">
            <a:extLst>
              <a:ext uri="{FF2B5EF4-FFF2-40B4-BE49-F238E27FC236}">
                <a16:creationId xmlns=""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6" name="Picture Placeholder 14" descr="Check icon">
            <a:extLst>
              <a:ext uri="{FF2B5EF4-FFF2-40B4-BE49-F238E27FC236}">
                <a16:creationId xmlns=""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79562" y="2976025"/>
            <a:ext cx="576000" cy="576000"/>
          </a:xfrm>
        </p:spPr>
      </p:pic>
      <p:pic>
        <p:nvPicPr>
          <p:cNvPr id="18" name="Picture Placeholder 14" descr="Check icon">
            <a:extLst>
              <a:ext uri="{FF2B5EF4-FFF2-40B4-BE49-F238E27FC236}">
                <a16:creationId xmlns=""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83445" y="3451349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3" descr="Blue rectangle">
            <a:extLst>
              <a:ext uri="{FF2B5EF4-FFF2-40B4-BE49-F238E27FC236}">
                <a16:creationId xmlns=""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algn="ctr"/>
            <a:endParaRPr lang="en-US" sz="6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sz="9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13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THANK YOU!</a:t>
            </a:r>
            <a:endParaRPr lang="en-US" sz="13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145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</vt:lpstr>
      <vt:lpstr>Bahnschrift SemiBold</vt:lpstr>
      <vt:lpstr>Calibri</vt:lpstr>
      <vt:lpstr>Calibri Light</vt:lpstr>
      <vt:lpstr>Gill Sans MT</vt:lpstr>
      <vt:lpstr>Office Theme</vt:lpstr>
      <vt:lpstr>Code to Cloud Workshop</vt:lpstr>
      <vt:lpstr>WORKSHOP</vt:lpstr>
      <vt:lpstr>WORKSHOP AGENDA</vt:lpstr>
      <vt:lpstr>IF THE COMMAND DOESN’T WORK…</vt:lpstr>
      <vt:lpstr>KEY PERFORMANCE INDICATOR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2020-08-18T13:52:29Z</dcterms:created>
  <dcterms:modified xsi:type="dcterms:W3CDTF">2020-08-18T16:52:30Z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